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9" r:id="rId3"/>
    <p:sldMasterId id="2147483662" r:id="rId4"/>
  </p:sldMasterIdLst>
  <p:notesMasterIdLst>
    <p:notesMasterId r:id="rId12"/>
  </p:notesMasterIdLst>
  <p:handoutMasterIdLst>
    <p:handoutMasterId r:id="rId13"/>
  </p:handoutMasterIdLst>
  <p:sldIdLst>
    <p:sldId id="258" r:id="rId5"/>
    <p:sldId id="435" r:id="rId6"/>
    <p:sldId id="436" r:id="rId7"/>
    <p:sldId id="440" r:id="rId8"/>
    <p:sldId id="441" r:id="rId9"/>
    <p:sldId id="442" r:id="rId10"/>
    <p:sldId id="37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E173"/>
    <a:srgbClr val="FC8004"/>
    <a:srgbClr val="333333"/>
    <a:srgbClr val="FFFFCC"/>
    <a:srgbClr val="80C535"/>
    <a:srgbClr val="343434"/>
    <a:srgbClr val="FFCC66"/>
    <a:srgbClr val="A7C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5000" autoAdjust="0"/>
  </p:normalViewPr>
  <p:slideViewPr>
    <p:cSldViewPr>
      <p:cViewPr>
        <p:scale>
          <a:sx n="75" d="100"/>
          <a:sy n="75" d="100"/>
        </p:scale>
        <p:origin x="-276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37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2013-05-29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5165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2013-05-29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95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2CE5E2-782B-400B-8E2D-406425A6F066}" type="datetimeFigureOut">
              <a:rPr lang="ko-KR" altLang="en-US" smtClean="0"/>
              <a:t>2013-05-29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580AAD-9E71-49DD-A44B-B733C203C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8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/>
          </p:cNvSpPr>
          <p:nvPr userDrawn="1"/>
        </p:nvSpPr>
        <p:spPr>
          <a:xfrm>
            <a:off x="6962792" y="64664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nhncorp\바탕 화면\nh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"/>
            <a:ext cx="9144000" cy="6861179"/>
          </a:xfrm>
          <a:prstGeom prst="rect">
            <a:avLst/>
          </a:prstGeom>
          <a:noFill/>
        </p:spPr>
      </p:pic>
      <p:pic>
        <p:nvPicPr>
          <p:cNvPr id="4" name="Picture 4" descr="C:\Documents and Settings\nhn\바탕 화면\최종완료zip\소스파일\NBP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57188" y="6346624"/>
            <a:ext cx="1785950" cy="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/>
          <p:cNvSpPr txBox="1">
            <a:spLocks/>
          </p:cNvSpPr>
          <p:nvPr/>
        </p:nvSpPr>
        <p:spPr>
          <a:xfrm>
            <a:off x="6958029" y="63521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대외비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Picture 4" descr="C:\Documents and Settings\nhn\바탕 화면\최종완료zip\소스파일\NBP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57188" y="6346624"/>
            <a:ext cx="1785950" cy="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기밀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9" name="Picture 4" descr="C:\Documents and Settings\nhn\바탕 화면\최종완료zip\소스파일\NBP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57188" y="6346624"/>
            <a:ext cx="1785950" cy="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</a:t>
            </a:r>
            <a:endParaRPr lang="en-US" altLang="ko-KR" sz="730" dirty="0" smtClean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9" name="Picture 4" descr="C:\Documents and Settings\nhn\바탕 화면\최종완료zip\소스파일\NBP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57188" y="6346624"/>
            <a:ext cx="1785950" cy="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357" y="287066"/>
            <a:ext cx="707236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600"/>
              </a:lnSpc>
            </a:pPr>
            <a:r>
              <a:rPr lang="en-US" altLang="ko-KR" sz="4500" b="1" spc="-150" dirty="0" smtClean="0">
                <a:ea typeface="나눔고딕" pitchFamily="50" charset="-127"/>
              </a:rPr>
              <a:t>IP </a:t>
            </a:r>
            <a:r>
              <a:rPr lang="ko-KR" altLang="en-US" sz="4500" b="1" spc="-150" dirty="0" smtClean="0">
                <a:ea typeface="나눔고딕" pitchFamily="50" charset="-127"/>
              </a:rPr>
              <a:t>설정 </a:t>
            </a:r>
            <a:r>
              <a:rPr lang="ko-KR" altLang="en-US" sz="4500" b="1" spc="-150" dirty="0" err="1" smtClean="0">
                <a:ea typeface="나눔고딕" pitchFamily="50" charset="-127"/>
              </a:rPr>
              <a:t>메뉴얼</a:t>
            </a:r>
            <a:endParaRPr lang="en-US" altLang="ko-KR" sz="4500" b="1" spc="-150" dirty="0" smtClean="0"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17" y="2291708"/>
            <a:ext cx="2786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pc="-20" dirty="0" smtClean="0">
                <a:latin typeface="나눔고딕" pitchFamily="50" charset="-127"/>
                <a:ea typeface="나눔고딕" pitchFamily="50" charset="-127"/>
              </a:rPr>
              <a:t>안상</a:t>
            </a:r>
            <a:r>
              <a:rPr lang="ko-KR" altLang="en-US" sz="1000" b="1" spc="-20" dirty="0">
                <a:latin typeface="나눔고딕" pitchFamily="50" charset="-127"/>
                <a:ea typeface="나눔고딕" pitchFamily="50" charset="-127"/>
              </a:rPr>
              <a:t>헌</a:t>
            </a:r>
            <a:endParaRPr lang="en-US" altLang="ko-KR" sz="10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20" dirty="0" err="1" smtClean="0">
                <a:latin typeface="나눔고딕" pitchFamily="50" charset="-127"/>
                <a:ea typeface="나눔고딕" pitchFamily="50" charset="-127"/>
              </a:rPr>
              <a:t>네트워크운영팀</a:t>
            </a:r>
            <a:endParaRPr lang="en-US" altLang="ko-KR" sz="10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ts val="6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000" b="1" spc="-20" dirty="0" smtClean="0">
                <a:latin typeface="나눔고딕" pitchFamily="50" charset="-127"/>
                <a:ea typeface="나눔고딕" pitchFamily="50" charset="-127"/>
              </a:rPr>
              <a:t>2013. 02.</a:t>
            </a:r>
          </a:p>
          <a:p>
            <a:pPr>
              <a:lnSpc>
                <a:spcPct val="150000"/>
              </a:lnSpc>
            </a:pPr>
            <a:endParaRPr lang="ko-KR" altLang="en-US" sz="1000" b="1" spc="-2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spc="-20" dirty="0" smtClean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4298" y="2214554"/>
            <a:ext cx="3420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92970" y="6364288"/>
            <a:ext cx="2622834" cy="20774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750" smtClean="0">
                <a:latin typeface="+mn-lt"/>
              </a:rPr>
              <a:t>ⓒ</a:t>
            </a:r>
            <a:r>
              <a:rPr lang="ko-KR" altLang="en-US" sz="750" b="1" smtClean="0">
                <a:latin typeface="나눔고딕" pitchFamily="50" charset="-127"/>
              </a:rPr>
              <a:t> </a:t>
            </a:r>
            <a:r>
              <a:rPr lang="en-US" altLang="ko-KR" sz="750" smtClean="0">
                <a:latin typeface="나눔고딕" pitchFamily="50" charset="-127"/>
              </a:rPr>
              <a:t>2012 NHN TECHNOLOGY SERVICES </a:t>
            </a:r>
            <a:r>
              <a:rPr lang="en-US" altLang="ko-KR" sz="750" dirty="0" smtClean="0">
                <a:latin typeface="나눔고딕" pitchFamily="50" charset="-127"/>
              </a:rPr>
              <a:t>CORPORATION</a:t>
            </a:r>
            <a:endParaRPr lang="ko-KR" altLang="en-US" sz="750" dirty="0">
              <a:latin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32048" y="1505177"/>
            <a:ext cx="7956376" cy="3724023"/>
            <a:chOff x="288032" y="838200"/>
            <a:chExt cx="8532440" cy="386803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32" y="838200"/>
              <a:ext cx="8532440" cy="38680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95536" y="2579418"/>
              <a:ext cx="1152128" cy="207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249238" y="169863"/>
            <a:ext cx="5465762" cy="38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dirty="0" smtClean="0"/>
              <a:t>IP</a:t>
            </a:r>
            <a:r>
              <a:rPr lang="ko-KR" altLang="en-US" sz="1600" b="1" dirty="0" smtClean="0"/>
              <a:t>설정</a:t>
            </a: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공통</a:t>
            </a:r>
            <a:r>
              <a:rPr lang="en-US" altLang="ko-KR" sz="1600" b="1" dirty="0" smtClean="0"/>
              <a:t>]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32"/>
          <p:cNvSpPr txBox="1">
            <a:spLocks noChangeArrowheads="1"/>
          </p:cNvSpPr>
          <p:nvPr/>
        </p:nvSpPr>
        <p:spPr bwMode="auto">
          <a:xfrm>
            <a:off x="307192" y="1035909"/>
            <a:ext cx="85353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제어판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-&gt;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네트워크 및 공유센터 클릭</a:t>
            </a:r>
            <a:endParaRPr lang="ko-KR" altLang="en-US" sz="1200" b="1" u="sng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91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5536" y="1527989"/>
            <a:ext cx="7992888" cy="3773219"/>
            <a:chOff x="251520" y="1052736"/>
            <a:chExt cx="8640960" cy="391723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052736"/>
              <a:ext cx="8640960" cy="3917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395536" y="1844824"/>
              <a:ext cx="936104" cy="207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307192" y="1035909"/>
            <a:ext cx="85353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어댑터 설정 변경 클릭</a:t>
            </a:r>
            <a:endParaRPr lang="ko-KR" altLang="en-US" sz="1200" b="1" u="sng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249238" y="169863"/>
            <a:ext cx="5465762" cy="38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dirty="0" smtClean="0"/>
              <a:t>IP</a:t>
            </a:r>
            <a:r>
              <a:rPr lang="ko-KR" altLang="en-US" sz="1600" b="1" dirty="0" smtClean="0"/>
              <a:t>설정</a:t>
            </a: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공통</a:t>
            </a:r>
            <a:r>
              <a:rPr lang="en-US" altLang="ko-KR" sz="1600" b="1" dirty="0" smtClean="0"/>
              <a:t>]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2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307192" y="1035909"/>
            <a:ext cx="85353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로컬 영역 연결 선택 후 마우스 우 클릭 후 속성버튼 클릭</a:t>
            </a:r>
            <a:endParaRPr lang="ko-KR" altLang="en-US" sz="1200" b="1" u="sng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5536" y="1563042"/>
            <a:ext cx="7560840" cy="3666158"/>
            <a:chOff x="179512" y="842963"/>
            <a:chExt cx="8267700" cy="5172075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842963"/>
              <a:ext cx="8267700" cy="517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1720708" y="3774526"/>
              <a:ext cx="180020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249238" y="169863"/>
            <a:ext cx="5465762" cy="38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dirty="0" smtClean="0"/>
              <a:t>IP</a:t>
            </a:r>
            <a:r>
              <a:rPr lang="ko-KR" altLang="en-US" sz="1600" b="1" dirty="0" smtClean="0"/>
              <a:t>설정</a:t>
            </a: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공통</a:t>
            </a:r>
            <a:r>
              <a:rPr lang="en-US" altLang="ko-KR" sz="1600" b="1" dirty="0" smtClean="0"/>
              <a:t>]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7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307192" y="1035909"/>
            <a:ext cx="85353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4. Internet Protocol Version 4 (TCP/IPv4)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선택 후 속성버튼 클릭</a:t>
            </a:r>
            <a:endParaRPr lang="ko-KR" altLang="en-US" sz="1200" b="1" u="sng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8625" y="1556792"/>
            <a:ext cx="4143375" cy="4210050"/>
            <a:chOff x="251520" y="548680"/>
            <a:chExt cx="4143375" cy="421005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548680"/>
              <a:ext cx="4143375" cy="421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539552" y="2688358"/>
              <a:ext cx="2664296" cy="207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65298" y="3227490"/>
              <a:ext cx="1332148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249238" y="169863"/>
            <a:ext cx="5465762" cy="38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dirty="0" smtClean="0"/>
              <a:t>IP</a:t>
            </a:r>
            <a:r>
              <a:rPr lang="ko-KR" altLang="en-US" sz="1600" b="1" dirty="0" smtClean="0"/>
              <a:t>설정</a:t>
            </a:r>
            <a:r>
              <a:rPr lang="en-US" altLang="ko-KR" sz="1600" b="1" dirty="0" smtClean="0"/>
              <a:t>[</a:t>
            </a:r>
            <a:r>
              <a:rPr lang="ko-KR" altLang="en-US" sz="1600" b="1" dirty="0" smtClean="0"/>
              <a:t>공통</a:t>
            </a:r>
            <a:r>
              <a:rPr lang="en-US" altLang="ko-KR" sz="1600" b="1" dirty="0" smtClean="0"/>
              <a:t>]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2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307192" y="1035909"/>
            <a:ext cx="85353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5. DHCP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 및 고정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IP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설정 후 확인버튼 클릭</a:t>
            </a:r>
            <a:endParaRPr lang="ko-KR" altLang="en-US" sz="1200" b="1" u="sng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39"/>
          <p:cNvSpPr txBox="1">
            <a:spLocks noChangeArrowheads="1"/>
          </p:cNvSpPr>
          <p:nvPr/>
        </p:nvSpPr>
        <p:spPr bwMode="auto">
          <a:xfrm>
            <a:off x="249238" y="169863"/>
            <a:ext cx="5465762" cy="38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dirty="0" smtClean="0"/>
              <a:t>IP</a:t>
            </a:r>
            <a:r>
              <a:rPr lang="ko-KR" altLang="en-US" sz="1600" b="1" dirty="0" smtClean="0"/>
              <a:t>설정</a:t>
            </a:r>
            <a:r>
              <a:rPr lang="en-US" altLang="ko-KR" sz="1600" b="1" dirty="0" smtClean="0"/>
              <a:t>[DHCP/</a:t>
            </a:r>
            <a:r>
              <a:rPr lang="ko-KR" altLang="en-US" sz="1600" b="1" dirty="0" smtClean="0"/>
              <a:t>고정</a:t>
            </a:r>
            <a:r>
              <a:rPr lang="en-US" altLang="ko-KR" sz="1600" b="1" dirty="0" smtClean="0"/>
              <a:t>IP]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1573" y="1700808"/>
            <a:ext cx="4130427" cy="3608053"/>
            <a:chOff x="2290763" y="1381125"/>
            <a:chExt cx="4562475" cy="409575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763" y="1381125"/>
              <a:ext cx="4562475" cy="409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4918088" y="5070670"/>
              <a:ext cx="936104" cy="3916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483768" y="2507410"/>
              <a:ext cx="1800200" cy="207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83768" y="3711227"/>
              <a:ext cx="2088232" cy="207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1700808"/>
            <a:ext cx="410197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32"/>
          <p:cNvSpPr txBox="1">
            <a:spLocks noChangeArrowheads="1"/>
          </p:cNvSpPr>
          <p:nvPr/>
        </p:nvSpPr>
        <p:spPr bwMode="auto">
          <a:xfrm>
            <a:off x="1907704" y="1340768"/>
            <a:ext cx="1224136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&lt;DHCP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설정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en-US" sz="1200" b="1" u="sng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32"/>
          <p:cNvSpPr txBox="1">
            <a:spLocks noChangeArrowheads="1"/>
          </p:cNvSpPr>
          <p:nvPr/>
        </p:nvSpPr>
        <p:spPr bwMode="auto">
          <a:xfrm>
            <a:off x="6084168" y="1346285"/>
            <a:ext cx="12241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고정 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IP </a:t>
            </a:r>
            <a:r>
              <a:rPr lang="ko-KR" altLang="en-US" sz="1200" b="1" dirty="0" smtClean="0">
                <a:latin typeface="나눔고딕" pitchFamily="50" charset="-127"/>
                <a:ea typeface="나눔고딕" pitchFamily="50" charset="-127"/>
              </a:rPr>
              <a:t>설정</a:t>
            </a:r>
            <a:r>
              <a:rPr lang="en-US" altLang="ko-KR" sz="1200" b="1" dirty="0" smtClean="0">
                <a:latin typeface="나눔고딕" pitchFamily="50" charset="-127"/>
                <a:ea typeface="나눔고딕" pitchFamily="50" charset="-127"/>
              </a:rPr>
              <a:t>&gt;</a:t>
            </a:r>
            <a:endParaRPr lang="ko-KR" altLang="en-US" sz="1200" b="1" u="sng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0032" y="2852936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60032" y="3907656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73664" y="4941168"/>
            <a:ext cx="876796" cy="338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4644008" y="5334307"/>
            <a:ext cx="41044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※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고정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IP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설정 시 할당 받은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IP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를 설정해야 합니다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※ DNS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주소는 전사 공통입니다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기본설정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DNS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서버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: 10.22.64.6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-  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보조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DNS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서버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: 10.22.64.7</a:t>
            </a:r>
            <a:endParaRPr lang="ko-KR" altLang="en-US" sz="12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647532" y="2852936"/>
            <a:ext cx="1440160" cy="1728192"/>
          </a:xfrm>
          <a:prstGeom prst="roundRect">
            <a:avLst/>
          </a:prstGeom>
          <a:solidFill>
            <a:schemeClr val="tx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 rot="13141059">
            <a:off x="6311803" y="4534226"/>
            <a:ext cx="303839" cy="78256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4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770" y="2181216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5400" b="1" dirty="0" smtClean="0">
                <a:latin typeface="나눔고딕" pitchFamily="50" charset="-127"/>
                <a:ea typeface="나눔고딕" pitchFamily="50" charset="-127"/>
              </a:rPr>
              <a:t>Thank you.</a:t>
            </a:r>
            <a:endParaRPr lang="ko-KR" altLang="en-US" sz="54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대외비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일반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34169</TotalTime>
  <Words>130</Words>
  <Application>Microsoft Office PowerPoint</Application>
  <PresentationFormat>화면 슬라이드 쇼(4:3)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표지</vt:lpstr>
      <vt:lpstr>대외비</vt:lpstr>
      <vt:lpstr>기밀</vt:lpstr>
      <vt:lpstr>일반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Stevia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nbp</cp:lastModifiedBy>
  <cp:revision>1356</cp:revision>
  <dcterms:created xsi:type="dcterms:W3CDTF">2007-04-27T09:07:31Z</dcterms:created>
  <dcterms:modified xsi:type="dcterms:W3CDTF">2013-05-29T02:50:58Z</dcterms:modified>
</cp:coreProperties>
</file>