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71" r:id="rId8"/>
    <p:sldId id="264" r:id="rId9"/>
    <p:sldId id="272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13A7FC-B39F-44BE-B69B-FA1E600D36DD}" type="doc">
      <dgm:prSet loTypeId="urn:microsoft.com/office/officeart/2005/8/layout/hList7" loCatId="picture" qsTypeId="urn:microsoft.com/office/officeart/2005/8/quickstyle/simple1" qsCatId="simple" csTypeId="urn:microsoft.com/office/officeart/2005/8/colors/accent0_3" csCatId="mainScheme" phldr="1"/>
      <dgm:spPr/>
    </dgm:pt>
    <dgm:pt modelId="{A76D852D-64A5-4834-A799-23626EC54D36}">
      <dgm:prSet phldrT="[Κείμενο]" custT="1"/>
      <dgm:spPr/>
      <dgm:t>
        <a:bodyPr/>
        <a:lstStyle/>
        <a:p>
          <a:r>
            <a:rPr lang="en-US" sz="2000" dirty="0"/>
            <a:t>Epoch 0</a:t>
          </a:r>
          <a:endParaRPr lang="el-GR" sz="2000" dirty="0"/>
        </a:p>
      </dgm:t>
    </dgm:pt>
    <dgm:pt modelId="{E5494CB1-0214-4DA1-9384-66311CA6A02E}" type="parTrans" cxnId="{CE0D8BAA-BE9D-43CD-8F34-53E5809C1577}">
      <dgm:prSet/>
      <dgm:spPr/>
      <dgm:t>
        <a:bodyPr/>
        <a:lstStyle/>
        <a:p>
          <a:endParaRPr lang="el-GR"/>
        </a:p>
      </dgm:t>
    </dgm:pt>
    <dgm:pt modelId="{6D0EBFB0-3C03-4165-A743-1FF11CB06D8D}" type="sibTrans" cxnId="{CE0D8BAA-BE9D-43CD-8F34-53E5809C1577}">
      <dgm:prSet/>
      <dgm:spPr/>
      <dgm:t>
        <a:bodyPr/>
        <a:lstStyle/>
        <a:p>
          <a:endParaRPr lang="el-GR"/>
        </a:p>
      </dgm:t>
    </dgm:pt>
    <dgm:pt modelId="{A630E121-52DA-4D63-BD89-2F406838DB76}">
      <dgm:prSet phldrT="[Κείμενο]" custT="1"/>
      <dgm:spPr/>
      <dgm:t>
        <a:bodyPr/>
        <a:lstStyle/>
        <a:p>
          <a:r>
            <a:rPr lang="en-US" sz="2000" dirty="0"/>
            <a:t>Epoch 86</a:t>
          </a:r>
          <a:endParaRPr lang="el-GR" sz="2000" dirty="0"/>
        </a:p>
      </dgm:t>
    </dgm:pt>
    <dgm:pt modelId="{64FC554A-32DA-4084-BD3A-376A23412E00}" type="parTrans" cxnId="{5403A3C1-63A8-4790-97D3-F2A3F7B1171F}">
      <dgm:prSet/>
      <dgm:spPr/>
      <dgm:t>
        <a:bodyPr/>
        <a:lstStyle/>
        <a:p>
          <a:endParaRPr lang="el-GR"/>
        </a:p>
      </dgm:t>
    </dgm:pt>
    <dgm:pt modelId="{E3D292ED-039C-405B-9C3D-A441B61CA96B}" type="sibTrans" cxnId="{5403A3C1-63A8-4790-97D3-F2A3F7B1171F}">
      <dgm:prSet/>
      <dgm:spPr/>
      <dgm:t>
        <a:bodyPr/>
        <a:lstStyle/>
        <a:p>
          <a:endParaRPr lang="el-GR"/>
        </a:p>
      </dgm:t>
    </dgm:pt>
    <dgm:pt modelId="{5A22D361-7EDA-4407-8308-D0204617F15B}">
      <dgm:prSet phldrT="[Κείμενο]" custT="1"/>
      <dgm:spPr/>
      <dgm:t>
        <a:bodyPr/>
        <a:lstStyle/>
        <a:p>
          <a:r>
            <a:rPr lang="en-US" sz="2000" dirty="0"/>
            <a:t>Epoch 125</a:t>
          </a:r>
          <a:endParaRPr lang="el-GR" sz="2000" dirty="0"/>
        </a:p>
      </dgm:t>
    </dgm:pt>
    <dgm:pt modelId="{049D3031-20EA-4B20-BE6F-5041101CBA35}" type="parTrans" cxnId="{32417BF7-DA5B-4C90-B2C9-E9F824C5F043}">
      <dgm:prSet/>
      <dgm:spPr/>
      <dgm:t>
        <a:bodyPr/>
        <a:lstStyle/>
        <a:p>
          <a:endParaRPr lang="el-GR"/>
        </a:p>
      </dgm:t>
    </dgm:pt>
    <dgm:pt modelId="{318A1C99-5187-45A4-BC2C-49C4510C1542}" type="sibTrans" cxnId="{32417BF7-DA5B-4C90-B2C9-E9F824C5F043}">
      <dgm:prSet/>
      <dgm:spPr/>
      <dgm:t>
        <a:bodyPr/>
        <a:lstStyle/>
        <a:p>
          <a:endParaRPr lang="el-GR"/>
        </a:p>
      </dgm:t>
    </dgm:pt>
    <dgm:pt modelId="{B9D72551-16CD-4A79-AE98-8865F4EC2B49}" type="pres">
      <dgm:prSet presAssocID="{BD13A7FC-B39F-44BE-B69B-FA1E600D36DD}" presName="Name0" presStyleCnt="0">
        <dgm:presLayoutVars>
          <dgm:dir/>
          <dgm:resizeHandles val="exact"/>
        </dgm:presLayoutVars>
      </dgm:prSet>
      <dgm:spPr/>
    </dgm:pt>
    <dgm:pt modelId="{6530EC2F-DB0A-4D07-9DCE-E4E8DA5516CF}" type="pres">
      <dgm:prSet presAssocID="{BD13A7FC-B39F-44BE-B69B-FA1E600D36DD}" presName="fgShape" presStyleLbl="fgShp" presStyleIdx="0" presStyleCnt="1"/>
      <dgm:spPr/>
    </dgm:pt>
    <dgm:pt modelId="{668B3D30-1300-409E-AF83-000EAD39C9FA}" type="pres">
      <dgm:prSet presAssocID="{BD13A7FC-B39F-44BE-B69B-FA1E600D36DD}" presName="linComp" presStyleCnt="0"/>
      <dgm:spPr/>
    </dgm:pt>
    <dgm:pt modelId="{85E21578-EFF1-446E-9822-4B4EF1E3C186}" type="pres">
      <dgm:prSet presAssocID="{A76D852D-64A5-4834-A799-23626EC54D36}" presName="compNode" presStyleCnt="0"/>
      <dgm:spPr/>
    </dgm:pt>
    <dgm:pt modelId="{FA8ECD4B-5BC3-44F0-BDEF-FC7B0E5A87A5}" type="pres">
      <dgm:prSet presAssocID="{A76D852D-64A5-4834-A799-23626EC54D36}" presName="bkgdShape" presStyleLbl="node1" presStyleIdx="0" presStyleCnt="3"/>
      <dgm:spPr/>
    </dgm:pt>
    <dgm:pt modelId="{840F37A5-6FA4-4E5D-AD0C-018D45C712F1}" type="pres">
      <dgm:prSet presAssocID="{A76D852D-64A5-4834-A799-23626EC54D36}" presName="nodeTx" presStyleLbl="node1" presStyleIdx="0" presStyleCnt="3">
        <dgm:presLayoutVars>
          <dgm:bulletEnabled val="1"/>
        </dgm:presLayoutVars>
      </dgm:prSet>
      <dgm:spPr/>
    </dgm:pt>
    <dgm:pt modelId="{C9063B0E-7521-4765-B662-9FC300BF2509}" type="pres">
      <dgm:prSet presAssocID="{A76D852D-64A5-4834-A799-23626EC54D36}" presName="invisiNode" presStyleLbl="node1" presStyleIdx="0" presStyleCnt="3"/>
      <dgm:spPr/>
    </dgm:pt>
    <dgm:pt modelId="{D9911B5C-9BA1-40A6-86FD-B87993ABB8D4}" type="pres">
      <dgm:prSet presAssocID="{A76D852D-64A5-4834-A799-23626EC54D36}" presName="imagNode" presStyleLbl="fgImgPlace1" presStyleIdx="0" presStyleCnt="3" custScaleX="128895" custScaleY="131814" custLinFactNeighborX="806" custLinFactNeighborY="22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C2368E0D-A55C-4E93-8F75-19AFC3E6B276}" type="pres">
      <dgm:prSet presAssocID="{6D0EBFB0-3C03-4165-A743-1FF11CB06D8D}" presName="sibTrans" presStyleLbl="sibTrans2D1" presStyleIdx="0" presStyleCnt="0"/>
      <dgm:spPr/>
    </dgm:pt>
    <dgm:pt modelId="{CB7B1706-0547-42FB-A2AD-B8F74287480F}" type="pres">
      <dgm:prSet presAssocID="{A630E121-52DA-4D63-BD89-2F406838DB76}" presName="compNode" presStyleCnt="0"/>
      <dgm:spPr/>
    </dgm:pt>
    <dgm:pt modelId="{BF8259A4-AB5F-4A33-B6D6-929A94E79A1B}" type="pres">
      <dgm:prSet presAssocID="{A630E121-52DA-4D63-BD89-2F406838DB76}" presName="bkgdShape" presStyleLbl="node1" presStyleIdx="1" presStyleCnt="3" custLinFactNeighborX="2380" custLinFactNeighborY="0"/>
      <dgm:spPr/>
    </dgm:pt>
    <dgm:pt modelId="{A006AD71-FFA7-454B-BA07-7AACF5C31676}" type="pres">
      <dgm:prSet presAssocID="{A630E121-52DA-4D63-BD89-2F406838DB76}" presName="nodeTx" presStyleLbl="node1" presStyleIdx="1" presStyleCnt="3">
        <dgm:presLayoutVars>
          <dgm:bulletEnabled val="1"/>
        </dgm:presLayoutVars>
      </dgm:prSet>
      <dgm:spPr/>
    </dgm:pt>
    <dgm:pt modelId="{54A8CA0E-79DD-449B-B46C-880C283AF56E}" type="pres">
      <dgm:prSet presAssocID="{A630E121-52DA-4D63-BD89-2F406838DB76}" presName="invisiNode" presStyleLbl="node1" presStyleIdx="1" presStyleCnt="3"/>
      <dgm:spPr/>
    </dgm:pt>
    <dgm:pt modelId="{74E667F9-B3F7-47BE-B94D-1C8F89FA1B62}" type="pres">
      <dgm:prSet presAssocID="{A630E121-52DA-4D63-BD89-2F406838DB76}" presName="imagNode" presStyleLbl="fgImgPlace1" presStyleIdx="1" presStyleCnt="3" custScaleX="122756" custScaleY="122541" custLinFactNeighborX="805" custLinFactNeighborY="224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01F44D41-07CE-442C-8B74-6A90D48A14A2}" type="pres">
      <dgm:prSet presAssocID="{E3D292ED-039C-405B-9C3D-A441B61CA96B}" presName="sibTrans" presStyleLbl="sibTrans2D1" presStyleIdx="0" presStyleCnt="0"/>
      <dgm:spPr/>
    </dgm:pt>
    <dgm:pt modelId="{9D712333-7568-4D6A-B626-A72C9E5633F9}" type="pres">
      <dgm:prSet presAssocID="{5A22D361-7EDA-4407-8308-D0204617F15B}" presName="compNode" presStyleCnt="0"/>
      <dgm:spPr/>
    </dgm:pt>
    <dgm:pt modelId="{59ECBC3D-1F03-4312-98EB-DB566F0D286F}" type="pres">
      <dgm:prSet presAssocID="{5A22D361-7EDA-4407-8308-D0204617F15B}" presName="bkgdShape" presStyleLbl="node1" presStyleIdx="2" presStyleCnt="3"/>
      <dgm:spPr/>
    </dgm:pt>
    <dgm:pt modelId="{035F4C5E-152C-4986-B6DC-C90A41501B94}" type="pres">
      <dgm:prSet presAssocID="{5A22D361-7EDA-4407-8308-D0204617F15B}" presName="nodeTx" presStyleLbl="node1" presStyleIdx="2" presStyleCnt="3">
        <dgm:presLayoutVars>
          <dgm:bulletEnabled val="1"/>
        </dgm:presLayoutVars>
      </dgm:prSet>
      <dgm:spPr/>
    </dgm:pt>
    <dgm:pt modelId="{7DFB8511-DCB9-4C3D-9862-2DF3D365A45C}" type="pres">
      <dgm:prSet presAssocID="{5A22D361-7EDA-4407-8308-D0204617F15B}" presName="invisiNode" presStyleLbl="node1" presStyleIdx="2" presStyleCnt="3"/>
      <dgm:spPr/>
    </dgm:pt>
    <dgm:pt modelId="{9C27AE2C-F30A-4441-9174-EFA80140EE7D}" type="pres">
      <dgm:prSet presAssocID="{5A22D361-7EDA-4407-8308-D0204617F15B}" presName="imagNode" presStyleLbl="fgImgPlace1" presStyleIdx="2" presStyleCnt="3" custScaleX="128160" custScaleY="127507" custLinFactNeighborX="4600" custLinFactNeighborY="278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</dgm:ptLst>
  <dgm:cxnLst>
    <dgm:cxn modelId="{4AABBA09-D160-4C44-9A87-ADA8B0F656F9}" type="presOf" srcId="{5A22D361-7EDA-4407-8308-D0204617F15B}" destId="{035F4C5E-152C-4986-B6DC-C90A41501B94}" srcOrd="1" destOrd="0" presId="urn:microsoft.com/office/officeart/2005/8/layout/hList7"/>
    <dgm:cxn modelId="{1ED6D063-637C-46D2-825A-532D1A0B9E8E}" type="presOf" srcId="{6D0EBFB0-3C03-4165-A743-1FF11CB06D8D}" destId="{C2368E0D-A55C-4E93-8F75-19AFC3E6B276}" srcOrd="0" destOrd="0" presId="urn:microsoft.com/office/officeart/2005/8/layout/hList7"/>
    <dgm:cxn modelId="{2F1AE358-974B-47F8-9307-AEE69AD4A751}" type="presOf" srcId="{A76D852D-64A5-4834-A799-23626EC54D36}" destId="{840F37A5-6FA4-4E5D-AD0C-018D45C712F1}" srcOrd="1" destOrd="0" presId="urn:microsoft.com/office/officeart/2005/8/layout/hList7"/>
    <dgm:cxn modelId="{0EFE4DA9-1A65-4C9C-8B25-F184E7D69FAE}" type="presOf" srcId="{E3D292ED-039C-405B-9C3D-A441B61CA96B}" destId="{01F44D41-07CE-442C-8B74-6A90D48A14A2}" srcOrd="0" destOrd="0" presId="urn:microsoft.com/office/officeart/2005/8/layout/hList7"/>
    <dgm:cxn modelId="{CE0D8BAA-BE9D-43CD-8F34-53E5809C1577}" srcId="{BD13A7FC-B39F-44BE-B69B-FA1E600D36DD}" destId="{A76D852D-64A5-4834-A799-23626EC54D36}" srcOrd="0" destOrd="0" parTransId="{E5494CB1-0214-4DA1-9384-66311CA6A02E}" sibTransId="{6D0EBFB0-3C03-4165-A743-1FF11CB06D8D}"/>
    <dgm:cxn modelId="{C4452DBF-3E36-49EA-A7F4-E71346198DBC}" type="presOf" srcId="{A630E121-52DA-4D63-BD89-2F406838DB76}" destId="{BF8259A4-AB5F-4A33-B6D6-929A94E79A1B}" srcOrd="0" destOrd="0" presId="urn:microsoft.com/office/officeart/2005/8/layout/hList7"/>
    <dgm:cxn modelId="{5403A3C1-63A8-4790-97D3-F2A3F7B1171F}" srcId="{BD13A7FC-B39F-44BE-B69B-FA1E600D36DD}" destId="{A630E121-52DA-4D63-BD89-2F406838DB76}" srcOrd="1" destOrd="0" parTransId="{64FC554A-32DA-4084-BD3A-376A23412E00}" sibTransId="{E3D292ED-039C-405B-9C3D-A441B61CA96B}"/>
    <dgm:cxn modelId="{2B1D61CF-F6D6-4BA2-BCAB-DFF44542D444}" type="presOf" srcId="{5A22D361-7EDA-4407-8308-D0204617F15B}" destId="{59ECBC3D-1F03-4312-98EB-DB566F0D286F}" srcOrd="0" destOrd="0" presId="urn:microsoft.com/office/officeart/2005/8/layout/hList7"/>
    <dgm:cxn modelId="{54A8F9E2-9F6B-4C8E-AE3E-1FC77591227D}" type="presOf" srcId="{A630E121-52DA-4D63-BD89-2F406838DB76}" destId="{A006AD71-FFA7-454B-BA07-7AACF5C31676}" srcOrd="1" destOrd="0" presId="urn:microsoft.com/office/officeart/2005/8/layout/hList7"/>
    <dgm:cxn modelId="{32417BF7-DA5B-4C90-B2C9-E9F824C5F043}" srcId="{BD13A7FC-B39F-44BE-B69B-FA1E600D36DD}" destId="{5A22D361-7EDA-4407-8308-D0204617F15B}" srcOrd="2" destOrd="0" parTransId="{049D3031-20EA-4B20-BE6F-5041101CBA35}" sibTransId="{318A1C99-5187-45A4-BC2C-49C4510C1542}"/>
    <dgm:cxn modelId="{6CE598F9-DF2C-4FFC-946A-F4A74B2BD8B9}" type="presOf" srcId="{A76D852D-64A5-4834-A799-23626EC54D36}" destId="{FA8ECD4B-5BC3-44F0-BDEF-FC7B0E5A87A5}" srcOrd="0" destOrd="0" presId="urn:microsoft.com/office/officeart/2005/8/layout/hList7"/>
    <dgm:cxn modelId="{E051E7FA-0859-44E0-9F36-18A29AC899AB}" type="presOf" srcId="{BD13A7FC-B39F-44BE-B69B-FA1E600D36DD}" destId="{B9D72551-16CD-4A79-AE98-8865F4EC2B49}" srcOrd="0" destOrd="0" presId="urn:microsoft.com/office/officeart/2005/8/layout/hList7"/>
    <dgm:cxn modelId="{A3F56481-4390-4D30-9E65-CDD55BF8677E}" type="presParOf" srcId="{B9D72551-16CD-4A79-AE98-8865F4EC2B49}" destId="{6530EC2F-DB0A-4D07-9DCE-E4E8DA5516CF}" srcOrd="0" destOrd="0" presId="urn:microsoft.com/office/officeart/2005/8/layout/hList7"/>
    <dgm:cxn modelId="{098FAF6D-6569-423C-8240-CC0D1CBB1333}" type="presParOf" srcId="{B9D72551-16CD-4A79-AE98-8865F4EC2B49}" destId="{668B3D30-1300-409E-AF83-000EAD39C9FA}" srcOrd="1" destOrd="0" presId="urn:microsoft.com/office/officeart/2005/8/layout/hList7"/>
    <dgm:cxn modelId="{D0C41AE6-0D54-4EC9-AA75-869A7BACAFFE}" type="presParOf" srcId="{668B3D30-1300-409E-AF83-000EAD39C9FA}" destId="{85E21578-EFF1-446E-9822-4B4EF1E3C186}" srcOrd="0" destOrd="0" presId="urn:microsoft.com/office/officeart/2005/8/layout/hList7"/>
    <dgm:cxn modelId="{2B22527A-32AB-4380-BD39-E751A1189089}" type="presParOf" srcId="{85E21578-EFF1-446E-9822-4B4EF1E3C186}" destId="{FA8ECD4B-5BC3-44F0-BDEF-FC7B0E5A87A5}" srcOrd="0" destOrd="0" presId="urn:microsoft.com/office/officeart/2005/8/layout/hList7"/>
    <dgm:cxn modelId="{7CB5028A-B506-467F-9CB2-813921AEED15}" type="presParOf" srcId="{85E21578-EFF1-446E-9822-4B4EF1E3C186}" destId="{840F37A5-6FA4-4E5D-AD0C-018D45C712F1}" srcOrd="1" destOrd="0" presId="urn:microsoft.com/office/officeart/2005/8/layout/hList7"/>
    <dgm:cxn modelId="{3C6C1C54-3574-4E5F-A3EF-D62E7C8EEEC6}" type="presParOf" srcId="{85E21578-EFF1-446E-9822-4B4EF1E3C186}" destId="{C9063B0E-7521-4765-B662-9FC300BF2509}" srcOrd="2" destOrd="0" presId="urn:microsoft.com/office/officeart/2005/8/layout/hList7"/>
    <dgm:cxn modelId="{5D17D21E-3498-4A69-83E3-F939F11D8E33}" type="presParOf" srcId="{85E21578-EFF1-446E-9822-4B4EF1E3C186}" destId="{D9911B5C-9BA1-40A6-86FD-B87993ABB8D4}" srcOrd="3" destOrd="0" presId="urn:microsoft.com/office/officeart/2005/8/layout/hList7"/>
    <dgm:cxn modelId="{EFF26A04-96C6-44C1-A38A-7FF6EFC3462E}" type="presParOf" srcId="{668B3D30-1300-409E-AF83-000EAD39C9FA}" destId="{C2368E0D-A55C-4E93-8F75-19AFC3E6B276}" srcOrd="1" destOrd="0" presId="urn:microsoft.com/office/officeart/2005/8/layout/hList7"/>
    <dgm:cxn modelId="{FE8ED305-5F90-4657-B857-3B2D00D9E30A}" type="presParOf" srcId="{668B3D30-1300-409E-AF83-000EAD39C9FA}" destId="{CB7B1706-0547-42FB-A2AD-B8F74287480F}" srcOrd="2" destOrd="0" presId="urn:microsoft.com/office/officeart/2005/8/layout/hList7"/>
    <dgm:cxn modelId="{6CCCA53C-DC99-4467-B9D6-B07F07D531C2}" type="presParOf" srcId="{CB7B1706-0547-42FB-A2AD-B8F74287480F}" destId="{BF8259A4-AB5F-4A33-B6D6-929A94E79A1B}" srcOrd="0" destOrd="0" presId="urn:microsoft.com/office/officeart/2005/8/layout/hList7"/>
    <dgm:cxn modelId="{E63F2B27-4599-4C7E-B263-124B095227AE}" type="presParOf" srcId="{CB7B1706-0547-42FB-A2AD-B8F74287480F}" destId="{A006AD71-FFA7-454B-BA07-7AACF5C31676}" srcOrd="1" destOrd="0" presId="urn:microsoft.com/office/officeart/2005/8/layout/hList7"/>
    <dgm:cxn modelId="{D54C9476-DB00-4E7E-AE75-2EF6587E64E9}" type="presParOf" srcId="{CB7B1706-0547-42FB-A2AD-B8F74287480F}" destId="{54A8CA0E-79DD-449B-B46C-880C283AF56E}" srcOrd="2" destOrd="0" presId="urn:microsoft.com/office/officeart/2005/8/layout/hList7"/>
    <dgm:cxn modelId="{45E957CC-0A00-4D4A-A60A-0FACEA41BCDD}" type="presParOf" srcId="{CB7B1706-0547-42FB-A2AD-B8F74287480F}" destId="{74E667F9-B3F7-47BE-B94D-1C8F89FA1B62}" srcOrd="3" destOrd="0" presId="urn:microsoft.com/office/officeart/2005/8/layout/hList7"/>
    <dgm:cxn modelId="{5F0F4B2F-32DE-4E85-8BAB-29D98D45EC92}" type="presParOf" srcId="{668B3D30-1300-409E-AF83-000EAD39C9FA}" destId="{01F44D41-07CE-442C-8B74-6A90D48A14A2}" srcOrd="3" destOrd="0" presId="urn:microsoft.com/office/officeart/2005/8/layout/hList7"/>
    <dgm:cxn modelId="{AF52D9DF-1CE2-48B3-84A3-A6FD297B17EB}" type="presParOf" srcId="{668B3D30-1300-409E-AF83-000EAD39C9FA}" destId="{9D712333-7568-4D6A-B626-A72C9E5633F9}" srcOrd="4" destOrd="0" presId="urn:microsoft.com/office/officeart/2005/8/layout/hList7"/>
    <dgm:cxn modelId="{735D66ED-FEA4-4CBE-9072-485CA7D69DA7}" type="presParOf" srcId="{9D712333-7568-4D6A-B626-A72C9E5633F9}" destId="{59ECBC3D-1F03-4312-98EB-DB566F0D286F}" srcOrd="0" destOrd="0" presId="urn:microsoft.com/office/officeart/2005/8/layout/hList7"/>
    <dgm:cxn modelId="{F051BC7A-7D50-4EF0-AB59-E1B04DBAF4C8}" type="presParOf" srcId="{9D712333-7568-4D6A-B626-A72C9E5633F9}" destId="{035F4C5E-152C-4986-B6DC-C90A41501B94}" srcOrd="1" destOrd="0" presId="urn:microsoft.com/office/officeart/2005/8/layout/hList7"/>
    <dgm:cxn modelId="{8A2EBA24-F3BD-4361-AC97-241554376E81}" type="presParOf" srcId="{9D712333-7568-4D6A-B626-A72C9E5633F9}" destId="{7DFB8511-DCB9-4C3D-9862-2DF3D365A45C}" srcOrd="2" destOrd="0" presId="urn:microsoft.com/office/officeart/2005/8/layout/hList7"/>
    <dgm:cxn modelId="{904DF76E-9444-477B-B5CC-A241DCBB7FBD}" type="presParOf" srcId="{9D712333-7568-4D6A-B626-A72C9E5633F9}" destId="{9C27AE2C-F30A-4441-9174-EFA80140EE7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FDB5E3-3C28-409D-8551-B8EFE6E588E1}" type="doc">
      <dgm:prSet loTypeId="urn:microsoft.com/office/officeart/2005/8/layout/hList7" loCatId="picture" qsTypeId="urn:microsoft.com/office/officeart/2005/8/quickstyle/simple1" qsCatId="simple" csTypeId="urn:microsoft.com/office/officeart/2005/8/colors/accent0_3" csCatId="mainScheme" phldr="1"/>
      <dgm:spPr/>
    </dgm:pt>
    <dgm:pt modelId="{EBD7251C-A371-4B81-B4ED-0FA85E906BD7}">
      <dgm:prSet phldrT="[Κείμενο]" custT="1"/>
      <dgm:spPr/>
      <dgm:t>
        <a:bodyPr/>
        <a:lstStyle/>
        <a:p>
          <a:r>
            <a:rPr lang="en-US" sz="2000" dirty="0"/>
            <a:t>Epoch 0</a:t>
          </a:r>
          <a:endParaRPr lang="el-GR" sz="2000" dirty="0"/>
        </a:p>
      </dgm:t>
    </dgm:pt>
    <dgm:pt modelId="{10AC92A4-06D8-4D54-B7A8-20BC4BFC305B}" type="parTrans" cxnId="{3BA0E4C4-452E-402D-81BF-E7CDC130BE5C}">
      <dgm:prSet/>
      <dgm:spPr/>
      <dgm:t>
        <a:bodyPr/>
        <a:lstStyle/>
        <a:p>
          <a:endParaRPr lang="el-GR"/>
        </a:p>
      </dgm:t>
    </dgm:pt>
    <dgm:pt modelId="{3CEA130B-309B-46CD-A75F-D4972EBBCC05}" type="sibTrans" cxnId="{3BA0E4C4-452E-402D-81BF-E7CDC130BE5C}">
      <dgm:prSet/>
      <dgm:spPr/>
      <dgm:t>
        <a:bodyPr/>
        <a:lstStyle/>
        <a:p>
          <a:endParaRPr lang="el-GR"/>
        </a:p>
      </dgm:t>
    </dgm:pt>
    <dgm:pt modelId="{AB4CECD2-528D-4646-9671-962B361F767D}">
      <dgm:prSet phldrT="[Κείμενο]" custT="1"/>
      <dgm:spPr/>
      <dgm:t>
        <a:bodyPr/>
        <a:lstStyle/>
        <a:p>
          <a:r>
            <a:rPr lang="en-US" sz="2000" dirty="0"/>
            <a:t>Epoch 86</a:t>
          </a:r>
          <a:endParaRPr lang="el-GR" sz="2000" dirty="0"/>
        </a:p>
      </dgm:t>
    </dgm:pt>
    <dgm:pt modelId="{7B46722B-950E-4DB0-B4D9-75C4F6B8AAD0}" type="parTrans" cxnId="{DB49EC1E-5879-4389-AD02-F35DECE28093}">
      <dgm:prSet/>
      <dgm:spPr/>
      <dgm:t>
        <a:bodyPr/>
        <a:lstStyle/>
        <a:p>
          <a:endParaRPr lang="el-GR"/>
        </a:p>
      </dgm:t>
    </dgm:pt>
    <dgm:pt modelId="{2B36A6D9-EBD2-44AC-B47D-ECEDADA17641}" type="sibTrans" cxnId="{DB49EC1E-5879-4389-AD02-F35DECE28093}">
      <dgm:prSet/>
      <dgm:spPr/>
      <dgm:t>
        <a:bodyPr/>
        <a:lstStyle/>
        <a:p>
          <a:endParaRPr lang="el-GR"/>
        </a:p>
      </dgm:t>
    </dgm:pt>
    <dgm:pt modelId="{24049D26-06AB-4774-BFCD-7BE77E703ECA}">
      <dgm:prSet phldrT="[Κείμενο]" custT="1"/>
      <dgm:spPr/>
      <dgm:t>
        <a:bodyPr/>
        <a:lstStyle/>
        <a:p>
          <a:r>
            <a:rPr lang="en-US" sz="2000" dirty="0"/>
            <a:t>Epoch 135</a:t>
          </a:r>
          <a:endParaRPr lang="el-GR" sz="2000" dirty="0"/>
        </a:p>
      </dgm:t>
    </dgm:pt>
    <dgm:pt modelId="{2E62C90F-8BF9-4D3C-A394-AA0AA71C6FBD}" type="parTrans" cxnId="{0A3D73FA-A043-464E-9496-5F36DD3BE05B}">
      <dgm:prSet/>
      <dgm:spPr/>
      <dgm:t>
        <a:bodyPr/>
        <a:lstStyle/>
        <a:p>
          <a:endParaRPr lang="el-GR"/>
        </a:p>
      </dgm:t>
    </dgm:pt>
    <dgm:pt modelId="{C6B8F3ED-8482-4898-934D-C3563F41C923}" type="sibTrans" cxnId="{0A3D73FA-A043-464E-9496-5F36DD3BE05B}">
      <dgm:prSet/>
      <dgm:spPr/>
      <dgm:t>
        <a:bodyPr/>
        <a:lstStyle/>
        <a:p>
          <a:endParaRPr lang="el-GR"/>
        </a:p>
      </dgm:t>
    </dgm:pt>
    <dgm:pt modelId="{F2520A17-127C-4D18-88E8-A91C9CC3F356}" type="pres">
      <dgm:prSet presAssocID="{8FFDB5E3-3C28-409D-8551-B8EFE6E588E1}" presName="Name0" presStyleCnt="0">
        <dgm:presLayoutVars>
          <dgm:dir/>
          <dgm:resizeHandles val="exact"/>
        </dgm:presLayoutVars>
      </dgm:prSet>
      <dgm:spPr/>
    </dgm:pt>
    <dgm:pt modelId="{DAD19F2D-8792-4231-939B-B23DA94DB99B}" type="pres">
      <dgm:prSet presAssocID="{8FFDB5E3-3C28-409D-8551-B8EFE6E588E1}" presName="fgShape" presStyleLbl="fgShp" presStyleIdx="0" presStyleCnt="1"/>
      <dgm:spPr/>
    </dgm:pt>
    <dgm:pt modelId="{C126D831-D3CF-4977-9393-46A85E7BF747}" type="pres">
      <dgm:prSet presAssocID="{8FFDB5E3-3C28-409D-8551-B8EFE6E588E1}" presName="linComp" presStyleCnt="0"/>
      <dgm:spPr/>
    </dgm:pt>
    <dgm:pt modelId="{8DD46668-4786-439E-8D9D-DFEC526B2D07}" type="pres">
      <dgm:prSet presAssocID="{EBD7251C-A371-4B81-B4ED-0FA85E906BD7}" presName="compNode" presStyleCnt="0"/>
      <dgm:spPr/>
    </dgm:pt>
    <dgm:pt modelId="{F11D5C42-6F59-48BF-94F4-7236165B2683}" type="pres">
      <dgm:prSet presAssocID="{EBD7251C-A371-4B81-B4ED-0FA85E906BD7}" presName="bkgdShape" presStyleLbl="node1" presStyleIdx="0" presStyleCnt="3" custLinFactNeighborX="610"/>
      <dgm:spPr/>
    </dgm:pt>
    <dgm:pt modelId="{F0727965-6994-4A9E-9A8E-A02FE540A69D}" type="pres">
      <dgm:prSet presAssocID="{EBD7251C-A371-4B81-B4ED-0FA85E906BD7}" presName="nodeTx" presStyleLbl="node1" presStyleIdx="0" presStyleCnt="3">
        <dgm:presLayoutVars>
          <dgm:bulletEnabled val="1"/>
        </dgm:presLayoutVars>
      </dgm:prSet>
      <dgm:spPr/>
    </dgm:pt>
    <dgm:pt modelId="{F5ADE1F5-E4D5-4130-AABE-01B903977450}" type="pres">
      <dgm:prSet presAssocID="{EBD7251C-A371-4B81-B4ED-0FA85E906BD7}" presName="invisiNode" presStyleLbl="node1" presStyleIdx="0" presStyleCnt="3"/>
      <dgm:spPr/>
    </dgm:pt>
    <dgm:pt modelId="{68EFB456-7D23-4AC0-A833-CF8178A977DF}" type="pres">
      <dgm:prSet presAssocID="{EBD7251C-A371-4B81-B4ED-0FA85E906BD7}" presName="imagNode" presStyleLbl="fgImgPlace1" presStyleIdx="0" presStyleCnt="3" custScaleX="134337" custScaleY="12517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8403430E-7F04-4DB4-B68A-DCB75D82BE7E}" type="pres">
      <dgm:prSet presAssocID="{3CEA130B-309B-46CD-A75F-D4972EBBCC05}" presName="sibTrans" presStyleLbl="sibTrans2D1" presStyleIdx="0" presStyleCnt="0"/>
      <dgm:spPr/>
    </dgm:pt>
    <dgm:pt modelId="{EFB5FD51-5E63-44EA-B518-222579EBBED2}" type="pres">
      <dgm:prSet presAssocID="{AB4CECD2-528D-4646-9671-962B361F767D}" presName="compNode" presStyleCnt="0"/>
      <dgm:spPr/>
    </dgm:pt>
    <dgm:pt modelId="{4BAC0414-166A-496C-BD17-EB4D72889786}" type="pres">
      <dgm:prSet presAssocID="{AB4CECD2-528D-4646-9671-962B361F767D}" presName="bkgdShape" presStyleLbl="node1" presStyleIdx="1" presStyleCnt="3"/>
      <dgm:spPr/>
    </dgm:pt>
    <dgm:pt modelId="{BDEE187E-CBB4-4598-B7A6-098E28EA4B43}" type="pres">
      <dgm:prSet presAssocID="{AB4CECD2-528D-4646-9671-962B361F767D}" presName="nodeTx" presStyleLbl="node1" presStyleIdx="1" presStyleCnt="3">
        <dgm:presLayoutVars>
          <dgm:bulletEnabled val="1"/>
        </dgm:presLayoutVars>
      </dgm:prSet>
      <dgm:spPr/>
    </dgm:pt>
    <dgm:pt modelId="{04E16E18-83B6-4197-BDCD-61AACB35550B}" type="pres">
      <dgm:prSet presAssocID="{AB4CECD2-528D-4646-9671-962B361F767D}" presName="invisiNode" presStyleLbl="node1" presStyleIdx="1" presStyleCnt="3"/>
      <dgm:spPr/>
    </dgm:pt>
    <dgm:pt modelId="{E724E4FA-782E-4CE6-86BA-48BEFFC654C1}" type="pres">
      <dgm:prSet presAssocID="{AB4CECD2-528D-4646-9671-962B361F767D}" presName="imagNode" presStyleLbl="fgImgPlace1" presStyleIdx="1" presStyleCnt="3" custScaleX="126272" custScaleY="12703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414C4D64-F019-4EBF-AE3E-610BEB4117B8}" type="pres">
      <dgm:prSet presAssocID="{2B36A6D9-EBD2-44AC-B47D-ECEDADA17641}" presName="sibTrans" presStyleLbl="sibTrans2D1" presStyleIdx="0" presStyleCnt="0"/>
      <dgm:spPr/>
    </dgm:pt>
    <dgm:pt modelId="{788B0385-E929-4935-8099-0722549B3E21}" type="pres">
      <dgm:prSet presAssocID="{24049D26-06AB-4774-BFCD-7BE77E703ECA}" presName="compNode" presStyleCnt="0"/>
      <dgm:spPr/>
    </dgm:pt>
    <dgm:pt modelId="{DB444F6E-47B1-499D-8741-74D6A5165E3E}" type="pres">
      <dgm:prSet presAssocID="{24049D26-06AB-4774-BFCD-7BE77E703ECA}" presName="bkgdShape" presStyleLbl="node1" presStyleIdx="2" presStyleCnt="3"/>
      <dgm:spPr/>
    </dgm:pt>
    <dgm:pt modelId="{BA5919F0-63B9-4A4F-B0DA-EA95E96B8D3F}" type="pres">
      <dgm:prSet presAssocID="{24049D26-06AB-4774-BFCD-7BE77E703ECA}" presName="nodeTx" presStyleLbl="node1" presStyleIdx="2" presStyleCnt="3">
        <dgm:presLayoutVars>
          <dgm:bulletEnabled val="1"/>
        </dgm:presLayoutVars>
      </dgm:prSet>
      <dgm:spPr/>
    </dgm:pt>
    <dgm:pt modelId="{93820E33-331B-4BE4-B797-B6CEBD1AE083}" type="pres">
      <dgm:prSet presAssocID="{24049D26-06AB-4774-BFCD-7BE77E703ECA}" presName="invisiNode" presStyleLbl="node1" presStyleIdx="2" presStyleCnt="3"/>
      <dgm:spPr/>
    </dgm:pt>
    <dgm:pt modelId="{7BFCEB34-BBD7-4ADF-BA5E-FE1AAF03B9ED}" type="pres">
      <dgm:prSet presAssocID="{24049D26-06AB-4774-BFCD-7BE77E703ECA}" presName="imagNode" presStyleLbl="fgImgPlace1" presStyleIdx="2" presStyleCnt="3" custScaleX="129334" custScaleY="13074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</dgm:ptLst>
  <dgm:cxnLst>
    <dgm:cxn modelId="{BBD7AF13-F61F-4051-98A3-76598CDF7FD9}" type="presOf" srcId="{EBD7251C-A371-4B81-B4ED-0FA85E906BD7}" destId="{F0727965-6994-4A9E-9A8E-A02FE540A69D}" srcOrd="1" destOrd="0" presId="urn:microsoft.com/office/officeart/2005/8/layout/hList7"/>
    <dgm:cxn modelId="{DD78C21D-D0B8-43AC-A205-9FC286AA6D66}" type="presOf" srcId="{24049D26-06AB-4774-BFCD-7BE77E703ECA}" destId="{DB444F6E-47B1-499D-8741-74D6A5165E3E}" srcOrd="0" destOrd="0" presId="urn:microsoft.com/office/officeart/2005/8/layout/hList7"/>
    <dgm:cxn modelId="{DB49EC1E-5879-4389-AD02-F35DECE28093}" srcId="{8FFDB5E3-3C28-409D-8551-B8EFE6E588E1}" destId="{AB4CECD2-528D-4646-9671-962B361F767D}" srcOrd="1" destOrd="0" parTransId="{7B46722B-950E-4DB0-B4D9-75C4F6B8AAD0}" sibTransId="{2B36A6D9-EBD2-44AC-B47D-ECEDADA17641}"/>
    <dgm:cxn modelId="{E9B54222-9148-4BB2-A385-94645268A475}" type="presOf" srcId="{AB4CECD2-528D-4646-9671-962B361F767D}" destId="{4BAC0414-166A-496C-BD17-EB4D72889786}" srcOrd="0" destOrd="0" presId="urn:microsoft.com/office/officeart/2005/8/layout/hList7"/>
    <dgm:cxn modelId="{AB301E46-5CC3-4D0C-8ECD-0A846631D1C9}" type="presOf" srcId="{8FFDB5E3-3C28-409D-8551-B8EFE6E588E1}" destId="{F2520A17-127C-4D18-88E8-A91C9CC3F356}" srcOrd="0" destOrd="0" presId="urn:microsoft.com/office/officeart/2005/8/layout/hList7"/>
    <dgm:cxn modelId="{BD986B68-53DA-44BB-97F8-C29F848F2B5A}" type="presOf" srcId="{EBD7251C-A371-4B81-B4ED-0FA85E906BD7}" destId="{F11D5C42-6F59-48BF-94F4-7236165B2683}" srcOrd="0" destOrd="0" presId="urn:microsoft.com/office/officeart/2005/8/layout/hList7"/>
    <dgm:cxn modelId="{D90C309D-4F99-4399-9ED3-9A9157B1EAFA}" type="presOf" srcId="{24049D26-06AB-4774-BFCD-7BE77E703ECA}" destId="{BA5919F0-63B9-4A4F-B0DA-EA95E96B8D3F}" srcOrd="1" destOrd="0" presId="urn:microsoft.com/office/officeart/2005/8/layout/hList7"/>
    <dgm:cxn modelId="{3BA0E4C4-452E-402D-81BF-E7CDC130BE5C}" srcId="{8FFDB5E3-3C28-409D-8551-B8EFE6E588E1}" destId="{EBD7251C-A371-4B81-B4ED-0FA85E906BD7}" srcOrd="0" destOrd="0" parTransId="{10AC92A4-06D8-4D54-B7A8-20BC4BFC305B}" sibTransId="{3CEA130B-309B-46CD-A75F-D4972EBBCC05}"/>
    <dgm:cxn modelId="{038313D9-0A19-45A8-BA99-8BA0B6C5B59B}" type="presOf" srcId="{AB4CECD2-528D-4646-9671-962B361F767D}" destId="{BDEE187E-CBB4-4598-B7A6-098E28EA4B43}" srcOrd="1" destOrd="0" presId="urn:microsoft.com/office/officeart/2005/8/layout/hList7"/>
    <dgm:cxn modelId="{413272F9-7AE3-4FD1-8393-82493631444F}" type="presOf" srcId="{3CEA130B-309B-46CD-A75F-D4972EBBCC05}" destId="{8403430E-7F04-4DB4-B68A-DCB75D82BE7E}" srcOrd="0" destOrd="0" presId="urn:microsoft.com/office/officeart/2005/8/layout/hList7"/>
    <dgm:cxn modelId="{0A3D73FA-A043-464E-9496-5F36DD3BE05B}" srcId="{8FFDB5E3-3C28-409D-8551-B8EFE6E588E1}" destId="{24049D26-06AB-4774-BFCD-7BE77E703ECA}" srcOrd="2" destOrd="0" parTransId="{2E62C90F-8BF9-4D3C-A394-AA0AA71C6FBD}" sibTransId="{C6B8F3ED-8482-4898-934D-C3563F41C923}"/>
    <dgm:cxn modelId="{A84A95FA-90AC-41F6-AC34-AA493A9B62A3}" type="presOf" srcId="{2B36A6D9-EBD2-44AC-B47D-ECEDADA17641}" destId="{414C4D64-F019-4EBF-AE3E-610BEB4117B8}" srcOrd="0" destOrd="0" presId="urn:microsoft.com/office/officeart/2005/8/layout/hList7"/>
    <dgm:cxn modelId="{BF2BF3B3-D447-451B-A81B-D52C4BAC69A0}" type="presParOf" srcId="{F2520A17-127C-4D18-88E8-A91C9CC3F356}" destId="{DAD19F2D-8792-4231-939B-B23DA94DB99B}" srcOrd="0" destOrd="0" presId="urn:microsoft.com/office/officeart/2005/8/layout/hList7"/>
    <dgm:cxn modelId="{52383615-D106-45A1-97D8-7774DE90C102}" type="presParOf" srcId="{F2520A17-127C-4D18-88E8-A91C9CC3F356}" destId="{C126D831-D3CF-4977-9393-46A85E7BF747}" srcOrd="1" destOrd="0" presId="urn:microsoft.com/office/officeart/2005/8/layout/hList7"/>
    <dgm:cxn modelId="{221C8F2E-1081-4152-9489-F3A3EEF7B48B}" type="presParOf" srcId="{C126D831-D3CF-4977-9393-46A85E7BF747}" destId="{8DD46668-4786-439E-8D9D-DFEC526B2D07}" srcOrd="0" destOrd="0" presId="urn:microsoft.com/office/officeart/2005/8/layout/hList7"/>
    <dgm:cxn modelId="{B054A0C7-1503-4A7F-8D74-AAB51487CD69}" type="presParOf" srcId="{8DD46668-4786-439E-8D9D-DFEC526B2D07}" destId="{F11D5C42-6F59-48BF-94F4-7236165B2683}" srcOrd="0" destOrd="0" presId="urn:microsoft.com/office/officeart/2005/8/layout/hList7"/>
    <dgm:cxn modelId="{9F4B8E9B-624A-4F93-8F59-98020BD39CDE}" type="presParOf" srcId="{8DD46668-4786-439E-8D9D-DFEC526B2D07}" destId="{F0727965-6994-4A9E-9A8E-A02FE540A69D}" srcOrd="1" destOrd="0" presId="urn:microsoft.com/office/officeart/2005/8/layout/hList7"/>
    <dgm:cxn modelId="{E02456CC-780B-4E61-B55D-373E288F46BF}" type="presParOf" srcId="{8DD46668-4786-439E-8D9D-DFEC526B2D07}" destId="{F5ADE1F5-E4D5-4130-AABE-01B903977450}" srcOrd="2" destOrd="0" presId="urn:microsoft.com/office/officeart/2005/8/layout/hList7"/>
    <dgm:cxn modelId="{567D0E9F-A645-48A5-8EBD-640DDFF59096}" type="presParOf" srcId="{8DD46668-4786-439E-8D9D-DFEC526B2D07}" destId="{68EFB456-7D23-4AC0-A833-CF8178A977DF}" srcOrd="3" destOrd="0" presId="urn:microsoft.com/office/officeart/2005/8/layout/hList7"/>
    <dgm:cxn modelId="{3A082E14-1F75-4C76-93B7-C2D775833B2B}" type="presParOf" srcId="{C126D831-D3CF-4977-9393-46A85E7BF747}" destId="{8403430E-7F04-4DB4-B68A-DCB75D82BE7E}" srcOrd="1" destOrd="0" presId="urn:microsoft.com/office/officeart/2005/8/layout/hList7"/>
    <dgm:cxn modelId="{449206B7-E454-464E-9A8D-C49B4B8D3777}" type="presParOf" srcId="{C126D831-D3CF-4977-9393-46A85E7BF747}" destId="{EFB5FD51-5E63-44EA-B518-222579EBBED2}" srcOrd="2" destOrd="0" presId="urn:microsoft.com/office/officeart/2005/8/layout/hList7"/>
    <dgm:cxn modelId="{4FFAF0E0-98BC-41D0-9392-99D4D6FEBE44}" type="presParOf" srcId="{EFB5FD51-5E63-44EA-B518-222579EBBED2}" destId="{4BAC0414-166A-496C-BD17-EB4D72889786}" srcOrd="0" destOrd="0" presId="urn:microsoft.com/office/officeart/2005/8/layout/hList7"/>
    <dgm:cxn modelId="{F72A35D8-CE35-4503-BA78-B35A96439EF5}" type="presParOf" srcId="{EFB5FD51-5E63-44EA-B518-222579EBBED2}" destId="{BDEE187E-CBB4-4598-B7A6-098E28EA4B43}" srcOrd="1" destOrd="0" presId="urn:microsoft.com/office/officeart/2005/8/layout/hList7"/>
    <dgm:cxn modelId="{7A0D3EC0-7B27-4687-8F7B-7D9018C2D65D}" type="presParOf" srcId="{EFB5FD51-5E63-44EA-B518-222579EBBED2}" destId="{04E16E18-83B6-4197-BDCD-61AACB35550B}" srcOrd="2" destOrd="0" presId="urn:microsoft.com/office/officeart/2005/8/layout/hList7"/>
    <dgm:cxn modelId="{2E764CE5-AC07-44E9-A224-990558DE6550}" type="presParOf" srcId="{EFB5FD51-5E63-44EA-B518-222579EBBED2}" destId="{E724E4FA-782E-4CE6-86BA-48BEFFC654C1}" srcOrd="3" destOrd="0" presId="urn:microsoft.com/office/officeart/2005/8/layout/hList7"/>
    <dgm:cxn modelId="{5E934EA1-C3F3-45ED-9DAB-613D3E53366A}" type="presParOf" srcId="{C126D831-D3CF-4977-9393-46A85E7BF747}" destId="{414C4D64-F019-4EBF-AE3E-610BEB4117B8}" srcOrd="3" destOrd="0" presId="urn:microsoft.com/office/officeart/2005/8/layout/hList7"/>
    <dgm:cxn modelId="{9F464DBE-DCF2-4FC2-BA3E-71117684856F}" type="presParOf" srcId="{C126D831-D3CF-4977-9393-46A85E7BF747}" destId="{788B0385-E929-4935-8099-0722549B3E21}" srcOrd="4" destOrd="0" presId="urn:microsoft.com/office/officeart/2005/8/layout/hList7"/>
    <dgm:cxn modelId="{120EC1BA-4FCC-40A9-B806-51B2FE7CE4D9}" type="presParOf" srcId="{788B0385-E929-4935-8099-0722549B3E21}" destId="{DB444F6E-47B1-499D-8741-74D6A5165E3E}" srcOrd="0" destOrd="0" presId="urn:microsoft.com/office/officeart/2005/8/layout/hList7"/>
    <dgm:cxn modelId="{9C59BEB2-69DD-4CAC-8565-1DFE5FFCD5D3}" type="presParOf" srcId="{788B0385-E929-4935-8099-0722549B3E21}" destId="{BA5919F0-63B9-4A4F-B0DA-EA95E96B8D3F}" srcOrd="1" destOrd="0" presId="urn:microsoft.com/office/officeart/2005/8/layout/hList7"/>
    <dgm:cxn modelId="{7C987DD3-CD9B-4903-9E8C-8F1C4DB0FE48}" type="presParOf" srcId="{788B0385-E929-4935-8099-0722549B3E21}" destId="{93820E33-331B-4BE4-B797-B6CEBD1AE083}" srcOrd="2" destOrd="0" presId="urn:microsoft.com/office/officeart/2005/8/layout/hList7"/>
    <dgm:cxn modelId="{B58957C9-CF5A-4555-80A0-43CF22E7FD1D}" type="presParOf" srcId="{788B0385-E929-4935-8099-0722549B3E21}" destId="{7BFCEB34-BBD7-4ADF-BA5E-FE1AAF03B9E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13A7FC-B39F-44BE-B69B-FA1E600D36DD}" type="doc">
      <dgm:prSet loTypeId="urn:microsoft.com/office/officeart/2005/8/layout/hList7" loCatId="picture" qsTypeId="urn:microsoft.com/office/officeart/2005/8/quickstyle/simple1" qsCatId="simple" csTypeId="urn:microsoft.com/office/officeart/2005/8/colors/accent0_3" csCatId="mainScheme" phldr="1"/>
      <dgm:spPr/>
    </dgm:pt>
    <dgm:pt modelId="{A76D852D-64A5-4834-A799-23626EC54D36}">
      <dgm:prSet phldrT="[Κείμενο]" custT="1"/>
      <dgm:spPr/>
      <dgm:t>
        <a:bodyPr/>
        <a:lstStyle/>
        <a:p>
          <a:r>
            <a:rPr lang="en-US" sz="2000" dirty="0"/>
            <a:t>Epoch 0</a:t>
          </a:r>
          <a:endParaRPr lang="el-GR" sz="2000" dirty="0"/>
        </a:p>
      </dgm:t>
    </dgm:pt>
    <dgm:pt modelId="{E5494CB1-0214-4DA1-9384-66311CA6A02E}" type="parTrans" cxnId="{CE0D8BAA-BE9D-43CD-8F34-53E5809C1577}">
      <dgm:prSet/>
      <dgm:spPr/>
      <dgm:t>
        <a:bodyPr/>
        <a:lstStyle/>
        <a:p>
          <a:endParaRPr lang="el-GR"/>
        </a:p>
      </dgm:t>
    </dgm:pt>
    <dgm:pt modelId="{6D0EBFB0-3C03-4165-A743-1FF11CB06D8D}" type="sibTrans" cxnId="{CE0D8BAA-BE9D-43CD-8F34-53E5809C1577}">
      <dgm:prSet/>
      <dgm:spPr/>
      <dgm:t>
        <a:bodyPr/>
        <a:lstStyle/>
        <a:p>
          <a:endParaRPr lang="el-GR"/>
        </a:p>
      </dgm:t>
    </dgm:pt>
    <dgm:pt modelId="{A630E121-52DA-4D63-BD89-2F406838DB76}">
      <dgm:prSet phldrT="[Κείμενο]" custT="1"/>
      <dgm:spPr/>
      <dgm:t>
        <a:bodyPr/>
        <a:lstStyle/>
        <a:p>
          <a:r>
            <a:rPr lang="en-US" sz="2000" dirty="0"/>
            <a:t>Epoch 86</a:t>
          </a:r>
          <a:endParaRPr lang="el-GR" sz="2000" dirty="0"/>
        </a:p>
      </dgm:t>
    </dgm:pt>
    <dgm:pt modelId="{64FC554A-32DA-4084-BD3A-376A23412E00}" type="parTrans" cxnId="{5403A3C1-63A8-4790-97D3-F2A3F7B1171F}">
      <dgm:prSet/>
      <dgm:spPr/>
      <dgm:t>
        <a:bodyPr/>
        <a:lstStyle/>
        <a:p>
          <a:endParaRPr lang="el-GR"/>
        </a:p>
      </dgm:t>
    </dgm:pt>
    <dgm:pt modelId="{E3D292ED-039C-405B-9C3D-A441B61CA96B}" type="sibTrans" cxnId="{5403A3C1-63A8-4790-97D3-F2A3F7B1171F}">
      <dgm:prSet/>
      <dgm:spPr/>
      <dgm:t>
        <a:bodyPr/>
        <a:lstStyle/>
        <a:p>
          <a:endParaRPr lang="el-GR"/>
        </a:p>
      </dgm:t>
    </dgm:pt>
    <dgm:pt modelId="{5A22D361-7EDA-4407-8308-D0204617F15B}">
      <dgm:prSet phldrT="[Κείμενο]" custT="1"/>
      <dgm:spPr/>
      <dgm:t>
        <a:bodyPr/>
        <a:lstStyle/>
        <a:p>
          <a:r>
            <a:rPr lang="en-US" sz="2000" dirty="0"/>
            <a:t>Epoch 125</a:t>
          </a:r>
          <a:endParaRPr lang="el-GR" sz="2000" dirty="0"/>
        </a:p>
      </dgm:t>
    </dgm:pt>
    <dgm:pt modelId="{049D3031-20EA-4B20-BE6F-5041101CBA35}" type="parTrans" cxnId="{32417BF7-DA5B-4C90-B2C9-E9F824C5F043}">
      <dgm:prSet/>
      <dgm:spPr/>
      <dgm:t>
        <a:bodyPr/>
        <a:lstStyle/>
        <a:p>
          <a:endParaRPr lang="el-GR"/>
        </a:p>
      </dgm:t>
    </dgm:pt>
    <dgm:pt modelId="{318A1C99-5187-45A4-BC2C-49C4510C1542}" type="sibTrans" cxnId="{32417BF7-DA5B-4C90-B2C9-E9F824C5F043}">
      <dgm:prSet/>
      <dgm:spPr/>
      <dgm:t>
        <a:bodyPr/>
        <a:lstStyle/>
        <a:p>
          <a:endParaRPr lang="el-GR"/>
        </a:p>
      </dgm:t>
    </dgm:pt>
    <dgm:pt modelId="{B9D72551-16CD-4A79-AE98-8865F4EC2B49}" type="pres">
      <dgm:prSet presAssocID="{BD13A7FC-B39F-44BE-B69B-FA1E600D36DD}" presName="Name0" presStyleCnt="0">
        <dgm:presLayoutVars>
          <dgm:dir/>
          <dgm:resizeHandles val="exact"/>
        </dgm:presLayoutVars>
      </dgm:prSet>
      <dgm:spPr/>
    </dgm:pt>
    <dgm:pt modelId="{6530EC2F-DB0A-4D07-9DCE-E4E8DA5516CF}" type="pres">
      <dgm:prSet presAssocID="{BD13A7FC-B39F-44BE-B69B-FA1E600D36DD}" presName="fgShape" presStyleLbl="fgShp" presStyleIdx="0" presStyleCnt="1"/>
      <dgm:spPr/>
    </dgm:pt>
    <dgm:pt modelId="{668B3D30-1300-409E-AF83-000EAD39C9FA}" type="pres">
      <dgm:prSet presAssocID="{BD13A7FC-B39F-44BE-B69B-FA1E600D36DD}" presName="linComp" presStyleCnt="0"/>
      <dgm:spPr/>
    </dgm:pt>
    <dgm:pt modelId="{85E21578-EFF1-446E-9822-4B4EF1E3C186}" type="pres">
      <dgm:prSet presAssocID="{A76D852D-64A5-4834-A799-23626EC54D36}" presName="compNode" presStyleCnt="0"/>
      <dgm:spPr/>
    </dgm:pt>
    <dgm:pt modelId="{FA8ECD4B-5BC3-44F0-BDEF-FC7B0E5A87A5}" type="pres">
      <dgm:prSet presAssocID="{A76D852D-64A5-4834-A799-23626EC54D36}" presName="bkgdShape" presStyleLbl="node1" presStyleIdx="0" presStyleCnt="3"/>
      <dgm:spPr/>
    </dgm:pt>
    <dgm:pt modelId="{840F37A5-6FA4-4E5D-AD0C-018D45C712F1}" type="pres">
      <dgm:prSet presAssocID="{A76D852D-64A5-4834-A799-23626EC54D36}" presName="nodeTx" presStyleLbl="node1" presStyleIdx="0" presStyleCnt="3">
        <dgm:presLayoutVars>
          <dgm:bulletEnabled val="1"/>
        </dgm:presLayoutVars>
      </dgm:prSet>
      <dgm:spPr/>
    </dgm:pt>
    <dgm:pt modelId="{C9063B0E-7521-4765-B662-9FC300BF2509}" type="pres">
      <dgm:prSet presAssocID="{A76D852D-64A5-4834-A799-23626EC54D36}" presName="invisiNode" presStyleLbl="node1" presStyleIdx="0" presStyleCnt="3"/>
      <dgm:spPr/>
    </dgm:pt>
    <dgm:pt modelId="{D9911B5C-9BA1-40A6-86FD-B87993ABB8D4}" type="pres">
      <dgm:prSet presAssocID="{A76D852D-64A5-4834-A799-23626EC54D36}" presName="imagNode" presStyleLbl="fgImgPlace1" presStyleIdx="0" presStyleCnt="3" custScaleX="128895" custScaleY="131814" custLinFactNeighborX="806" custLinFactNeighborY="22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C2368E0D-A55C-4E93-8F75-19AFC3E6B276}" type="pres">
      <dgm:prSet presAssocID="{6D0EBFB0-3C03-4165-A743-1FF11CB06D8D}" presName="sibTrans" presStyleLbl="sibTrans2D1" presStyleIdx="0" presStyleCnt="0"/>
      <dgm:spPr/>
    </dgm:pt>
    <dgm:pt modelId="{CB7B1706-0547-42FB-A2AD-B8F74287480F}" type="pres">
      <dgm:prSet presAssocID="{A630E121-52DA-4D63-BD89-2F406838DB76}" presName="compNode" presStyleCnt="0"/>
      <dgm:spPr/>
    </dgm:pt>
    <dgm:pt modelId="{BF8259A4-AB5F-4A33-B6D6-929A94E79A1B}" type="pres">
      <dgm:prSet presAssocID="{A630E121-52DA-4D63-BD89-2F406838DB76}" presName="bkgdShape" presStyleLbl="node1" presStyleIdx="1" presStyleCnt="3" custLinFactNeighborX="2380" custLinFactNeighborY="0"/>
      <dgm:spPr/>
    </dgm:pt>
    <dgm:pt modelId="{A006AD71-FFA7-454B-BA07-7AACF5C31676}" type="pres">
      <dgm:prSet presAssocID="{A630E121-52DA-4D63-BD89-2F406838DB76}" presName="nodeTx" presStyleLbl="node1" presStyleIdx="1" presStyleCnt="3">
        <dgm:presLayoutVars>
          <dgm:bulletEnabled val="1"/>
        </dgm:presLayoutVars>
      </dgm:prSet>
      <dgm:spPr/>
    </dgm:pt>
    <dgm:pt modelId="{54A8CA0E-79DD-449B-B46C-880C283AF56E}" type="pres">
      <dgm:prSet presAssocID="{A630E121-52DA-4D63-BD89-2F406838DB76}" presName="invisiNode" presStyleLbl="node1" presStyleIdx="1" presStyleCnt="3"/>
      <dgm:spPr/>
    </dgm:pt>
    <dgm:pt modelId="{74E667F9-B3F7-47BE-B94D-1C8F89FA1B62}" type="pres">
      <dgm:prSet presAssocID="{A630E121-52DA-4D63-BD89-2F406838DB76}" presName="imagNode" presStyleLbl="fgImgPlace1" presStyleIdx="1" presStyleCnt="3" custScaleX="122756" custScaleY="122541" custLinFactNeighborX="805" custLinFactNeighborY="224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</dgm:spPr>
    </dgm:pt>
    <dgm:pt modelId="{01F44D41-07CE-442C-8B74-6A90D48A14A2}" type="pres">
      <dgm:prSet presAssocID="{E3D292ED-039C-405B-9C3D-A441B61CA96B}" presName="sibTrans" presStyleLbl="sibTrans2D1" presStyleIdx="0" presStyleCnt="0"/>
      <dgm:spPr/>
    </dgm:pt>
    <dgm:pt modelId="{9D712333-7568-4D6A-B626-A72C9E5633F9}" type="pres">
      <dgm:prSet presAssocID="{5A22D361-7EDA-4407-8308-D0204617F15B}" presName="compNode" presStyleCnt="0"/>
      <dgm:spPr/>
    </dgm:pt>
    <dgm:pt modelId="{59ECBC3D-1F03-4312-98EB-DB566F0D286F}" type="pres">
      <dgm:prSet presAssocID="{5A22D361-7EDA-4407-8308-D0204617F15B}" presName="bkgdShape" presStyleLbl="node1" presStyleIdx="2" presStyleCnt="3"/>
      <dgm:spPr/>
    </dgm:pt>
    <dgm:pt modelId="{035F4C5E-152C-4986-B6DC-C90A41501B94}" type="pres">
      <dgm:prSet presAssocID="{5A22D361-7EDA-4407-8308-D0204617F15B}" presName="nodeTx" presStyleLbl="node1" presStyleIdx="2" presStyleCnt="3">
        <dgm:presLayoutVars>
          <dgm:bulletEnabled val="1"/>
        </dgm:presLayoutVars>
      </dgm:prSet>
      <dgm:spPr/>
    </dgm:pt>
    <dgm:pt modelId="{7DFB8511-DCB9-4C3D-9862-2DF3D365A45C}" type="pres">
      <dgm:prSet presAssocID="{5A22D361-7EDA-4407-8308-D0204617F15B}" presName="invisiNode" presStyleLbl="node1" presStyleIdx="2" presStyleCnt="3"/>
      <dgm:spPr/>
    </dgm:pt>
    <dgm:pt modelId="{9C27AE2C-F30A-4441-9174-EFA80140EE7D}" type="pres">
      <dgm:prSet presAssocID="{5A22D361-7EDA-4407-8308-D0204617F15B}" presName="imagNode" presStyleLbl="fgImgPlace1" presStyleIdx="2" presStyleCnt="3" custScaleX="128160" custScaleY="127507" custLinFactNeighborX="4600" custLinFactNeighborY="278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</dgm:ptLst>
  <dgm:cxnLst>
    <dgm:cxn modelId="{4AABBA09-D160-4C44-9A87-ADA8B0F656F9}" type="presOf" srcId="{5A22D361-7EDA-4407-8308-D0204617F15B}" destId="{035F4C5E-152C-4986-B6DC-C90A41501B94}" srcOrd="1" destOrd="0" presId="urn:microsoft.com/office/officeart/2005/8/layout/hList7"/>
    <dgm:cxn modelId="{1ED6D063-637C-46D2-825A-532D1A0B9E8E}" type="presOf" srcId="{6D0EBFB0-3C03-4165-A743-1FF11CB06D8D}" destId="{C2368E0D-A55C-4E93-8F75-19AFC3E6B276}" srcOrd="0" destOrd="0" presId="urn:microsoft.com/office/officeart/2005/8/layout/hList7"/>
    <dgm:cxn modelId="{2F1AE358-974B-47F8-9307-AEE69AD4A751}" type="presOf" srcId="{A76D852D-64A5-4834-A799-23626EC54D36}" destId="{840F37A5-6FA4-4E5D-AD0C-018D45C712F1}" srcOrd="1" destOrd="0" presId="urn:microsoft.com/office/officeart/2005/8/layout/hList7"/>
    <dgm:cxn modelId="{0EFE4DA9-1A65-4C9C-8B25-F184E7D69FAE}" type="presOf" srcId="{E3D292ED-039C-405B-9C3D-A441B61CA96B}" destId="{01F44D41-07CE-442C-8B74-6A90D48A14A2}" srcOrd="0" destOrd="0" presId="urn:microsoft.com/office/officeart/2005/8/layout/hList7"/>
    <dgm:cxn modelId="{CE0D8BAA-BE9D-43CD-8F34-53E5809C1577}" srcId="{BD13A7FC-B39F-44BE-B69B-FA1E600D36DD}" destId="{A76D852D-64A5-4834-A799-23626EC54D36}" srcOrd="0" destOrd="0" parTransId="{E5494CB1-0214-4DA1-9384-66311CA6A02E}" sibTransId="{6D0EBFB0-3C03-4165-A743-1FF11CB06D8D}"/>
    <dgm:cxn modelId="{C4452DBF-3E36-49EA-A7F4-E71346198DBC}" type="presOf" srcId="{A630E121-52DA-4D63-BD89-2F406838DB76}" destId="{BF8259A4-AB5F-4A33-B6D6-929A94E79A1B}" srcOrd="0" destOrd="0" presId="urn:microsoft.com/office/officeart/2005/8/layout/hList7"/>
    <dgm:cxn modelId="{5403A3C1-63A8-4790-97D3-F2A3F7B1171F}" srcId="{BD13A7FC-B39F-44BE-B69B-FA1E600D36DD}" destId="{A630E121-52DA-4D63-BD89-2F406838DB76}" srcOrd="1" destOrd="0" parTransId="{64FC554A-32DA-4084-BD3A-376A23412E00}" sibTransId="{E3D292ED-039C-405B-9C3D-A441B61CA96B}"/>
    <dgm:cxn modelId="{2B1D61CF-F6D6-4BA2-BCAB-DFF44542D444}" type="presOf" srcId="{5A22D361-7EDA-4407-8308-D0204617F15B}" destId="{59ECBC3D-1F03-4312-98EB-DB566F0D286F}" srcOrd="0" destOrd="0" presId="urn:microsoft.com/office/officeart/2005/8/layout/hList7"/>
    <dgm:cxn modelId="{54A8F9E2-9F6B-4C8E-AE3E-1FC77591227D}" type="presOf" srcId="{A630E121-52DA-4D63-BD89-2F406838DB76}" destId="{A006AD71-FFA7-454B-BA07-7AACF5C31676}" srcOrd="1" destOrd="0" presId="urn:microsoft.com/office/officeart/2005/8/layout/hList7"/>
    <dgm:cxn modelId="{32417BF7-DA5B-4C90-B2C9-E9F824C5F043}" srcId="{BD13A7FC-B39F-44BE-B69B-FA1E600D36DD}" destId="{5A22D361-7EDA-4407-8308-D0204617F15B}" srcOrd="2" destOrd="0" parTransId="{049D3031-20EA-4B20-BE6F-5041101CBA35}" sibTransId="{318A1C99-5187-45A4-BC2C-49C4510C1542}"/>
    <dgm:cxn modelId="{6CE598F9-DF2C-4FFC-946A-F4A74B2BD8B9}" type="presOf" srcId="{A76D852D-64A5-4834-A799-23626EC54D36}" destId="{FA8ECD4B-5BC3-44F0-BDEF-FC7B0E5A87A5}" srcOrd="0" destOrd="0" presId="urn:microsoft.com/office/officeart/2005/8/layout/hList7"/>
    <dgm:cxn modelId="{E051E7FA-0859-44E0-9F36-18A29AC899AB}" type="presOf" srcId="{BD13A7FC-B39F-44BE-B69B-FA1E600D36DD}" destId="{B9D72551-16CD-4A79-AE98-8865F4EC2B49}" srcOrd="0" destOrd="0" presId="urn:microsoft.com/office/officeart/2005/8/layout/hList7"/>
    <dgm:cxn modelId="{A3F56481-4390-4D30-9E65-CDD55BF8677E}" type="presParOf" srcId="{B9D72551-16CD-4A79-AE98-8865F4EC2B49}" destId="{6530EC2F-DB0A-4D07-9DCE-E4E8DA5516CF}" srcOrd="0" destOrd="0" presId="urn:microsoft.com/office/officeart/2005/8/layout/hList7"/>
    <dgm:cxn modelId="{098FAF6D-6569-423C-8240-CC0D1CBB1333}" type="presParOf" srcId="{B9D72551-16CD-4A79-AE98-8865F4EC2B49}" destId="{668B3D30-1300-409E-AF83-000EAD39C9FA}" srcOrd="1" destOrd="0" presId="urn:microsoft.com/office/officeart/2005/8/layout/hList7"/>
    <dgm:cxn modelId="{D0C41AE6-0D54-4EC9-AA75-869A7BACAFFE}" type="presParOf" srcId="{668B3D30-1300-409E-AF83-000EAD39C9FA}" destId="{85E21578-EFF1-446E-9822-4B4EF1E3C186}" srcOrd="0" destOrd="0" presId="urn:microsoft.com/office/officeart/2005/8/layout/hList7"/>
    <dgm:cxn modelId="{2B22527A-32AB-4380-BD39-E751A1189089}" type="presParOf" srcId="{85E21578-EFF1-446E-9822-4B4EF1E3C186}" destId="{FA8ECD4B-5BC3-44F0-BDEF-FC7B0E5A87A5}" srcOrd="0" destOrd="0" presId="urn:microsoft.com/office/officeart/2005/8/layout/hList7"/>
    <dgm:cxn modelId="{7CB5028A-B506-467F-9CB2-813921AEED15}" type="presParOf" srcId="{85E21578-EFF1-446E-9822-4B4EF1E3C186}" destId="{840F37A5-6FA4-4E5D-AD0C-018D45C712F1}" srcOrd="1" destOrd="0" presId="urn:microsoft.com/office/officeart/2005/8/layout/hList7"/>
    <dgm:cxn modelId="{3C6C1C54-3574-4E5F-A3EF-D62E7C8EEEC6}" type="presParOf" srcId="{85E21578-EFF1-446E-9822-4B4EF1E3C186}" destId="{C9063B0E-7521-4765-B662-9FC300BF2509}" srcOrd="2" destOrd="0" presId="urn:microsoft.com/office/officeart/2005/8/layout/hList7"/>
    <dgm:cxn modelId="{5D17D21E-3498-4A69-83E3-F939F11D8E33}" type="presParOf" srcId="{85E21578-EFF1-446E-9822-4B4EF1E3C186}" destId="{D9911B5C-9BA1-40A6-86FD-B87993ABB8D4}" srcOrd="3" destOrd="0" presId="urn:microsoft.com/office/officeart/2005/8/layout/hList7"/>
    <dgm:cxn modelId="{EFF26A04-96C6-44C1-A38A-7FF6EFC3462E}" type="presParOf" srcId="{668B3D30-1300-409E-AF83-000EAD39C9FA}" destId="{C2368E0D-A55C-4E93-8F75-19AFC3E6B276}" srcOrd="1" destOrd="0" presId="urn:microsoft.com/office/officeart/2005/8/layout/hList7"/>
    <dgm:cxn modelId="{FE8ED305-5F90-4657-B857-3B2D00D9E30A}" type="presParOf" srcId="{668B3D30-1300-409E-AF83-000EAD39C9FA}" destId="{CB7B1706-0547-42FB-A2AD-B8F74287480F}" srcOrd="2" destOrd="0" presId="urn:microsoft.com/office/officeart/2005/8/layout/hList7"/>
    <dgm:cxn modelId="{6CCCA53C-DC99-4467-B9D6-B07F07D531C2}" type="presParOf" srcId="{CB7B1706-0547-42FB-A2AD-B8F74287480F}" destId="{BF8259A4-AB5F-4A33-B6D6-929A94E79A1B}" srcOrd="0" destOrd="0" presId="urn:microsoft.com/office/officeart/2005/8/layout/hList7"/>
    <dgm:cxn modelId="{E63F2B27-4599-4C7E-B263-124B095227AE}" type="presParOf" srcId="{CB7B1706-0547-42FB-A2AD-B8F74287480F}" destId="{A006AD71-FFA7-454B-BA07-7AACF5C31676}" srcOrd="1" destOrd="0" presId="urn:microsoft.com/office/officeart/2005/8/layout/hList7"/>
    <dgm:cxn modelId="{D54C9476-DB00-4E7E-AE75-2EF6587E64E9}" type="presParOf" srcId="{CB7B1706-0547-42FB-A2AD-B8F74287480F}" destId="{54A8CA0E-79DD-449B-B46C-880C283AF56E}" srcOrd="2" destOrd="0" presId="urn:microsoft.com/office/officeart/2005/8/layout/hList7"/>
    <dgm:cxn modelId="{45E957CC-0A00-4D4A-A60A-0FACEA41BCDD}" type="presParOf" srcId="{CB7B1706-0547-42FB-A2AD-B8F74287480F}" destId="{74E667F9-B3F7-47BE-B94D-1C8F89FA1B62}" srcOrd="3" destOrd="0" presId="urn:microsoft.com/office/officeart/2005/8/layout/hList7"/>
    <dgm:cxn modelId="{5F0F4B2F-32DE-4E85-8BAB-29D98D45EC92}" type="presParOf" srcId="{668B3D30-1300-409E-AF83-000EAD39C9FA}" destId="{01F44D41-07CE-442C-8B74-6A90D48A14A2}" srcOrd="3" destOrd="0" presId="urn:microsoft.com/office/officeart/2005/8/layout/hList7"/>
    <dgm:cxn modelId="{AF52D9DF-1CE2-48B3-84A3-A6FD297B17EB}" type="presParOf" srcId="{668B3D30-1300-409E-AF83-000EAD39C9FA}" destId="{9D712333-7568-4D6A-B626-A72C9E5633F9}" srcOrd="4" destOrd="0" presId="urn:microsoft.com/office/officeart/2005/8/layout/hList7"/>
    <dgm:cxn modelId="{735D66ED-FEA4-4CBE-9072-485CA7D69DA7}" type="presParOf" srcId="{9D712333-7568-4D6A-B626-A72C9E5633F9}" destId="{59ECBC3D-1F03-4312-98EB-DB566F0D286F}" srcOrd="0" destOrd="0" presId="urn:microsoft.com/office/officeart/2005/8/layout/hList7"/>
    <dgm:cxn modelId="{F051BC7A-7D50-4EF0-AB59-E1B04DBAF4C8}" type="presParOf" srcId="{9D712333-7568-4D6A-B626-A72C9E5633F9}" destId="{035F4C5E-152C-4986-B6DC-C90A41501B94}" srcOrd="1" destOrd="0" presId="urn:microsoft.com/office/officeart/2005/8/layout/hList7"/>
    <dgm:cxn modelId="{8A2EBA24-F3BD-4361-AC97-241554376E81}" type="presParOf" srcId="{9D712333-7568-4D6A-B626-A72C9E5633F9}" destId="{7DFB8511-DCB9-4C3D-9862-2DF3D365A45C}" srcOrd="2" destOrd="0" presId="urn:microsoft.com/office/officeart/2005/8/layout/hList7"/>
    <dgm:cxn modelId="{904DF76E-9444-477B-B5CC-A241DCBB7FBD}" type="presParOf" srcId="{9D712333-7568-4D6A-B626-A72C9E5633F9}" destId="{9C27AE2C-F30A-4441-9174-EFA80140EE7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FDB5E3-3C28-409D-8551-B8EFE6E588E1}" type="doc">
      <dgm:prSet loTypeId="urn:microsoft.com/office/officeart/2005/8/layout/hList7" loCatId="picture" qsTypeId="urn:microsoft.com/office/officeart/2005/8/quickstyle/simple1" qsCatId="simple" csTypeId="urn:microsoft.com/office/officeart/2005/8/colors/accent0_3" csCatId="mainScheme" phldr="1"/>
      <dgm:spPr/>
    </dgm:pt>
    <dgm:pt modelId="{EBD7251C-A371-4B81-B4ED-0FA85E906BD7}">
      <dgm:prSet phldrT="[Κείμενο]" custT="1"/>
      <dgm:spPr/>
      <dgm:t>
        <a:bodyPr/>
        <a:lstStyle/>
        <a:p>
          <a:r>
            <a:rPr lang="en-US" sz="2000" dirty="0"/>
            <a:t>Epoch 0</a:t>
          </a:r>
          <a:endParaRPr lang="el-GR" sz="2000" dirty="0"/>
        </a:p>
      </dgm:t>
    </dgm:pt>
    <dgm:pt modelId="{10AC92A4-06D8-4D54-B7A8-20BC4BFC305B}" type="parTrans" cxnId="{3BA0E4C4-452E-402D-81BF-E7CDC130BE5C}">
      <dgm:prSet/>
      <dgm:spPr/>
      <dgm:t>
        <a:bodyPr/>
        <a:lstStyle/>
        <a:p>
          <a:endParaRPr lang="el-GR"/>
        </a:p>
      </dgm:t>
    </dgm:pt>
    <dgm:pt modelId="{3CEA130B-309B-46CD-A75F-D4972EBBCC05}" type="sibTrans" cxnId="{3BA0E4C4-452E-402D-81BF-E7CDC130BE5C}">
      <dgm:prSet/>
      <dgm:spPr/>
      <dgm:t>
        <a:bodyPr/>
        <a:lstStyle/>
        <a:p>
          <a:endParaRPr lang="el-GR"/>
        </a:p>
      </dgm:t>
    </dgm:pt>
    <dgm:pt modelId="{AB4CECD2-528D-4646-9671-962B361F767D}">
      <dgm:prSet phldrT="[Κείμενο]" custT="1"/>
      <dgm:spPr/>
      <dgm:t>
        <a:bodyPr/>
        <a:lstStyle/>
        <a:p>
          <a:r>
            <a:rPr lang="en-US" sz="2000" dirty="0"/>
            <a:t>Epoch 86</a:t>
          </a:r>
          <a:endParaRPr lang="el-GR" sz="2000" dirty="0"/>
        </a:p>
      </dgm:t>
    </dgm:pt>
    <dgm:pt modelId="{7B46722B-950E-4DB0-B4D9-75C4F6B8AAD0}" type="parTrans" cxnId="{DB49EC1E-5879-4389-AD02-F35DECE28093}">
      <dgm:prSet/>
      <dgm:spPr/>
      <dgm:t>
        <a:bodyPr/>
        <a:lstStyle/>
        <a:p>
          <a:endParaRPr lang="el-GR"/>
        </a:p>
      </dgm:t>
    </dgm:pt>
    <dgm:pt modelId="{2B36A6D9-EBD2-44AC-B47D-ECEDADA17641}" type="sibTrans" cxnId="{DB49EC1E-5879-4389-AD02-F35DECE28093}">
      <dgm:prSet/>
      <dgm:spPr/>
      <dgm:t>
        <a:bodyPr/>
        <a:lstStyle/>
        <a:p>
          <a:endParaRPr lang="el-GR"/>
        </a:p>
      </dgm:t>
    </dgm:pt>
    <dgm:pt modelId="{24049D26-06AB-4774-BFCD-7BE77E703ECA}">
      <dgm:prSet phldrT="[Κείμενο]" custT="1"/>
      <dgm:spPr/>
      <dgm:t>
        <a:bodyPr/>
        <a:lstStyle/>
        <a:p>
          <a:r>
            <a:rPr lang="en-US" sz="2000" dirty="0"/>
            <a:t>Epoch 135</a:t>
          </a:r>
          <a:endParaRPr lang="el-GR" sz="2000" dirty="0"/>
        </a:p>
      </dgm:t>
    </dgm:pt>
    <dgm:pt modelId="{2E62C90F-8BF9-4D3C-A394-AA0AA71C6FBD}" type="parTrans" cxnId="{0A3D73FA-A043-464E-9496-5F36DD3BE05B}">
      <dgm:prSet/>
      <dgm:spPr/>
      <dgm:t>
        <a:bodyPr/>
        <a:lstStyle/>
        <a:p>
          <a:endParaRPr lang="el-GR"/>
        </a:p>
      </dgm:t>
    </dgm:pt>
    <dgm:pt modelId="{C6B8F3ED-8482-4898-934D-C3563F41C923}" type="sibTrans" cxnId="{0A3D73FA-A043-464E-9496-5F36DD3BE05B}">
      <dgm:prSet/>
      <dgm:spPr/>
      <dgm:t>
        <a:bodyPr/>
        <a:lstStyle/>
        <a:p>
          <a:endParaRPr lang="el-GR"/>
        </a:p>
      </dgm:t>
    </dgm:pt>
    <dgm:pt modelId="{F2520A17-127C-4D18-88E8-A91C9CC3F356}" type="pres">
      <dgm:prSet presAssocID="{8FFDB5E3-3C28-409D-8551-B8EFE6E588E1}" presName="Name0" presStyleCnt="0">
        <dgm:presLayoutVars>
          <dgm:dir/>
          <dgm:resizeHandles val="exact"/>
        </dgm:presLayoutVars>
      </dgm:prSet>
      <dgm:spPr/>
    </dgm:pt>
    <dgm:pt modelId="{DAD19F2D-8792-4231-939B-B23DA94DB99B}" type="pres">
      <dgm:prSet presAssocID="{8FFDB5E3-3C28-409D-8551-B8EFE6E588E1}" presName="fgShape" presStyleLbl="fgShp" presStyleIdx="0" presStyleCnt="1"/>
      <dgm:spPr/>
    </dgm:pt>
    <dgm:pt modelId="{C126D831-D3CF-4977-9393-46A85E7BF747}" type="pres">
      <dgm:prSet presAssocID="{8FFDB5E3-3C28-409D-8551-B8EFE6E588E1}" presName="linComp" presStyleCnt="0"/>
      <dgm:spPr/>
    </dgm:pt>
    <dgm:pt modelId="{8DD46668-4786-439E-8D9D-DFEC526B2D07}" type="pres">
      <dgm:prSet presAssocID="{EBD7251C-A371-4B81-B4ED-0FA85E906BD7}" presName="compNode" presStyleCnt="0"/>
      <dgm:spPr/>
    </dgm:pt>
    <dgm:pt modelId="{F11D5C42-6F59-48BF-94F4-7236165B2683}" type="pres">
      <dgm:prSet presAssocID="{EBD7251C-A371-4B81-B4ED-0FA85E906BD7}" presName="bkgdShape" presStyleLbl="node1" presStyleIdx="0" presStyleCnt="3" custLinFactNeighborX="610"/>
      <dgm:spPr/>
    </dgm:pt>
    <dgm:pt modelId="{F0727965-6994-4A9E-9A8E-A02FE540A69D}" type="pres">
      <dgm:prSet presAssocID="{EBD7251C-A371-4B81-B4ED-0FA85E906BD7}" presName="nodeTx" presStyleLbl="node1" presStyleIdx="0" presStyleCnt="3">
        <dgm:presLayoutVars>
          <dgm:bulletEnabled val="1"/>
        </dgm:presLayoutVars>
      </dgm:prSet>
      <dgm:spPr/>
    </dgm:pt>
    <dgm:pt modelId="{F5ADE1F5-E4D5-4130-AABE-01B903977450}" type="pres">
      <dgm:prSet presAssocID="{EBD7251C-A371-4B81-B4ED-0FA85E906BD7}" presName="invisiNode" presStyleLbl="node1" presStyleIdx="0" presStyleCnt="3"/>
      <dgm:spPr/>
    </dgm:pt>
    <dgm:pt modelId="{68EFB456-7D23-4AC0-A833-CF8178A977DF}" type="pres">
      <dgm:prSet presAssocID="{EBD7251C-A371-4B81-B4ED-0FA85E906BD7}" presName="imagNode" presStyleLbl="fgImgPlace1" presStyleIdx="0" presStyleCnt="3" custScaleX="134337" custScaleY="12517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</dgm:spPr>
    </dgm:pt>
    <dgm:pt modelId="{8403430E-7F04-4DB4-B68A-DCB75D82BE7E}" type="pres">
      <dgm:prSet presAssocID="{3CEA130B-309B-46CD-A75F-D4972EBBCC05}" presName="sibTrans" presStyleLbl="sibTrans2D1" presStyleIdx="0" presStyleCnt="0"/>
      <dgm:spPr/>
    </dgm:pt>
    <dgm:pt modelId="{EFB5FD51-5E63-44EA-B518-222579EBBED2}" type="pres">
      <dgm:prSet presAssocID="{AB4CECD2-528D-4646-9671-962B361F767D}" presName="compNode" presStyleCnt="0"/>
      <dgm:spPr/>
    </dgm:pt>
    <dgm:pt modelId="{4BAC0414-166A-496C-BD17-EB4D72889786}" type="pres">
      <dgm:prSet presAssocID="{AB4CECD2-528D-4646-9671-962B361F767D}" presName="bkgdShape" presStyleLbl="node1" presStyleIdx="1" presStyleCnt="3"/>
      <dgm:spPr/>
    </dgm:pt>
    <dgm:pt modelId="{BDEE187E-CBB4-4598-B7A6-098E28EA4B43}" type="pres">
      <dgm:prSet presAssocID="{AB4CECD2-528D-4646-9671-962B361F767D}" presName="nodeTx" presStyleLbl="node1" presStyleIdx="1" presStyleCnt="3">
        <dgm:presLayoutVars>
          <dgm:bulletEnabled val="1"/>
        </dgm:presLayoutVars>
      </dgm:prSet>
      <dgm:spPr/>
    </dgm:pt>
    <dgm:pt modelId="{04E16E18-83B6-4197-BDCD-61AACB35550B}" type="pres">
      <dgm:prSet presAssocID="{AB4CECD2-528D-4646-9671-962B361F767D}" presName="invisiNode" presStyleLbl="node1" presStyleIdx="1" presStyleCnt="3"/>
      <dgm:spPr/>
    </dgm:pt>
    <dgm:pt modelId="{E724E4FA-782E-4CE6-86BA-48BEFFC654C1}" type="pres">
      <dgm:prSet presAssocID="{AB4CECD2-528D-4646-9671-962B361F767D}" presName="imagNode" presStyleLbl="fgImgPlace1" presStyleIdx="1" presStyleCnt="3" custScaleX="126272" custScaleY="12703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</dgm:pt>
    <dgm:pt modelId="{414C4D64-F019-4EBF-AE3E-610BEB4117B8}" type="pres">
      <dgm:prSet presAssocID="{2B36A6D9-EBD2-44AC-B47D-ECEDADA17641}" presName="sibTrans" presStyleLbl="sibTrans2D1" presStyleIdx="0" presStyleCnt="0"/>
      <dgm:spPr/>
    </dgm:pt>
    <dgm:pt modelId="{788B0385-E929-4935-8099-0722549B3E21}" type="pres">
      <dgm:prSet presAssocID="{24049D26-06AB-4774-BFCD-7BE77E703ECA}" presName="compNode" presStyleCnt="0"/>
      <dgm:spPr/>
    </dgm:pt>
    <dgm:pt modelId="{DB444F6E-47B1-499D-8741-74D6A5165E3E}" type="pres">
      <dgm:prSet presAssocID="{24049D26-06AB-4774-BFCD-7BE77E703ECA}" presName="bkgdShape" presStyleLbl="node1" presStyleIdx="2" presStyleCnt="3"/>
      <dgm:spPr/>
    </dgm:pt>
    <dgm:pt modelId="{BA5919F0-63B9-4A4F-B0DA-EA95E96B8D3F}" type="pres">
      <dgm:prSet presAssocID="{24049D26-06AB-4774-BFCD-7BE77E703ECA}" presName="nodeTx" presStyleLbl="node1" presStyleIdx="2" presStyleCnt="3">
        <dgm:presLayoutVars>
          <dgm:bulletEnabled val="1"/>
        </dgm:presLayoutVars>
      </dgm:prSet>
      <dgm:spPr/>
    </dgm:pt>
    <dgm:pt modelId="{93820E33-331B-4BE4-B797-B6CEBD1AE083}" type="pres">
      <dgm:prSet presAssocID="{24049D26-06AB-4774-BFCD-7BE77E703ECA}" presName="invisiNode" presStyleLbl="node1" presStyleIdx="2" presStyleCnt="3"/>
      <dgm:spPr/>
    </dgm:pt>
    <dgm:pt modelId="{7BFCEB34-BBD7-4ADF-BA5E-FE1AAF03B9ED}" type="pres">
      <dgm:prSet presAssocID="{24049D26-06AB-4774-BFCD-7BE77E703ECA}" presName="imagNode" presStyleLbl="fgImgPlace1" presStyleIdx="2" presStyleCnt="3" custScaleX="129334" custScaleY="13074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</dgm:ptLst>
  <dgm:cxnLst>
    <dgm:cxn modelId="{BBD7AF13-F61F-4051-98A3-76598CDF7FD9}" type="presOf" srcId="{EBD7251C-A371-4B81-B4ED-0FA85E906BD7}" destId="{F0727965-6994-4A9E-9A8E-A02FE540A69D}" srcOrd="1" destOrd="0" presId="urn:microsoft.com/office/officeart/2005/8/layout/hList7"/>
    <dgm:cxn modelId="{DD78C21D-D0B8-43AC-A205-9FC286AA6D66}" type="presOf" srcId="{24049D26-06AB-4774-BFCD-7BE77E703ECA}" destId="{DB444F6E-47B1-499D-8741-74D6A5165E3E}" srcOrd="0" destOrd="0" presId="urn:microsoft.com/office/officeart/2005/8/layout/hList7"/>
    <dgm:cxn modelId="{DB49EC1E-5879-4389-AD02-F35DECE28093}" srcId="{8FFDB5E3-3C28-409D-8551-B8EFE6E588E1}" destId="{AB4CECD2-528D-4646-9671-962B361F767D}" srcOrd="1" destOrd="0" parTransId="{7B46722B-950E-4DB0-B4D9-75C4F6B8AAD0}" sibTransId="{2B36A6D9-EBD2-44AC-B47D-ECEDADA17641}"/>
    <dgm:cxn modelId="{E9B54222-9148-4BB2-A385-94645268A475}" type="presOf" srcId="{AB4CECD2-528D-4646-9671-962B361F767D}" destId="{4BAC0414-166A-496C-BD17-EB4D72889786}" srcOrd="0" destOrd="0" presId="urn:microsoft.com/office/officeart/2005/8/layout/hList7"/>
    <dgm:cxn modelId="{AB301E46-5CC3-4D0C-8ECD-0A846631D1C9}" type="presOf" srcId="{8FFDB5E3-3C28-409D-8551-B8EFE6E588E1}" destId="{F2520A17-127C-4D18-88E8-A91C9CC3F356}" srcOrd="0" destOrd="0" presId="urn:microsoft.com/office/officeart/2005/8/layout/hList7"/>
    <dgm:cxn modelId="{BD986B68-53DA-44BB-97F8-C29F848F2B5A}" type="presOf" srcId="{EBD7251C-A371-4B81-B4ED-0FA85E906BD7}" destId="{F11D5C42-6F59-48BF-94F4-7236165B2683}" srcOrd="0" destOrd="0" presId="urn:microsoft.com/office/officeart/2005/8/layout/hList7"/>
    <dgm:cxn modelId="{D90C309D-4F99-4399-9ED3-9A9157B1EAFA}" type="presOf" srcId="{24049D26-06AB-4774-BFCD-7BE77E703ECA}" destId="{BA5919F0-63B9-4A4F-B0DA-EA95E96B8D3F}" srcOrd="1" destOrd="0" presId="urn:microsoft.com/office/officeart/2005/8/layout/hList7"/>
    <dgm:cxn modelId="{3BA0E4C4-452E-402D-81BF-E7CDC130BE5C}" srcId="{8FFDB5E3-3C28-409D-8551-B8EFE6E588E1}" destId="{EBD7251C-A371-4B81-B4ED-0FA85E906BD7}" srcOrd="0" destOrd="0" parTransId="{10AC92A4-06D8-4D54-B7A8-20BC4BFC305B}" sibTransId="{3CEA130B-309B-46CD-A75F-D4972EBBCC05}"/>
    <dgm:cxn modelId="{038313D9-0A19-45A8-BA99-8BA0B6C5B59B}" type="presOf" srcId="{AB4CECD2-528D-4646-9671-962B361F767D}" destId="{BDEE187E-CBB4-4598-B7A6-098E28EA4B43}" srcOrd="1" destOrd="0" presId="urn:microsoft.com/office/officeart/2005/8/layout/hList7"/>
    <dgm:cxn modelId="{413272F9-7AE3-4FD1-8393-82493631444F}" type="presOf" srcId="{3CEA130B-309B-46CD-A75F-D4972EBBCC05}" destId="{8403430E-7F04-4DB4-B68A-DCB75D82BE7E}" srcOrd="0" destOrd="0" presId="urn:microsoft.com/office/officeart/2005/8/layout/hList7"/>
    <dgm:cxn modelId="{0A3D73FA-A043-464E-9496-5F36DD3BE05B}" srcId="{8FFDB5E3-3C28-409D-8551-B8EFE6E588E1}" destId="{24049D26-06AB-4774-BFCD-7BE77E703ECA}" srcOrd="2" destOrd="0" parTransId="{2E62C90F-8BF9-4D3C-A394-AA0AA71C6FBD}" sibTransId="{C6B8F3ED-8482-4898-934D-C3563F41C923}"/>
    <dgm:cxn modelId="{A84A95FA-90AC-41F6-AC34-AA493A9B62A3}" type="presOf" srcId="{2B36A6D9-EBD2-44AC-B47D-ECEDADA17641}" destId="{414C4D64-F019-4EBF-AE3E-610BEB4117B8}" srcOrd="0" destOrd="0" presId="urn:microsoft.com/office/officeart/2005/8/layout/hList7"/>
    <dgm:cxn modelId="{BF2BF3B3-D447-451B-A81B-D52C4BAC69A0}" type="presParOf" srcId="{F2520A17-127C-4D18-88E8-A91C9CC3F356}" destId="{DAD19F2D-8792-4231-939B-B23DA94DB99B}" srcOrd="0" destOrd="0" presId="urn:microsoft.com/office/officeart/2005/8/layout/hList7"/>
    <dgm:cxn modelId="{52383615-D106-45A1-97D8-7774DE90C102}" type="presParOf" srcId="{F2520A17-127C-4D18-88E8-A91C9CC3F356}" destId="{C126D831-D3CF-4977-9393-46A85E7BF747}" srcOrd="1" destOrd="0" presId="urn:microsoft.com/office/officeart/2005/8/layout/hList7"/>
    <dgm:cxn modelId="{221C8F2E-1081-4152-9489-F3A3EEF7B48B}" type="presParOf" srcId="{C126D831-D3CF-4977-9393-46A85E7BF747}" destId="{8DD46668-4786-439E-8D9D-DFEC526B2D07}" srcOrd="0" destOrd="0" presId="urn:microsoft.com/office/officeart/2005/8/layout/hList7"/>
    <dgm:cxn modelId="{B054A0C7-1503-4A7F-8D74-AAB51487CD69}" type="presParOf" srcId="{8DD46668-4786-439E-8D9D-DFEC526B2D07}" destId="{F11D5C42-6F59-48BF-94F4-7236165B2683}" srcOrd="0" destOrd="0" presId="urn:microsoft.com/office/officeart/2005/8/layout/hList7"/>
    <dgm:cxn modelId="{9F4B8E9B-624A-4F93-8F59-98020BD39CDE}" type="presParOf" srcId="{8DD46668-4786-439E-8D9D-DFEC526B2D07}" destId="{F0727965-6994-4A9E-9A8E-A02FE540A69D}" srcOrd="1" destOrd="0" presId="urn:microsoft.com/office/officeart/2005/8/layout/hList7"/>
    <dgm:cxn modelId="{E02456CC-780B-4E61-B55D-373E288F46BF}" type="presParOf" srcId="{8DD46668-4786-439E-8D9D-DFEC526B2D07}" destId="{F5ADE1F5-E4D5-4130-AABE-01B903977450}" srcOrd="2" destOrd="0" presId="urn:microsoft.com/office/officeart/2005/8/layout/hList7"/>
    <dgm:cxn modelId="{567D0E9F-A645-48A5-8EBD-640DDFF59096}" type="presParOf" srcId="{8DD46668-4786-439E-8D9D-DFEC526B2D07}" destId="{68EFB456-7D23-4AC0-A833-CF8178A977DF}" srcOrd="3" destOrd="0" presId="urn:microsoft.com/office/officeart/2005/8/layout/hList7"/>
    <dgm:cxn modelId="{3A082E14-1F75-4C76-93B7-C2D775833B2B}" type="presParOf" srcId="{C126D831-D3CF-4977-9393-46A85E7BF747}" destId="{8403430E-7F04-4DB4-B68A-DCB75D82BE7E}" srcOrd="1" destOrd="0" presId="urn:microsoft.com/office/officeart/2005/8/layout/hList7"/>
    <dgm:cxn modelId="{449206B7-E454-464E-9A8D-C49B4B8D3777}" type="presParOf" srcId="{C126D831-D3CF-4977-9393-46A85E7BF747}" destId="{EFB5FD51-5E63-44EA-B518-222579EBBED2}" srcOrd="2" destOrd="0" presId="urn:microsoft.com/office/officeart/2005/8/layout/hList7"/>
    <dgm:cxn modelId="{4FFAF0E0-98BC-41D0-9392-99D4D6FEBE44}" type="presParOf" srcId="{EFB5FD51-5E63-44EA-B518-222579EBBED2}" destId="{4BAC0414-166A-496C-BD17-EB4D72889786}" srcOrd="0" destOrd="0" presId="urn:microsoft.com/office/officeart/2005/8/layout/hList7"/>
    <dgm:cxn modelId="{F72A35D8-CE35-4503-BA78-B35A96439EF5}" type="presParOf" srcId="{EFB5FD51-5E63-44EA-B518-222579EBBED2}" destId="{BDEE187E-CBB4-4598-B7A6-098E28EA4B43}" srcOrd="1" destOrd="0" presId="urn:microsoft.com/office/officeart/2005/8/layout/hList7"/>
    <dgm:cxn modelId="{7A0D3EC0-7B27-4687-8F7B-7D9018C2D65D}" type="presParOf" srcId="{EFB5FD51-5E63-44EA-B518-222579EBBED2}" destId="{04E16E18-83B6-4197-BDCD-61AACB35550B}" srcOrd="2" destOrd="0" presId="urn:microsoft.com/office/officeart/2005/8/layout/hList7"/>
    <dgm:cxn modelId="{2E764CE5-AC07-44E9-A224-990558DE6550}" type="presParOf" srcId="{EFB5FD51-5E63-44EA-B518-222579EBBED2}" destId="{E724E4FA-782E-4CE6-86BA-48BEFFC654C1}" srcOrd="3" destOrd="0" presId="urn:microsoft.com/office/officeart/2005/8/layout/hList7"/>
    <dgm:cxn modelId="{5E934EA1-C3F3-45ED-9DAB-613D3E53366A}" type="presParOf" srcId="{C126D831-D3CF-4977-9393-46A85E7BF747}" destId="{414C4D64-F019-4EBF-AE3E-610BEB4117B8}" srcOrd="3" destOrd="0" presId="urn:microsoft.com/office/officeart/2005/8/layout/hList7"/>
    <dgm:cxn modelId="{9F464DBE-DCF2-4FC2-BA3E-71117684856F}" type="presParOf" srcId="{C126D831-D3CF-4977-9393-46A85E7BF747}" destId="{788B0385-E929-4935-8099-0722549B3E21}" srcOrd="4" destOrd="0" presId="urn:microsoft.com/office/officeart/2005/8/layout/hList7"/>
    <dgm:cxn modelId="{120EC1BA-4FCC-40A9-B806-51B2FE7CE4D9}" type="presParOf" srcId="{788B0385-E929-4935-8099-0722549B3E21}" destId="{DB444F6E-47B1-499D-8741-74D6A5165E3E}" srcOrd="0" destOrd="0" presId="urn:microsoft.com/office/officeart/2005/8/layout/hList7"/>
    <dgm:cxn modelId="{9C59BEB2-69DD-4CAC-8565-1DFE5FFCD5D3}" type="presParOf" srcId="{788B0385-E929-4935-8099-0722549B3E21}" destId="{BA5919F0-63B9-4A4F-B0DA-EA95E96B8D3F}" srcOrd="1" destOrd="0" presId="urn:microsoft.com/office/officeart/2005/8/layout/hList7"/>
    <dgm:cxn modelId="{7C987DD3-CD9B-4903-9E8C-8F1C4DB0FE48}" type="presParOf" srcId="{788B0385-E929-4935-8099-0722549B3E21}" destId="{93820E33-331B-4BE4-B797-B6CEBD1AE083}" srcOrd="2" destOrd="0" presId="urn:microsoft.com/office/officeart/2005/8/layout/hList7"/>
    <dgm:cxn modelId="{B58957C9-CF5A-4555-80A0-43CF22E7FD1D}" type="presParOf" srcId="{788B0385-E929-4935-8099-0722549B3E21}" destId="{7BFCEB34-BBD7-4ADF-BA5E-FE1AAF03B9ED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ECD4B-5BC3-44F0-BDEF-FC7B0E5A87A5}">
      <dsp:nvSpPr>
        <dsp:cNvPr id="0" name=""/>
        <dsp:cNvSpPr/>
      </dsp:nvSpPr>
      <dsp:spPr>
        <a:xfrm>
          <a:off x="1062" y="0"/>
          <a:ext cx="1652692" cy="31841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Epoch 0</a:t>
          </a:r>
          <a:endParaRPr lang="el-GR" sz="2000" kern="1200" dirty="0"/>
        </a:p>
      </dsp:txBody>
      <dsp:txXfrm>
        <a:off x="1062" y="1273666"/>
        <a:ext cx="1652692" cy="1273666"/>
      </dsp:txXfrm>
    </dsp:sp>
    <dsp:sp modelId="{D9911B5C-9BA1-40A6-86FD-B87993ABB8D4}">
      <dsp:nvSpPr>
        <dsp:cNvPr id="0" name=""/>
        <dsp:cNvSpPr/>
      </dsp:nvSpPr>
      <dsp:spPr>
        <a:xfrm>
          <a:off x="152600" y="46198"/>
          <a:ext cx="1366708" cy="13976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259A4-AB5F-4A33-B6D6-929A94E79A1B}">
      <dsp:nvSpPr>
        <dsp:cNvPr id="0" name=""/>
        <dsp:cNvSpPr/>
      </dsp:nvSpPr>
      <dsp:spPr>
        <a:xfrm>
          <a:off x="1742669" y="0"/>
          <a:ext cx="1652692" cy="31841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Epoch 86</a:t>
          </a:r>
          <a:endParaRPr lang="el-GR" sz="2000" kern="1200" dirty="0"/>
        </a:p>
      </dsp:txBody>
      <dsp:txXfrm>
        <a:off x="1742669" y="1273666"/>
        <a:ext cx="1652692" cy="1273666"/>
      </dsp:txXfrm>
    </dsp:sp>
    <dsp:sp modelId="{74E667F9-B3F7-47BE-B94D-1C8F89FA1B62}">
      <dsp:nvSpPr>
        <dsp:cNvPr id="0" name=""/>
        <dsp:cNvSpPr/>
      </dsp:nvSpPr>
      <dsp:spPr>
        <a:xfrm>
          <a:off x="1887409" y="95360"/>
          <a:ext cx="1301615" cy="129933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CBC3D-1F03-4312-98EB-DB566F0D286F}">
      <dsp:nvSpPr>
        <dsp:cNvPr id="0" name=""/>
        <dsp:cNvSpPr/>
      </dsp:nvSpPr>
      <dsp:spPr>
        <a:xfrm>
          <a:off x="3405608" y="0"/>
          <a:ext cx="1652692" cy="31841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Epoch 125</a:t>
          </a:r>
          <a:endParaRPr lang="el-GR" sz="2000" kern="1200" dirty="0"/>
        </a:p>
      </dsp:txBody>
      <dsp:txXfrm>
        <a:off x="3405608" y="1273666"/>
        <a:ext cx="1652692" cy="1273666"/>
      </dsp:txXfrm>
    </dsp:sp>
    <dsp:sp modelId="{9C27AE2C-F30A-4441-9174-EFA80140EE7D}">
      <dsp:nvSpPr>
        <dsp:cNvPr id="0" name=""/>
        <dsp:cNvSpPr/>
      </dsp:nvSpPr>
      <dsp:spPr>
        <a:xfrm>
          <a:off x="3601271" y="74716"/>
          <a:ext cx="1358915" cy="135199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0EC2F-DB0A-4D07-9DCE-E4E8DA5516CF}">
      <dsp:nvSpPr>
        <dsp:cNvPr id="0" name=""/>
        <dsp:cNvSpPr/>
      </dsp:nvSpPr>
      <dsp:spPr>
        <a:xfrm>
          <a:off x="202374" y="2547332"/>
          <a:ext cx="4654613" cy="477624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D5C42-6F59-48BF-94F4-7236165B2683}">
      <dsp:nvSpPr>
        <dsp:cNvPr id="0" name=""/>
        <dsp:cNvSpPr/>
      </dsp:nvSpPr>
      <dsp:spPr>
        <a:xfrm>
          <a:off x="11157" y="0"/>
          <a:ext cx="1654766" cy="31841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Epoch 0</a:t>
          </a:r>
          <a:endParaRPr lang="el-GR" sz="2000" kern="1200" dirty="0"/>
        </a:p>
      </dsp:txBody>
      <dsp:txXfrm>
        <a:off x="11157" y="1273666"/>
        <a:ext cx="1654766" cy="1273666"/>
      </dsp:txXfrm>
    </dsp:sp>
    <dsp:sp modelId="{68EFB456-7D23-4AC0-A833-CF8178A977DF}">
      <dsp:nvSpPr>
        <dsp:cNvPr id="0" name=""/>
        <dsp:cNvSpPr/>
      </dsp:nvSpPr>
      <dsp:spPr>
        <a:xfrm>
          <a:off x="116240" y="57560"/>
          <a:ext cx="1424411" cy="13273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C0414-166A-496C-BD17-EB4D72889786}">
      <dsp:nvSpPr>
        <dsp:cNvPr id="0" name=""/>
        <dsp:cNvSpPr/>
      </dsp:nvSpPr>
      <dsp:spPr>
        <a:xfrm>
          <a:off x="1705472" y="0"/>
          <a:ext cx="1654766" cy="31841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Epoch 86</a:t>
          </a:r>
          <a:endParaRPr lang="el-GR" sz="2000" kern="1200" dirty="0"/>
        </a:p>
      </dsp:txBody>
      <dsp:txXfrm>
        <a:off x="1705472" y="1273666"/>
        <a:ext cx="1654766" cy="1273666"/>
      </dsp:txXfrm>
    </dsp:sp>
    <dsp:sp modelId="{E724E4FA-782E-4CE6-86BA-48BEFFC654C1}">
      <dsp:nvSpPr>
        <dsp:cNvPr id="0" name=""/>
        <dsp:cNvSpPr/>
      </dsp:nvSpPr>
      <dsp:spPr>
        <a:xfrm>
          <a:off x="1863407" y="47730"/>
          <a:ext cx="1338896" cy="13469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44F6E-47B1-499D-8741-74D6A5165E3E}">
      <dsp:nvSpPr>
        <dsp:cNvPr id="0" name=""/>
        <dsp:cNvSpPr/>
      </dsp:nvSpPr>
      <dsp:spPr>
        <a:xfrm>
          <a:off x="3409882" y="0"/>
          <a:ext cx="1654766" cy="31841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Epoch 135</a:t>
          </a:r>
          <a:endParaRPr lang="el-GR" sz="2000" kern="1200" dirty="0"/>
        </a:p>
      </dsp:txBody>
      <dsp:txXfrm>
        <a:off x="3409882" y="1273666"/>
        <a:ext cx="1654766" cy="1273666"/>
      </dsp:txXfrm>
    </dsp:sp>
    <dsp:sp modelId="{7BFCEB34-BBD7-4ADF-BA5E-FE1AAF03B9ED}">
      <dsp:nvSpPr>
        <dsp:cNvPr id="0" name=""/>
        <dsp:cNvSpPr/>
      </dsp:nvSpPr>
      <dsp:spPr>
        <a:xfrm>
          <a:off x="3551583" y="28067"/>
          <a:ext cx="1371363" cy="138629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19F2D-8792-4231-939B-B23DA94DB99B}">
      <dsp:nvSpPr>
        <dsp:cNvPr id="0" name=""/>
        <dsp:cNvSpPr/>
      </dsp:nvSpPr>
      <dsp:spPr>
        <a:xfrm>
          <a:off x="202628" y="2547332"/>
          <a:ext cx="4660455" cy="477624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ECD4B-5BC3-44F0-BDEF-FC7B0E5A87A5}">
      <dsp:nvSpPr>
        <dsp:cNvPr id="0" name=""/>
        <dsp:cNvSpPr/>
      </dsp:nvSpPr>
      <dsp:spPr>
        <a:xfrm>
          <a:off x="1062" y="0"/>
          <a:ext cx="1652692" cy="31841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Epoch 0</a:t>
          </a:r>
          <a:endParaRPr lang="el-GR" sz="2000" kern="1200" dirty="0"/>
        </a:p>
      </dsp:txBody>
      <dsp:txXfrm>
        <a:off x="1062" y="1273666"/>
        <a:ext cx="1652692" cy="1273666"/>
      </dsp:txXfrm>
    </dsp:sp>
    <dsp:sp modelId="{D9911B5C-9BA1-40A6-86FD-B87993ABB8D4}">
      <dsp:nvSpPr>
        <dsp:cNvPr id="0" name=""/>
        <dsp:cNvSpPr/>
      </dsp:nvSpPr>
      <dsp:spPr>
        <a:xfrm>
          <a:off x="152600" y="46198"/>
          <a:ext cx="1366708" cy="139765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259A4-AB5F-4A33-B6D6-929A94E79A1B}">
      <dsp:nvSpPr>
        <dsp:cNvPr id="0" name=""/>
        <dsp:cNvSpPr/>
      </dsp:nvSpPr>
      <dsp:spPr>
        <a:xfrm>
          <a:off x="1742669" y="0"/>
          <a:ext cx="1652692" cy="31841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Epoch 86</a:t>
          </a:r>
          <a:endParaRPr lang="el-GR" sz="2000" kern="1200" dirty="0"/>
        </a:p>
      </dsp:txBody>
      <dsp:txXfrm>
        <a:off x="1742669" y="1273666"/>
        <a:ext cx="1652692" cy="1273666"/>
      </dsp:txXfrm>
    </dsp:sp>
    <dsp:sp modelId="{74E667F9-B3F7-47BE-B94D-1C8F89FA1B62}">
      <dsp:nvSpPr>
        <dsp:cNvPr id="0" name=""/>
        <dsp:cNvSpPr/>
      </dsp:nvSpPr>
      <dsp:spPr>
        <a:xfrm>
          <a:off x="1887409" y="95360"/>
          <a:ext cx="1301615" cy="129933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CBC3D-1F03-4312-98EB-DB566F0D286F}">
      <dsp:nvSpPr>
        <dsp:cNvPr id="0" name=""/>
        <dsp:cNvSpPr/>
      </dsp:nvSpPr>
      <dsp:spPr>
        <a:xfrm>
          <a:off x="3405608" y="0"/>
          <a:ext cx="1652692" cy="31841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Epoch 125</a:t>
          </a:r>
          <a:endParaRPr lang="el-GR" sz="2000" kern="1200" dirty="0"/>
        </a:p>
      </dsp:txBody>
      <dsp:txXfrm>
        <a:off x="3405608" y="1273666"/>
        <a:ext cx="1652692" cy="1273666"/>
      </dsp:txXfrm>
    </dsp:sp>
    <dsp:sp modelId="{9C27AE2C-F30A-4441-9174-EFA80140EE7D}">
      <dsp:nvSpPr>
        <dsp:cNvPr id="0" name=""/>
        <dsp:cNvSpPr/>
      </dsp:nvSpPr>
      <dsp:spPr>
        <a:xfrm>
          <a:off x="3601271" y="74716"/>
          <a:ext cx="1358915" cy="135199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0EC2F-DB0A-4D07-9DCE-E4E8DA5516CF}">
      <dsp:nvSpPr>
        <dsp:cNvPr id="0" name=""/>
        <dsp:cNvSpPr/>
      </dsp:nvSpPr>
      <dsp:spPr>
        <a:xfrm>
          <a:off x="202374" y="2547332"/>
          <a:ext cx="4654613" cy="477624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D5C42-6F59-48BF-94F4-7236165B2683}">
      <dsp:nvSpPr>
        <dsp:cNvPr id="0" name=""/>
        <dsp:cNvSpPr/>
      </dsp:nvSpPr>
      <dsp:spPr>
        <a:xfrm>
          <a:off x="11157" y="0"/>
          <a:ext cx="1654766" cy="31841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Epoch 0</a:t>
          </a:r>
          <a:endParaRPr lang="el-GR" sz="2000" kern="1200" dirty="0"/>
        </a:p>
      </dsp:txBody>
      <dsp:txXfrm>
        <a:off x="11157" y="1273666"/>
        <a:ext cx="1654766" cy="1273666"/>
      </dsp:txXfrm>
    </dsp:sp>
    <dsp:sp modelId="{68EFB456-7D23-4AC0-A833-CF8178A977DF}">
      <dsp:nvSpPr>
        <dsp:cNvPr id="0" name=""/>
        <dsp:cNvSpPr/>
      </dsp:nvSpPr>
      <dsp:spPr>
        <a:xfrm>
          <a:off x="116240" y="57560"/>
          <a:ext cx="1424411" cy="13273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000" b="-7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C0414-166A-496C-BD17-EB4D72889786}">
      <dsp:nvSpPr>
        <dsp:cNvPr id="0" name=""/>
        <dsp:cNvSpPr/>
      </dsp:nvSpPr>
      <dsp:spPr>
        <a:xfrm>
          <a:off x="1705472" y="0"/>
          <a:ext cx="1654766" cy="31841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Epoch 86</a:t>
          </a:r>
          <a:endParaRPr lang="el-GR" sz="2000" kern="1200" dirty="0"/>
        </a:p>
      </dsp:txBody>
      <dsp:txXfrm>
        <a:off x="1705472" y="1273666"/>
        <a:ext cx="1654766" cy="1273666"/>
      </dsp:txXfrm>
    </dsp:sp>
    <dsp:sp modelId="{E724E4FA-782E-4CE6-86BA-48BEFFC654C1}">
      <dsp:nvSpPr>
        <dsp:cNvPr id="0" name=""/>
        <dsp:cNvSpPr/>
      </dsp:nvSpPr>
      <dsp:spPr>
        <a:xfrm>
          <a:off x="1863407" y="47730"/>
          <a:ext cx="1338896" cy="134696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44F6E-47B1-499D-8741-74D6A5165E3E}">
      <dsp:nvSpPr>
        <dsp:cNvPr id="0" name=""/>
        <dsp:cNvSpPr/>
      </dsp:nvSpPr>
      <dsp:spPr>
        <a:xfrm>
          <a:off x="3409882" y="0"/>
          <a:ext cx="1654766" cy="31841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Epoch 135</a:t>
          </a:r>
          <a:endParaRPr lang="el-GR" sz="2000" kern="1200" dirty="0"/>
        </a:p>
      </dsp:txBody>
      <dsp:txXfrm>
        <a:off x="3409882" y="1273666"/>
        <a:ext cx="1654766" cy="1273666"/>
      </dsp:txXfrm>
    </dsp:sp>
    <dsp:sp modelId="{7BFCEB34-BBD7-4ADF-BA5E-FE1AAF03B9ED}">
      <dsp:nvSpPr>
        <dsp:cNvPr id="0" name=""/>
        <dsp:cNvSpPr/>
      </dsp:nvSpPr>
      <dsp:spPr>
        <a:xfrm>
          <a:off x="3551583" y="28067"/>
          <a:ext cx="1371363" cy="138629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19F2D-8792-4231-939B-B23DA94DB99B}">
      <dsp:nvSpPr>
        <dsp:cNvPr id="0" name=""/>
        <dsp:cNvSpPr/>
      </dsp:nvSpPr>
      <dsp:spPr>
        <a:xfrm>
          <a:off x="202628" y="2547332"/>
          <a:ext cx="4660455" cy="477624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41103-4C08-46F9-AEA7-14EB4C131E8A}" type="datetimeFigureOut">
              <a:rPr lang="el-GR" smtClean="0"/>
              <a:t>16/6/2025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30F82-6820-4578-B2F4-0DA5C230CFF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544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err="1"/>
              <a:t>resize</a:t>
            </a:r>
            <a:r>
              <a:rPr lang="el-GR"/>
              <a:t> όλων των εικόνων σε 256x256 </a:t>
            </a:r>
            <a:r>
              <a:rPr lang="el-GR" err="1"/>
              <a:t>pixels</a:t>
            </a:r>
            <a:r>
              <a:rPr lang="el-GR"/>
              <a:t>, και εφαρμόστηκε τυχαία οριζόντια ανάκλαση (</a:t>
            </a:r>
            <a:r>
              <a:rPr lang="el-GR" err="1"/>
              <a:t>mirror</a:t>
            </a:r>
            <a:r>
              <a:rPr lang="el-GR"/>
              <a:t> </a:t>
            </a:r>
            <a:r>
              <a:rPr lang="el-GR" err="1"/>
              <a:t>flip</a:t>
            </a:r>
            <a:r>
              <a:rPr lang="el-GR"/>
              <a:t>) με πιθανότητα 50%, ώστε να αυξηθεί η ποικιλία θέσεων των πηγών και να αποφύγουμε </a:t>
            </a:r>
            <a:r>
              <a:rPr lang="el-GR" err="1"/>
              <a:t>overfitting</a:t>
            </a:r>
            <a:r>
              <a:rPr lang="el-GR"/>
              <a:t>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30F82-6820-4578-B2F4-0DA5C230CFF0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5185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27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35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3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E45C545-220D-4A49-BD84-F6E42BDFB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3740"/>
            <a:ext cx="9440034" cy="1828801"/>
          </a:xfrm>
        </p:spPr>
        <p:txBody>
          <a:bodyPr/>
          <a:lstStyle/>
          <a:p>
            <a:r>
              <a:rPr lang="en-US"/>
              <a:t>PET Attenuation Correction with GANs</a:t>
            </a:r>
            <a:endParaRPr lang="el-GR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8239F391-1779-E3D1-1628-F23BAC480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578" y="3213051"/>
            <a:ext cx="3636736" cy="1049867"/>
          </a:xfrm>
        </p:spPr>
        <p:txBody>
          <a:bodyPr/>
          <a:lstStyle/>
          <a:p>
            <a:r>
              <a:rPr lang="el-GR"/>
              <a:t>Ηρακλής Σπύρου</a:t>
            </a:r>
          </a:p>
          <a:p>
            <a:r>
              <a:rPr lang="el-GR"/>
              <a:t>Αλέξανδρος Νταγιάντας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47455E93-A801-5422-8AB0-B1027058F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96" y="5774260"/>
            <a:ext cx="2095792" cy="685896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F17C7E24-2C06-D9BE-B7FA-B05325DED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723" y="5774260"/>
            <a:ext cx="2544455" cy="685896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EFFFCD54-D423-1652-52AA-E06190FA6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314" y="5774260"/>
            <a:ext cx="189788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23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8896-92D9-6A39-B12E-A2066D57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Ποιοτικά αποτελέσματα στο </a:t>
            </a:r>
            <a:r>
              <a:rPr lang="en-US"/>
              <a:t>test set</a:t>
            </a:r>
            <a:endParaRPr lang="el-GR"/>
          </a:p>
        </p:txBody>
      </p:sp>
      <p:pic>
        <p:nvPicPr>
          <p:cNvPr id="3" name="Εικόνα 2" descr="Εικόνα που περιέχει στιγμιότυπο οθόνης, Αστρονομικό αντικείμενο, χώρος, αστρονομία&#10;&#10;Το περιεχόμενο που δημιουργείται από ΑΙ μπορεί να μην είναι σωστό.">
            <a:extLst>
              <a:ext uri="{FF2B5EF4-FFF2-40B4-BE49-F238E27FC236}">
                <a16:creationId xmlns:a16="http://schemas.microsoft.com/office/drawing/2014/main" id="{6859FF27-0567-C0B9-28B2-D429F641B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685" y="1977832"/>
            <a:ext cx="4232120" cy="4156849"/>
          </a:xfrm>
          <a:prstGeom prst="rect">
            <a:avLst/>
          </a:prstGeom>
        </p:spPr>
      </p:pic>
      <p:pic>
        <p:nvPicPr>
          <p:cNvPr id="4" name="Εικόνα 3" descr="Εικόνα που περιέχει στιγμιότυπο οθόνης, μαύρο, ασπρόμαυρο, αστρονομία&#10;&#10;Το περιεχόμενο που δημιουργείται από ΑΙ μπορεί να μην είναι σωστό.">
            <a:extLst>
              <a:ext uri="{FF2B5EF4-FFF2-40B4-BE49-F238E27FC236}">
                <a16:creationId xmlns:a16="http://schemas.microsoft.com/office/drawing/2014/main" id="{A048A7C5-29E2-4B58-C0DF-EF550E4BC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398" y="1978762"/>
            <a:ext cx="4022105" cy="415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06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546F-70E2-800B-9C72-5CDF60A0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Ποσοτικά αποτελέσματα-</a:t>
            </a:r>
            <a:r>
              <a:rPr lang="en-US"/>
              <a:t>Loss Curves</a:t>
            </a:r>
            <a:endParaRPr lang="el-GR"/>
          </a:p>
        </p:txBody>
      </p:sp>
      <p:pic>
        <p:nvPicPr>
          <p:cNvPr id="7" name="Content Placeholder 6" descr="Εικόνα που περιέχει κείμενο, γραμματοσειρά, γράφημα, διάγραμμα&#10;&#10;Το περιεχόμενο που δημιουργείται από ΑΙ μπορεί να μην είναι σωστό.">
            <a:extLst>
              <a:ext uri="{FF2B5EF4-FFF2-40B4-BE49-F238E27FC236}">
                <a16:creationId xmlns:a16="http://schemas.microsoft.com/office/drawing/2014/main" id="{B6DF8C8A-99BA-AC36-587B-D73475846E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36294" y="1861093"/>
            <a:ext cx="4760283" cy="3775498"/>
          </a:xfrm>
        </p:spPr>
      </p:pic>
      <p:pic>
        <p:nvPicPr>
          <p:cNvPr id="8" name="Content Placeholder 7" descr="Εικόνα που περιέχει κείμενο, γράφημα, γραμμή, διάγραμμα&#10;&#10;Το περιεχόμενο που δημιουργείται από ΑΙ μπορεί να μην είναι σωστό.">
            <a:extLst>
              <a:ext uri="{FF2B5EF4-FFF2-40B4-BE49-F238E27FC236}">
                <a16:creationId xmlns:a16="http://schemas.microsoft.com/office/drawing/2014/main" id="{875F1ECC-973A-BD4E-89B2-7FC9BDE9767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45111" y="1861094"/>
            <a:ext cx="4862520" cy="3775498"/>
          </a:xfrm>
        </p:spPr>
      </p:pic>
    </p:spTree>
    <p:extLst>
      <p:ext uri="{BB962C8B-B14F-4D97-AF65-F5344CB8AC3E}">
        <p14:creationId xmlns:p14="http://schemas.microsoft.com/office/powerpoint/2010/main" val="248245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5E76-AC10-497D-426D-817947CF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Ποσοτικά αποτελέσματα-</a:t>
            </a:r>
            <a:r>
              <a:rPr lang="en-US" dirty="0"/>
              <a:t>PSNR, SSIM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AD0DE-9978-4DFD-9E7F-A2692988A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Εικόνα που περιέχει γραμμή, γράφημα, διάγραμμα, κείμενο&#10;&#10;Το περιεχόμενο που δημιουργείται από ΑΙ μπορεί να μην είναι σωστό.">
            <a:extLst>
              <a:ext uri="{FF2B5EF4-FFF2-40B4-BE49-F238E27FC236}">
                <a16:creationId xmlns:a16="http://schemas.microsoft.com/office/drawing/2014/main" id="{8213AF3B-73B1-1E7B-8C30-B3C96CB7A8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5872" y="2845264"/>
            <a:ext cx="4876344" cy="212741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3784F-810B-BF06-92C7-A4CB34815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Εικόνα που περιέχει κείμενο, γραμμή, γράφημα, διάγραμμα&#10;&#10;Το περιεχόμενο που δημιουργείται από ΑΙ μπορεί να μην είναι σωστό.">
            <a:extLst>
              <a:ext uri="{FF2B5EF4-FFF2-40B4-BE49-F238E27FC236}">
                <a16:creationId xmlns:a16="http://schemas.microsoft.com/office/drawing/2014/main" id="{480C78C8-7B46-13D2-E6C0-82279228F3B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94967" y="2842257"/>
            <a:ext cx="4950547" cy="211134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75032C-0022-5969-3A04-122D3B28D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065" y="5173795"/>
            <a:ext cx="3781953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79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7F384-74F0-EF55-3838-39061A03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" y="106662"/>
            <a:ext cx="10353762" cy="970450"/>
          </a:xfrm>
        </p:spPr>
        <p:txBody>
          <a:bodyPr/>
          <a:lstStyle/>
          <a:p>
            <a:r>
              <a:rPr lang="en-US" dirty="0"/>
              <a:t>Source detection-YOLOv8n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9790026-88C8-5610-97B0-6C2511E2DB6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04588063"/>
              </p:ext>
            </p:extLst>
          </p:nvPr>
        </p:nvGraphicFramePr>
        <p:xfrm>
          <a:off x="1006475" y="2379663"/>
          <a:ext cx="4875213" cy="2865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25071">
                  <a:extLst>
                    <a:ext uri="{9D8B030D-6E8A-4147-A177-3AD203B41FA5}">
                      <a16:colId xmlns:a16="http://schemas.microsoft.com/office/drawing/2014/main" val="1559105801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1485592277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3652111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Μετρική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NAC εικόνες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Generated εικόνες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49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mAP@50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0.932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0.991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0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mAP@50–95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0.622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0.747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36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mAP@90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0.70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70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0.914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0.963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04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0.900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0.966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6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>
                          <a:solidFill>
                            <a:schemeClr val="tx1"/>
                          </a:solidFill>
                        </a:rPr>
                        <a:t>IoU</a:t>
                      </a:r>
                      <a:endParaRPr lang="el-G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 dirty="0">
                          <a:solidFill>
                            <a:schemeClr val="tx1"/>
                          </a:solidFill>
                        </a:rPr>
                        <a:t>0.85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l-GR" sz="1800" b="0" i="0" u="none" strike="noStrike" noProof="0" dirty="0">
                          <a:solidFill>
                            <a:schemeClr val="tx1"/>
                          </a:solidFill>
                        </a:rPr>
                        <a:t>0.95</a:t>
                      </a:r>
                      <a:endParaRPr lang="el-G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699404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2D454-FD9B-2C3D-32C5-7E29668D5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4967" y="2022993"/>
            <a:ext cx="1913591" cy="533840"/>
          </a:xfrm>
        </p:spPr>
        <p:txBody>
          <a:bodyPr/>
          <a:lstStyle/>
          <a:p>
            <a:r>
              <a:rPr lang="en-US" sz="180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Nac</a:t>
            </a:r>
          </a:p>
        </p:txBody>
      </p:sp>
      <p:pic>
        <p:nvPicPr>
          <p:cNvPr id="8" name="Content Placeholder 7" descr="Εικόνα που περιέχει στιγμιότυπο οθόνης, χώρος, αστέρι, αστρονομία&#10;&#10;Το περιεχόμενο που δημιουργείται από ΑΙ μπορεί να μην είναι σωστό.">
            <a:extLst>
              <a:ext uri="{FF2B5EF4-FFF2-40B4-BE49-F238E27FC236}">
                <a16:creationId xmlns:a16="http://schemas.microsoft.com/office/drawing/2014/main" id="{9AA114C2-CDCF-90A8-8933-E0D22C6B3D1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92982" y="2640975"/>
            <a:ext cx="2281996" cy="241451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EB82DA-4E67-F48C-5767-51D1FB0319A4}"/>
              </a:ext>
            </a:extLst>
          </p:cNvPr>
          <p:cNvSpPr txBox="1"/>
          <p:nvPr/>
        </p:nvSpPr>
        <p:spPr>
          <a:xfrm>
            <a:off x="550606" y="806245"/>
            <a:ext cx="1082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Έγινε </a:t>
            </a:r>
            <a:r>
              <a:rPr lang="en-US" dirty="0"/>
              <a:t>fine-tune YOLOv8n </a:t>
            </a:r>
            <a:r>
              <a:rPr lang="el-GR" dirty="0"/>
              <a:t>με </a:t>
            </a:r>
            <a:r>
              <a:rPr lang="en-US" dirty="0"/>
              <a:t>dataset </a:t>
            </a:r>
            <a:r>
              <a:rPr lang="el-GR" dirty="0"/>
              <a:t>μονής πηγής</a:t>
            </a:r>
            <a:r>
              <a:rPr lang="en-US" dirty="0"/>
              <a:t>: 589 NAC+589 GEN (WGAN)</a:t>
            </a:r>
            <a:r>
              <a:rPr lang="el-GR" dirty="0"/>
              <a:t> (</a:t>
            </a:r>
            <a:r>
              <a:rPr lang="en-US" dirty="0"/>
              <a:t>train/</a:t>
            </a:r>
            <a:r>
              <a:rPr lang="en-US" dirty="0" err="1"/>
              <a:t>val</a:t>
            </a:r>
            <a:r>
              <a:rPr lang="en-US" dirty="0"/>
              <a:t>/test 80/10/10)</a:t>
            </a:r>
          </a:p>
          <a:p>
            <a:r>
              <a:rPr lang="en-US" dirty="0"/>
              <a:t>Training/Val: NAC+GEN </a:t>
            </a:r>
            <a:r>
              <a:rPr lang="el-GR" dirty="0"/>
              <a:t>(μαζί), </a:t>
            </a:r>
            <a:r>
              <a:rPr lang="en-US" dirty="0"/>
              <a:t>Test_1: NAC, Test_2: GEN (</a:t>
            </a:r>
            <a:r>
              <a:rPr lang="el-GR" dirty="0"/>
              <a:t>ξεχωριστά)</a:t>
            </a:r>
            <a:r>
              <a:rPr lang="en-US" dirty="0"/>
              <a:t> </a:t>
            </a:r>
          </a:p>
        </p:txBody>
      </p:sp>
      <p:pic>
        <p:nvPicPr>
          <p:cNvPr id="3" name="Εικόνα 2" descr="Εικόνα που περιέχει στιγμιότυπο οθόνης, μαύρο&#10;&#10;Το περιεχόμενο που δημιουργείται από ΑΙ μπορεί να μην είναι σωστό.">
            <a:extLst>
              <a:ext uri="{FF2B5EF4-FFF2-40B4-BE49-F238E27FC236}">
                <a16:creationId xmlns:a16="http://schemas.microsoft.com/office/drawing/2014/main" id="{64AF3698-5EA4-B208-74B2-4DCFBD09C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279" y="2643740"/>
            <a:ext cx="2471530" cy="2409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C40621-3E62-959B-987C-11CDA0ADE2FB}"/>
              </a:ext>
            </a:extLst>
          </p:cNvPr>
          <p:cNvSpPr txBox="1"/>
          <p:nvPr/>
        </p:nvSpPr>
        <p:spPr>
          <a:xfrm>
            <a:off x="8945936" y="2194431"/>
            <a:ext cx="1945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/>
              <a:t>GEN</a:t>
            </a:r>
          </a:p>
        </p:txBody>
      </p:sp>
    </p:spTree>
    <p:extLst>
      <p:ext uri="{BB962C8B-B14F-4D97-AF65-F5344CB8AC3E}">
        <p14:creationId xmlns:p14="http://schemas.microsoft.com/office/powerpoint/2010/main" val="212213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Εικόνα 3" descr="Εικόνα που περιέχει γραφικός χαρακτήρας, κείμενο, μαυροπίνακας, γραμματοσειρά&#10;&#10;Το περιεχόμενο που δημιουργείται από ΑΙ μπορεί να μην είναι σωστό.">
            <a:extLst>
              <a:ext uri="{FF2B5EF4-FFF2-40B4-BE49-F238E27FC236}">
                <a16:creationId xmlns:a16="http://schemas.microsoft.com/office/drawing/2014/main" id="{4CF7C111-A80B-F910-71FC-6CC9C18C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761" b="17226"/>
          <a:stretch>
            <a:fillRect/>
          </a:stretch>
        </p:blipFill>
        <p:spPr>
          <a:xfrm>
            <a:off x="0" y="9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0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F21D9B-D156-3429-CBE6-8A78E8F1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el-GR"/>
              <a:t>Εισαγωγή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483E515-7F0A-74B1-A0F2-EDCF1E8E0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0"/>
            <a:ext cx="9166376" cy="5334000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PET:</a:t>
            </a:r>
          </a:p>
          <a:p>
            <a:pPr lvl="1"/>
            <a:r>
              <a:rPr lang="en-US" altLang="en-US" dirty="0" err="1"/>
              <a:t>Ενέσιμη</a:t>
            </a:r>
            <a:r>
              <a:rPr lang="en-US" altLang="en-US" dirty="0"/>
              <a:t> ρα</a:t>
            </a:r>
            <a:r>
              <a:rPr lang="en-US" altLang="en-US" dirty="0" err="1"/>
              <a:t>διοφ</a:t>
            </a:r>
            <a:r>
              <a:rPr lang="en-US" altLang="en-US" dirty="0"/>
              <a:t>αρμακευτική ουσία (π.χ. </a:t>
            </a:r>
            <a:r>
              <a:rPr lang="el-GR" altLang="en-US" baseline="30000"/>
              <a:t>18</a:t>
            </a:r>
            <a:r>
              <a:rPr lang="en-US" altLang="en-US"/>
              <a:t>F-FDG</a:t>
            </a:r>
            <a:r>
              <a:rPr lang="en-US" altLang="en-US" dirty="0"/>
              <a:t>) </a:t>
            </a:r>
            <a:r>
              <a:rPr lang="el-GR" altLang="en-US" dirty="0"/>
              <a:t>εισέρχεται</a:t>
            </a:r>
            <a:r>
              <a:rPr lang="en-US" altLang="en-US" dirty="0"/>
              <a:t> </a:t>
            </a:r>
            <a:r>
              <a:rPr lang="en-US" altLang="en-US" dirty="0" err="1"/>
              <a:t>στο</a:t>
            </a:r>
            <a:r>
              <a:rPr lang="en-US" altLang="en-US" dirty="0"/>
              <a:t> </a:t>
            </a:r>
            <a:r>
              <a:rPr lang="en-US" altLang="en-US" dirty="0" err="1"/>
              <a:t>σώμ</a:t>
            </a:r>
            <a:r>
              <a:rPr lang="en-US" altLang="en-US" dirty="0"/>
              <a:t>α</a:t>
            </a:r>
          </a:p>
          <a:p>
            <a:pPr lvl="1"/>
            <a:r>
              <a:rPr lang="en-US" altLang="en-US" dirty="0" err="1"/>
              <a:t>Εκ</a:t>
            </a:r>
            <a:r>
              <a:rPr lang="en-US" altLang="en-US" dirty="0"/>
              <a:t>πέμπει ποζιτρόνια, τα οποία όταν συναντούν ηλεκτρόνιο παράγουν δύο φωτόνια</a:t>
            </a:r>
          </a:p>
          <a:p>
            <a:pPr lvl="1"/>
            <a:r>
              <a:rPr lang="en-US" altLang="en-US" dirty="0" err="1"/>
              <a:t>Οι</a:t>
            </a:r>
            <a:r>
              <a:rPr lang="en-US" altLang="en-US" dirty="0"/>
              <a:t> α</a:t>
            </a:r>
            <a:r>
              <a:rPr lang="en-US" altLang="en-US" dirty="0" err="1"/>
              <a:t>νιχνευτές</a:t>
            </a:r>
            <a:r>
              <a:rPr lang="en-US" altLang="en-US" dirty="0"/>
              <a:t> </a:t>
            </a:r>
            <a:r>
              <a:rPr lang="el-GR" altLang="en-US" dirty="0"/>
              <a:t>εντοπίζουν</a:t>
            </a:r>
            <a:r>
              <a:rPr lang="en-US" altLang="en-US" dirty="0"/>
              <a:t> α</a:t>
            </a:r>
            <a:r>
              <a:rPr lang="en-US" altLang="en-US" dirty="0" err="1"/>
              <a:t>υτά</a:t>
            </a:r>
            <a:r>
              <a:rPr lang="en-US" altLang="en-US" dirty="0"/>
              <a:t> τα </a:t>
            </a:r>
            <a:r>
              <a:rPr lang="en-US" altLang="en-US" dirty="0" err="1"/>
              <a:t>φωτόνι</a:t>
            </a:r>
            <a:r>
              <a:rPr lang="en-US" altLang="en-US" dirty="0"/>
              <a:t>α και </a:t>
            </a:r>
            <a:r>
              <a:rPr lang="el-GR" altLang="en-US" dirty="0"/>
              <a:t>δημιουργούμε </a:t>
            </a:r>
            <a:r>
              <a:rPr lang="en-US" altLang="en-US" dirty="0"/>
              <a:t>2D </a:t>
            </a:r>
            <a:r>
              <a:rPr lang="el-GR" altLang="en-US" dirty="0"/>
              <a:t>ή </a:t>
            </a:r>
            <a:r>
              <a:rPr lang="en-US" altLang="en-US" dirty="0"/>
              <a:t>3D </a:t>
            </a:r>
            <a:r>
              <a:rPr lang="el-GR" altLang="en-US" dirty="0"/>
              <a:t>απεικόνιση</a:t>
            </a:r>
            <a:endParaRPr lang="en-US" altLang="en-US" dirty="0"/>
          </a:p>
          <a:p>
            <a:pPr lvl="1"/>
            <a:r>
              <a:rPr lang="el-GR" altLang="en-US" dirty="0"/>
              <a:t>Η τομογραφία </a:t>
            </a:r>
            <a:r>
              <a:rPr lang="en-US" altLang="en-US" dirty="0"/>
              <a:t>PET </a:t>
            </a:r>
            <a:r>
              <a:rPr lang="el-GR" altLang="en-US" dirty="0"/>
              <a:t>απεικονίζει μεταβολισμό και όχι δομή</a:t>
            </a:r>
          </a:p>
          <a:p>
            <a:pPr lvl="1"/>
            <a:endParaRPr lang="el-GR" altLang="en-US" dirty="0"/>
          </a:p>
          <a:p>
            <a:r>
              <a:rPr lang="el-GR" altLang="en-US" dirty="0"/>
              <a:t>Το πρόβλημα του </a:t>
            </a:r>
            <a:r>
              <a:rPr lang="en-US" altLang="en-US" dirty="0"/>
              <a:t>Attenuation:</a:t>
            </a:r>
            <a:endParaRPr lang="el-GR" altLang="en-US" dirty="0"/>
          </a:p>
          <a:p>
            <a:pPr lvl="1"/>
            <a:r>
              <a:rPr lang="el-GR" altLang="en-US" dirty="0"/>
              <a:t>Εξασθένιση</a:t>
            </a:r>
            <a:r>
              <a:rPr lang="en-US" altLang="en-US" dirty="0"/>
              <a:t>: </a:t>
            </a:r>
            <a:r>
              <a:rPr lang="el-GR" altLang="en-US" dirty="0"/>
              <a:t>απορρόφηση των φωτονίων μέσω αλληλεπιδράσεων με τους ιστούς</a:t>
            </a:r>
          </a:p>
          <a:p>
            <a:pPr lvl="1"/>
            <a:r>
              <a:rPr lang="el-GR" altLang="en-US" dirty="0"/>
              <a:t>Σκέδαση</a:t>
            </a:r>
            <a:r>
              <a:rPr lang="en-US" altLang="en-US" dirty="0"/>
              <a:t>: </a:t>
            </a:r>
            <a:r>
              <a:rPr lang="el-GR" altLang="en-US" dirty="0"/>
              <a:t>αλλαγή κατεύθυνσης των εκπεμπόμενων φωτονίων</a:t>
            </a:r>
          </a:p>
          <a:p>
            <a:pPr lvl="1"/>
            <a:endParaRPr lang="el-GR" altLang="en-US" dirty="0"/>
          </a:p>
          <a:p>
            <a:pPr marL="450000" lvl="1" indent="0">
              <a:buNone/>
            </a:pPr>
            <a:endParaRPr lang="el-G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3213A5-8B6A-39F5-B8E3-6A2D49E59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681" y="3873343"/>
            <a:ext cx="2844553" cy="1917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97D465-782F-E8A5-7607-9EBA0209D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376" y="875944"/>
            <a:ext cx="2591162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61D914-2E93-86A1-EEC6-30084DB0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226" y="86293"/>
            <a:ext cx="5911548" cy="970450"/>
          </a:xfrm>
        </p:spPr>
        <p:txBody>
          <a:bodyPr/>
          <a:lstStyle/>
          <a:p>
            <a:r>
              <a:rPr lang="el-GR"/>
              <a:t>Προσομοιώσεις </a:t>
            </a:r>
            <a:r>
              <a:rPr lang="en-US"/>
              <a:t>GATE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F3CB791-0064-E493-E042-AE6FE6115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04" y="745748"/>
            <a:ext cx="11043558" cy="4330895"/>
          </a:xfrm>
        </p:spPr>
        <p:txBody>
          <a:bodyPr/>
          <a:lstStyle/>
          <a:p>
            <a:pPr>
              <a:buNone/>
            </a:pPr>
            <a:r>
              <a:rPr lang="el-GR" b="1"/>
              <a:t>Τι είναι το GATE;</a:t>
            </a:r>
            <a:endParaRPr lang="el-GR"/>
          </a:p>
          <a:p>
            <a:pPr>
              <a:buFont typeface="Arial" panose="020B0604020202020204" pitchFamily="34" charset="0"/>
              <a:buChar char="•"/>
            </a:pPr>
            <a:r>
              <a:rPr lang="el-GR" sz="1800"/>
              <a:t>Ένα ανοιχτού κώδικα εργαλείο βασισμένο σε Geant4 για προσομοιώσεις τομογραφιών.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1800"/>
              <a:t>Χρησιμοποιούμε Monte </a:t>
            </a:r>
            <a:r>
              <a:rPr lang="el-GR" sz="1800" err="1"/>
              <a:t>Carlo</a:t>
            </a:r>
            <a:r>
              <a:rPr lang="el-GR" sz="1800"/>
              <a:t> για να μιμηθούμε την πορεία των φωτονίων στο σώμα.</a:t>
            </a: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l-GR" sz="1800"/>
              <a:t>Εξάγει </a:t>
            </a:r>
            <a:r>
              <a:rPr lang="en-US" sz="1800"/>
              <a:t>ROOT files </a:t>
            </a:r>
            <a:r>
              <a:rPr lang="el-GR" sz="1800"/>
              <a:t>με τα </a:t>
            </a:r>
            <a:r>
              <a:rPr lang="en-US" sz="1800"/>
              <a:t>coincidences </a:t>
            </a:r>
            <a:r>
              <a:rPr lang="el-GR" sz="1800"/>
              <a:t>γεγονότα.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D66CE-A8D7-332E-8D46-63026A613C71}"/>
              </a:ext>
            </a:extLst>
          </p:cNvPr>
          <p:cNvSpPr txBox="1"/>
          <p:nvPr/>
        </p:nvSpPr>
        <p:spPr>
          <a:xfrm>
            <a:off x="0" y="2205588"/>
            <a:ext cx="11043558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el-GR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Δημιουργία ζευγών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NAC / AC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NAC (Non‐Attenuation‐Corrected): </a:t>
            </a:r>
            <a:r>
              <a:rPr lang="el-G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εικόνα όπως την «βλέπει» ο ανιχνευτής χωρίς διόρθωση.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AC (Attenuation‐Corrected): </a:t>
            </a:r>
            <a:r>
              <a:rPr lang="el-G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η ίδια εικόνα αφού εφαρμόσουμε το 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attenuation map.</a:t>
            </a:r>
          </a:p>
          <a:p>
            <a:pPr marL="342900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l-G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Για κάθε 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phantom </a:t>
            </a:r>
            <a:r>
              <a:rPr lang="el-G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παράγουμε δύο εικόνες:</a:t>
            </a:r>
          </a:p>
          <a:p>
            <a:pPr marL="342900" lvl="1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l-G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Πρώτα προσομοιώνουμε με όλες τις φυσικές διεργασίες ενεργές → 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NAC</a:t>
            </a:r>
          </a:p>
          <a:p>
            <a:pPr marL="342900" lvl="1" indent="-306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l-G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Έπειτα προσομοιώνουμε αφαιρώντας τις φυσικές διεργασίες → 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AC</a:t>
            </a:r>
          </a:p>
        </p:txBody>
      </p:sp>
      <p:graphicFrame>
        <p:nvGraphicFramePr>
          <p:cNvPr id="6" name="Πίνακας 5">
            <a:extLst>
              <a:ext uri="{FF2B5EF4-FFF2-40B4-BE49-F238E27FC236}">
                <a16:creationId xmlns:a16="http://schemas.microsoft.com/office/drawing/2014/main" id="{4FDE72AA-6624-953C-EED5-5D8BCCA4B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315"/>
              </p:ext>
            </p:extLst>
          </p:nvPr>
        </p:nvGraphicFramePr>
        <p:xfrm>
          <a:off x="176981" y="4817161"/>
          <a:ext cx="8124723" cy="1752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80387">
                  <a:extLst>
                    <a:ext uri="{9D8B030D-6E8A-4147-A177-3AD203B41FA5}">
                      <a16:colId xmlns:a16="http://schemas.microsoft.com/office/drawing/2014/main" val="2907330908"/>
                    </a:ext>
                  </a:extLst>
                </a:gridCol>
                <a:gridCol w="4044336">
                  <a:extLst>
                    <a:ext uri="{9D8B030D-6E8A-4147-A177-3AD203B41FA5}">
                      <a16:colId xmlns:a16="http://schemas.microsoft.com/office/drawing/2014/main" val="747523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Phantom type</a:t>
                      </a:r>
                      <a:endParaRPr lang="el-GR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Spherical-Water</a:t>
                      </a:r>
                      <a:endParaRPr lang="el-GR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2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Source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30000"/>
                        <a:t>18</a:t>
                      </a:r>
                      <a:r>
                        <a:rPr lang="en-US"/>
                        <a:t>F-2kBq</a:t>
                      </a:r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13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Coincidence window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8ns</a:t>
                      </a:r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63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Physics</a:t>
                      </a:r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Rayleigh Scattering, Compton Scattering, Bremsstrahlung</a:t>
                      </a:r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925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0B1AAAF-6C8E-E88C-CB10-FE53EE0E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961" y="3858990"/>
            <a:ext cx="3505335" cy="277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5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CF1AD71-3B3A-EFF7-FBDC-A3482850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Αλγόριθμος ανακατασκευής </a:t>
            </a:r>
            <a:r>
              <a:rPr lang="en-US"/>
              <a:t>OSEM 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D47F2B6-77B0-2374-42E6-56A7E5B17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/>
              <a:t>Τι είναι ο </a:t>
            </a:r>
            <a:r>
              <a:rPr lang="en-US"/>
              <a:t>Ordered Subsets Expectation Maximization (OSEM):</a:t>
            </a:r>
          </a:p>
          <a:p>
            <a:pPr lvl="1"/>
            <a:r>
              <a:rPr lang="el-GR"/>
              <a:t>Ένας επαναληπτικός (</a:t>
            </a:r>
            <a:r>
              <a:rPr lang="el-GR" err="1"/>
              <a:t>iterative</a:t>
            </a:r>
            <a:r>
              <a:rPr lang="el-GR"/>
              <a:t>) αλγόριθμος για να φτιάξουμε την εικόνα PET από τις προβολές</a:t>
            </a:r>
            <a:r>
              <a:rPr lang="en-US"/>
              <a:t>, </a:t>
            </a:r>
            <a:r>
              <a:rPr lang="el-GR"/>
              <a:t>χρησιμοποιώντας τα </a:t>
            </a:r>
            <a:r>
              <a:rPr lang="en-US"/>
              <a:t>ROOT files </a:t>
            </a:r>
            <a:r>
              <a:rPr lang="el-GR"/>
              <a:t>του </a:t>
            </a:r>
            <a:r>
              <a:rPr lang="en-US"/>
              <a:t>GATE</a:t>
            </a:r>
            <a:r>
              <a:rPr lang="el-GR"/>
              <a:t> (</a:t>
            </a:r>
            <a:r>
              <a:rPr lang="en-US"/>
              <a:t>coincidences-&gt; sourcePosX1, sourcePosY1, sourcePosX2, sourcePosY2.</a:t>
            </a:r>
          </a:p>
          <a:p>
            <a:pPr lvl="1"/>
            <a:r>
              <a:rPr lang="el-GR"/>
              <a:t>Σε κάθε δείγμα κάναμε 10 </a:t>
            </a:r>
            <a:r>
              <a:rPr lang="en-US"/>
              <a:t>iterations </a:t>
            </a:r>
            <a:r>
              <a:rPr lang="el-GR"/>
              <a:t>του παρακάτω αλγόριθμου</a:t>
            </a:r>
          </a:p>
          <a:p>
            <a:pPr lvl="1"/>
            <a:endParaRPr lang="el-GR"/>
          </a:p>
          <a:p>
            <a:pPr lvl="1"/>
            <a:endParaRPr lang="el-GR"/>
          </a:p>
          <a:p>
            <a:pPr lvl="1"/>
            <a:endParaRPr lang="el-GR"/>
          </a:p>
          <a:p>
            <a:pPr lvl="1"/>
            <a:r>
              <a:rPr lang="el-GR"/>
              <a:t>Σε κάθε επανάληψη πολλαπλασιάζουμε την τρέχουσα εικόνα με το πηλίκο των μετρήσεων προς τις προβολές της εκτίμησης και επαναπροβάλλουμε αυτή τη διόρθωση στην εικόνα, προσθέτοντας ένα μικρό ε για σταθερότητα.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9ADE6-D3E9-ED23-849A-80E676FD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3" y="3569536"/>
            <a:ext cx="4486814" cy="71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5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94DCF58-C0A7-64C3-BEB6-35E70C53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set – Pre Processing</a:t>
            </a:r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92ED741-2931-66A2-C16E-DE86BB8A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6923919" cy="4058751"/>
          </a:xfrm>
        </p:spPr>
        <p:txBody>
          <a:bodyPr>
            <a:normAutofit/>
          </a:bodyPr>
          <a:lstStyle/>
          <a:p>
            <a:r>
              <a:rPr lang="el-GR"/>
              <a:t>Δημιουργία </a:t>
            </a:r>
            <a:r>
              <a:rPr lang="el-GR" err="1"/>
              <a:t>dataset</a:t>
            </a:r>
            <a:r>
              <a:rPr lang="el-GR"/>
              <a:t> από GATE προσομοιώσεις (NAC/AC εικόνες)</a:t>
            </a:r>
            <a:r>
              <a:rPr lang="en-US"/>
              <a:t>:</a:t>
            </a:r>
          </a:p>
          <a:p>
            <a:pPr lvl="1"/>
            <a:r>
              <a:rPr lang="en-US" b="1"/>
              <a:t>Split</a:t>
            </a:r>
            <a:r>
              <a:rPr lang="en-US"/>
              <a:t>:</a:t>
            </a:r>
            <a:br>
              <a:rPr lang="en-US"/>
            </a:br>
            <a:r>
              <a:rPr lang="en-US"/>
              <a:t>• Train: 798 </a:t>
            </a:r>
            <a:r>
              <a:rPr lang="el-GR"/>
              <a:t>ζεύγη</a:t>
            </a:r>
            <a:br>
              <a:rPr lang="el-GR"/>
            </a:br>
            <a:r>
              <a:rPr lang="el-GR"/>
              <a:t>• </a:t>
            </a:r>
            <a:r>
              <a:rPr lang="en-US"/>
              <a:t>Validation: 200 </a:t>
            </a:r>
            <a:r>
              <a:rPr lang="el-GR"/>
              <a:t>ζεύγη</a:t>
            </a:r>
            <a:br>
              <a:rPr lang="el-GR"/>
            </a:br>
            <a:r>
              <a:rPr lang="el-GR"/>
              <a:t>• </a:t>
            </a:r>
            <a:r>
              <a:rPr lang="en-US"/>
              <a:t>Test: 191 </a:t>
            </a:r>
            <a:r>
              <a:rPr lang="el-GR"/>
              <a:t>ζεύγη</a:t>
            </a:r>
            <a:endParaRPr lang="en-US"/>
          </a:p>
          <a:p>
            <a:pPr lvl="1"/>
            <a:r>
              <a:rPr lang="el-GR"/>
              <a:t>Περιλαμβάνονται διαφορετικά είδη δεδομένων: μονή &amp; διπλή πηγή</a:t>
            </a:r>
          </a:p>
          <a:p>
            <a:r>
              <a:rPr lang="el-GR"/>
              <a:t>Μετασχηματισμοί</a:t>
            </a:r>
            <a:r>
              <a:rPr lang="en-US"/>
              <a:t>:</a:t>
            </a:r>
          </a:p>
          <a:p>
            <a:pPr lvl="1"/>
            <a:r>
              <a:rPr lang="en-US"/>
              <a:t>Resize </a:t>
            </a:r>
            <a:r>
              <a:rPr lang="el-GR"/>
              <a:t>σε 256×256 </a:t>
            </a:r>
            <a:r>
              <a:rPr lang="en-US"/>
              <a:t>pixels</a:t>
            </a:r>
            <a:endParaRPr lang="el-GR"/>
          </a:p>
          <a:p>
            <a:pPr lvl="1"/>
            <a:r>
              <a:rPr lang="en-US" err="1"/>
              <a:t>Hflip</a:t>
            </a:r>
            <a:r>
              <a:rPr lang="el-GR"/>
              <a:t>=0.5(Οριζόντια ανάκλαση)</a:t>
            </a:r>
          </a:p>
          <a:p>
            <a:endParaRPr lang="el-GR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616F8-ED68-3C5C-3A30-2DC846E4C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161" y="2170353"/>
            <a:ext cx="4486901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2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593DA75-AAD9-1424-375F-BB00F956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508" y="261695"/>
            <a:ext cx="10353763" cy="970450"/>
          </a:xfrm>
        </p:spPr>
        <p:txBody>
          <a:bodyPr/>
          <a:lstStyle/>
          <a:p>
            <a:r>
              <a:rPr lang="en-US"/>
              <a:t>Baseline Pix2Pix</a:t>
            </a:r>
            <a:endParaRPr lang="el-GR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0D690D19-3846-A4CE-5443-E4B4B1861F83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40308" y="3853057"/>
            <a:ext cx="3300984" cy="131083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Generator: U-Net (</a:t>
            </a:r>
            <a:r>
              <a:rPr lang="el-GR" sz="2000" dirty="0"/>
              <a:t>8 </a:t>
            </a:r>
            <a:r>
              <a:rPr lang="en-US" sz="2000" dirty="0"/>
              <a:t>down path</a:t>
            </a:r>
            <a:r>
              <a:rPr lang="el-GR" sz="2000" dirty="0"/>
              <a:t>-8</a:t>
            </a:r>
            <a:r>
              <a:rPr lang="en-US" sz="2000" dirty="0"/>
              <a:t> up path blocks)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Discriminator: </a:t>
            </a:r>
            <a:r>
              <a:rPr lang="en-US" sz="2000" dirty="0" err="1"/>
              <a:t>PatchGAN</a:t>
            </a:r>
            <a:r>
              <a:rPr lang="en-US" sz="2000" dirty="0"/>
              <a:t> (70×70)</a:t>
            </a:r>
            <a:endParaRPr lang="el-G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Θέση κειμένου 7">
                <a:extLst>
                  <a:ext uri="{FF2B5EF4-FFF2-40B4-BE49-F238E27FC236}">
                    <a16:creationId xmlns:a16="http://schemas.microsoft.com/office/drawing/2014/main" id="{16677DFB-0671-2E5A-04F7-55CF72786FC9}"/>
                  </a:ext>
                </a:extLst>
              </p:cNvPr>
              <p:cNvSpPr>
                <a:spLocks noGrp="1"/>
              </p:cNvSpPr>
              <p:nvPr>
                <p:ph type="body" sz="half" idx="19"/>
              </p:nvPr>
            </p:nvSpPr>
            <p:spPr>
              <a:xfrm>
                <a:off x="4440183" y="3913822"/>
                <a:ext cx="3300984" cy="131083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l-GR" sz="2000" dirty="0"/>
                  <a:t>Συνδυασμός </a:t>
                </a:r>
                <a:r>
                  <a:rPr lang="en-US" sz="2000" dirty="0"/>
                  <a:t>BCE (Binary Cross Entropy) + L1</a:t>
                </a:r>
              </a:p>
              <a:p>
                <a:pPr algn="l"/>
                <a:r>
                  <a:rPr lang="es-ES" dirty="0"/>
                  <a:t>L</a:t>
                </a:r>
                <a:r>
                  <a:rPr lang="en-US" baseline="-25000" dirty="0"/>
                  <a:t>D</a:t>
                </a:r>
                <a:r>
                  <a:rPr lang="es-ES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dirty="0"/>
                  <a:t>BCE(D(x, y), 1) +BCE(D(x,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s-ES" dirty="0"/>
                  <a:t>), 0)</a:t>
                </a:r>
              </a:p>
              <a:p>
                <a:pPr algn="l"/>
                <a:r>
                  <a:rPr lang="en-US" dirty="0"/>
                  <a:t>L</a:t>
                </a:r>
                <a:r>
                  <a:rPr lang="en-US" baseline="-25000" dirty="0"/>
                  <a:t>G</a:t>
                </a:r>
                <a:r>
                  <a:rPr lang="en-US" dirty="0"/>
                  <a:t> = BCE(D(x,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), 1)+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s-E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s-E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s-E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s-E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Θέση κειμένου 7">
                <a:extLst>
                  <a:ext uri="{FF2B5EF4-FFF2-40B4-BE49-F238E27FC236}">
                    <a16:creationId xmlns:a16="http://schemas.microsoft.com/office/drawing/2014/main" id="{16677DFB-0671-2E5A-04F7-55CF72786F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9"/>
              </p:nvPr>
            </p:nvSpPr>
            <p:spPr>
              <a:xfrm>
                <a:off x="4440183" y="3913822"/>
                <a:ext cx="3300984" cy="131083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Θέση κειμένου 10">
                <a:extLst>
                  <a:ext uri="{FF2B5EF4-FFF2-40B4-BE49-F238E27FC236}">
                    <a16:creationId xmlns:a16="http://schemas.microsoft.com/office/drawing/2014/main" id="{30DF6553-A0B2-A7E5-FAB1-6FB1E3F1F84D}"/>
                  </a:ext>
                </a:extLst>
              </p:cNvPr>
              <p:cNvSpPr>
                <a:spLocks noGrp="1"/>
              </p:cNvSpPr>
              <p:nvPr>
                <p:ph type="body" sz="half" idx="20"/>
              </p:nvPr>
            </p:nvSpPr>
            <p:spPr>
              <a:xfrm>
                <a:off x="8054122" y="3822647"/>
                <a:ext cx="3300984" cy="2263521"/>
              </a:xfrm>
            </p:spPr>
            <p:txBody>
              <a:bodyPr>
                <a:no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/>
                  <a:t>Google </a:t>
                </a:r>
                <a:r>
                  <a:rPr lang="en-US" sz="1800" err="1"/>
                  <a:t>Colab</a:t>
                </a:r>
                <a:r>
                  <a:rPr lang="en-US" sz="1800"/>
                  <a:t> (GPU A100)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/>
                  <a:t>Batch size = 16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/>
                  <a:t>Epochs = 500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/>
                  <a:t>Betas (Adam)=(0.5,0.999)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/>
                  <a:t>Learning Rate: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2×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sz="180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/>
                  <a:t>:100</a:t>
                </a:r>
                <a:endParaRPr lang="el-GR" sz="1800"/>
              </a:p>
            </p:txBody>
          </p:sp>
        </mc:Choice>
        <mc:Fallback xmlns="">
          <p:sp>
            <p:nvSpPr>
              <p:cNvPr id="11" name="Θέση κειμένου 10">
                <a:extLst>
                  <a:ext uri="{FF2B5EF4-FFF2-40B4-BE49-F238E27FC236}">
                    <a16:creationId xmlns:a16="http://schemas.microsoft.com/office/drawing/2014/main" id="{30DF6553-A0B2-A7E5-FAB1-6FB1E3F1F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0"/>
              </p:nvPr>
            </p:nvSpPr>
            <p:spPr>
              <a:xfrm>
                <a:off x="8054122" y="3822647"/>
                <a:ext cx="3300984" cy="226352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B469AED-7DC7-309B-B127-B2AADD1CB54C}"/>
              </a:ext>
            </a:extLst>
          </p:cNvPr>
          <p:cNvSpPr txBox="1"/>
          <p:nvPr/>
        </p:nvSpPr>
        <p:spPr>
          <a:xfrm>
            <a:off x="1175657" y="2188029"/>
            <a:ext cx="28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/>
              <a:t>Αρχιτεκτονική: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34A5B-C549-6B42-D887-C056A887F809}"/>
              </a:ext>
            </a:extLst>
          </p:cNvPr>
          <p:cNvSpPr txBox="1"/>
          <p:nvPr/>
        </p:nvSpPr>
        <p:spPr>
          <a:xfrm>
            <a:off x="4784271" y="2188029"/>
            <a:ext cx="283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Loss function:</a:t>
            </a:r>
            <a:endParaRPr lang="el-GR" sz="2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800A53-A546-D303-0087-89D6B9B7E0A8}"/>
              </a:ext>
            </a:extLst>
          </p:cNvPr>
          <p:cNvSpPr txBox="1"/>
          <p:nvPr/>
        </p:nvSpPr>
        <p:spPr>
          <a:xfrm>
            <a:off x="8480814" y="2188029"/>
            <a:ext cx="2623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/>
              <a:t>Εκπαίδευση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EF5E1C-71BF-F07C-71F0-83B98068CC8E}"/>
              </a:ext>
            </a:extLst>
          </p:cNvPr>
          <p:cNvSpPr txBox="1"/>
          <p:nvPr/>
        </p:nvSpPr>
        <p:spPr>
          <a:xfrm>
            <a:off x="1175657" y="1232145"/>
            <a:ext cx="9644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/>
              <a:t>Σκοπός</a:t>
            </a:r>
            <a:r>
              <a:rPr lang="en-US" b="1"/>
              <a:t>:</a:t>
            </a:r>
            <a:r>
              <a:rPr lang="el-GR"/>
              <a:t> Ο </a:t>
            </a:r>
            <a:r>
              <a:rPr lang="el-GR" err="1"/>
              <a:t>Generator</a:t>
            </a:r>
            <a:r>
              <a:rPr lang="el-GR"/>
              <a:t> μετατρέπει NAC → AC εικόνες μαθαίνοντας από</a:t>
            </a:r>
            <a:r>
              <a:rPr lang="en-US"/>
              <a:t> </a:t>
            </a:r>
            <a:r>
              <a:rPr lang="el-GR"/>
              <a:t>πραγματικές κατανομές των ζευγαριών</a:t>
            </a:r>
          </a:p>
        </p:txBody>
      </p:sp>
    </p:spTree>
    <p:extLst>
      <p:ext uri="{BB962C8B-B14F-4D97-AF65-F5344CB8AC3E}">
        <p14:creationId xmlns:p14="http://schemas.microsoft.com/office/powerpoint/2010/main" val="315363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82C1-CA1F-92C8-0A74-64874BE2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WGAN-GP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3E27-5DD3-1134-C9A8-1F77A185F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Αρχιτεκτονική</a:t>
            </a:r>
            <a:r>
              <a:rPr lang="en-US" dirty="0"/>
              <a:t>: </a:t>
            </a:r>
            <a:r>
              <a:rPr lang="el-GR" dirty="0"/>
              <a:t>Ίδιος </a:t>
            </a:r>
            <a:r>
              <a:rPr lang="en-US" dirty="0"/>
              <a:t>Generator</a:t>
            </a:r>
            <a:r>
              <a:rPr lang="el-GR" dirty="0"/>
              <a:t> (</a:t>
            </a:r>
            <a:r>
              <a:rPr lang="en-US" dirty="0"/>
              <a:t>U-Net) </a:t>
            </a:r>
            <a:r>
              <a:rPr lang="el-GR" dirty="0"/>
              <a:t>και </a:t>
            </a:r>
            <a:r>
              <a:rPr lang="en-US" dirty="0"/>
              <a:t>Critic </a:t>
            </a:r>
            <a:r>
              <a:rPr lang="el-GR" dirty="0"/>
              <a:t>αντί για </a:t>
            </a:r>
            <a:r>
              <a:rPr lang="en-US" dirty="0"/>
              <a:t>Discriminator</a:t>
            </a:r>
          </a:p>
          <a:p>
            <a:r>
              <a:rPr lang="el-GR" dirty="0"/>
              <a:t> </a:t>
            </a:r>
            <a:r>
              <a:rPr lang="en-US" dirty="0"/>
              <a:t>Critic Loss: Earth Mover’s distance (W</a:t>
            </a:r>
            <a:r>
              <a:rPr lang="en-US" baseline="-25000" dirty="0"/>
              <a:t>1</a:t>
            </a:r>
            <a:r>
              <a:rPr lang="en-US" dirty="0"/>
              <a:t>) + Gradient Penalty (GP) (</a:t>
            </a:r>
            <a:r>
              <a:rPr lang="el-GR" dirty="0"/>
              <a:t>λ</a:t>
            </a:r>
            <a:r>
              <a:rPr lang="en-US" baseline="-25000" dirty="0"/>
              <a:t>GP</a:t>
            </a:r>
            <a:r>
              <a:rPr lang="en-US" dirty="0"/>
              <a:t>=10)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Generator Loss: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A4595-5204-F523-BB75-7AF94D82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91" y="2892826"/>
            <a:ext cx="4830317" cy="759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EF486-0B89-AC5C-71CD-40D517EB1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383" y="2892825"/>
            <a:ext cx="6553978" cy="759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376636-F2D9-28D3-C7FA-AEC03CD9E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774" y="4288764"/>
            <a:ext cx="5084042" cy="622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02060C-49CD-4527-FEC5-11CC55202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066" y="5168664"/>
            <a:ext cx="3575130" cy="622536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676A54D4-18A9-8EB1-1B89-E0D2086F4C4D}"/>
              </a:ext>
            </a:extLst>
          </p:cNvPr>
          <p:cNvSpPr/>
          <p:nvPr/>
        </p:nvSpPr>
        <p:spPr>
          <a:xfrm rot="18691094">
            <a:off x="3795252" y="3651874"/>
            <a:ext cx="639096" cy="6225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CDAF5D6-D487-71DF-0EF8-11D3516C529A}"/>
              </a:ext>
            </a:extLst>
          </p:cNvPr>
          <p:cNvSpPr/>
          <p:nvPr/>
        </p:nvSpPr>
        <p:spPr>
          <a:xfrm rot="2163130">
            <a:off x="6581864" y="3651873"/>
            <a:ext cx="639096" cy="6225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359A0C7-F86B-6121-F94E-675F63B6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6350"/>
            <a:ext cx="10353762" cy="759056"/>
          </a:xfrm>
        </p:spPr>
        <p:txBody>
          <a:bodyPr/>
          <a:lstStyle/>
          <a:p>
            <a:r>
              <a:rPr lang="el-GR" dirty="0"/>
              <a:t>Ποιοτικά Αποτελέσματα κατά το </a:t>
            </a:r>
            <a:r>
              <a:rPr lang="en-US" dirty="0"/>
              <a:t>training</a:t>
            </a:r>
            <a:endParaRPr lang="el-GR" dirty="0"/>
          </a:p>
        </p:txBody>
      </p:sp>
      <p:graphicFrame>
        <p:nvGraphicFramePr>
          <p:cNvPr id="5" name="Θέση περιεχομένου 4">
            <a:extLst>
              <a:ext uri="{FF2B5EF4-FFF2-40B4-BE49-F238E27FC236}">
                <a16:creationId xmlns:a16="http://schemas.microsoft.com/office/drawing/2014/main" id="{8824C885-F988-B91F-D208-930E23A64E6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66434241"/>
              </p:ext>
            </p:extLst>
          </p:nvPr>
        </p:nvGraphicFramePr>
        <p:xfrm>
          <a:off x="919119" y="3354285"/>
          <a:ext cx="5059363" cy="3184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Θέση περιεχομένου 6">
            <a:extLst>
              <a:ext uri="{FF2B5EF4-FFF2-40B4-BE49-F238E27FC236}">
                <a16:creationId xmlns:a16="http://schemas.microsoft.com/office/drawing/2014/main" id="{A6938F0B-41BF-C441-2DA2-CC56C0064BF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349765"/>
              </p:ext>
            </p:extLst>
          </p:nvPr>
        </p:nvGraphicFramePr>
        <p:xfrm>
          <a:off x="6207169" y="3354285"/>
          <a:ext cx="5065712" cy="3184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99" name="TextBox 998">
            <a:extLst>
              <a:ext uri="{FF2B5EF4-FFF2-40B4-BE49-F238E27FC236}">
                <a16:creationId xmlns:a16="http://schemas.microsoft.com/office/drawing/2014/main" id="{8D505760-31A3-818B-CED4-FB4A229B599B}"/>
              </a:ext>
            </a:extLst>
          </p:cNvPr>
          <p:cNvSpPr txBox="1"/>
          <p:nvPr/>
        </p:nvSpPr>
        <p:spPr>
          <a:xfrm>
            <a:off x="4112752" y="1018531"/>
            <a:ext cx="1766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dirty="0"/>
              <a:t>AC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3061A008-9F6C-55D7-E261-E9B187685047}"/>
              </a:ext>
            </a:extLst>
          </p:cNvPr>
          <p:cNvSpPr txBox="1"/>
          <p:nvPr/>
        </p:nvSpPr>
        <p:spPr>
          <a:xfrm>
            <a:off x="6243667" y="1024023"/>
            <a:ext cx="1738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/>
              <a:t>NAC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00440-AB1E-9F6A-7715-C0B6A007D002}"/>
              </a:ext>
            </a:extLst>
          </p:cNvPr>
          <p:cNvSpPr txBox="1"/>
          <p:nvPr/>
        </p:nvSpPr>
        <p:spPr>
          <a:xfrm>
            <a:off x="919119" y="2821828"/>
            <a:ext cx="1766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Vanilla GAN</a:t>
            </a:r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9CEEE-7EF9-E1DC-58DA-FC32B6932A5C}"/>
              </a:ext>
            </a:extLst>
          </p:cNvPr>
          <p:cNvSpPr txBox="1"/>
          <p:nvPr/>
        </p:nvSpPr>
        <p:spPr>
          <a:xfrm>
            <a:off x="9506325" y="2838112"/>
            <a:ext cx="1766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/>
              <a:t>WGAN</a:t>
            </a:r>
            <a:endParaRPr lang="el-G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E9E042-C8B8-135A-BAD6-B5DACA62C4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5356" y="1419726"/>
            <a:ext cx="1619476" cy="17147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8DE845-E61E-ED1E-D638-74A4522EE3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03405" y="1419726"/>
            <a:ext cx="1619476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4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757D-6046-9BA2-1AB3-0B9B6B4D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19075"/>
            <a:ext cx="10353762" cy="970450"/>
          </a:xfrm>
        </p:spPr>
        <p:txBody>
          <a:bodyPr/>
          <a:lstStyle/>
          <a:p>
            <a:r>
              <a:rPr lang="el-GR" dirty="0"/>
              <a:t>Ποιοτικά Αποτελέσματα κατά το </a:t>
            </a:r>
            <a:r>
              <a:rPr lang="en-US" dirty="0"/>
              <a:t>training</a:t>
            </a:r>
          </a:p>
        </p:txBody>
      </p:sp>
      <p:graphicFrame>
        <p:nvGraphicFramePr>
          <p:cNvPr id="5" name="Θέση περιεχομένου 4">
            <a:extLst>
              <a:ext uri="{FF2B5EF4-FFF2-40B4-BE49-F238E27FC236}">
                <a16:creationId xmlns:a16="http://schemas.microsoft.com/office/drawing/2014/main" id="{3DAB9381-3A87-DFA4-72E9-AB96454E1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720565"/>
              </p:ext>
            </p:extLst>
          </p:nvPr>
        </p:nvGraphicFramePr>
        <p:xfrm>
          <a:off x="919119" y="3354285"/>
          <a:ext cx="5059363" cy="3184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Θέση περιεχομένου 6">
            <a:extLst>
              <a:ext uri="{FF2B5EF4-FFF2-40B4-BE49-F238E27FC236}">
                <a16:creationId xmlns:a16="http://schemas.microsoft.com/office/drawing/2014/main" id="{FB0FDA5F-4B12-D812-6DA8-797DF6F00C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794625"/>
              </p:ext>
            </p:extLst>
          </p:nvPr>
        </p:nvGraphicFramePr>
        <p:xfrm>
          <a:off x="6207169" y="3354285"/>
          <a:ext cx="5065712" cy="3184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FD077E4-3000-1AD7-9415-C59DA234D396}"/>
              </a:ext>
            </a:extLst>
          </p:cNvPr>
          <p:cNvSpPr txBox="1"/>
          <p:nvPr/>
        </p:nvSpPr>
        <p:spPr>
          <a:xfrm>
            <a:off x="4112752" y="1018531"/>
            <a:ext cx="1766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 dirty="0"/>
              <a:t>AC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95DAB-3A75-1D59-1F14-C6607A7405AE}"/>
              </a:ext>
            </a:extLst>
          </p:cNvPr>
          <p:cNvSpPr txBox="1"/>
          <p:nvPr/>
        </p:nvSpPr>
        <p:spPr>
          <a:xfrm>
            <a:off x="6243667" y="1024023"/>
            <a:ext cx="1738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l-GR"/>
              <a:t>NAC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617E25-02D6-2156-72B6-C9DD249C61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49142" y="1473275"/>
            <a:ext cx="1829340" cy="15972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3BD7CF-1608-36AB-B50D-D86333EEB9A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07169" y="1473275"/>
            <a:ext cx="1740462" cy="159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574EA9-2871-45FC-F1F7-6982C0909D92}"/>
              </a:ext>
            </a:extLst>
          </p:cNvPr>
          <p:cNvSpPr txBox="1"/>
          <p:nvPr/>
        </p:nvSpPr>
        <p:spPr>
          <a:xfrm>
            <a:off x="919119" y="2821828"/>
            <a:ext cx="1766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Vanilla GAN</a:t>
            </a:r>
            <a:endParaRPr lang="el-G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211329-2E3A-10F8-7818-7768CD751BF8}"/>
              </a:ext>
            </a:extLst>
          </p:cNvPr>
          <p:cNvSpPr txBox="1"/>
          <p:nvPr/>
        </p:nvSpPr>
        <p:spPr>
          <a:xfrm>
            <a:off x="9506325" y="2838112"/>
            <a:ext cx="17665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dirty="0"/>
              <a:t>WGAN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50025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Σχιστόλιθος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Σχιστόλιθος</Template>
  <TotalTime>239</TotalTime>
  <Words>674</Words>
  <Application>Microsoft Office PowerPoint</Application>
  <PresentationFormat>Widescreen</PresentationFormat>
  <Paragraphs>130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Calisto MT</vt:lpstr>
      <vt:lpstr>Cambria Math</vt:lpstr>
      <vt:lpstr>Wingdings 2</vt:lpstr>
      <vt:lpstr>Σχιστόλιθος</vt:lpstr>
      <vt:lpstr>PET Attenuation Correction with GANs</vt:lpstr>
      <vt:lpstr>Εισαγωγή</vt:lpstr>
      <vt:lpstr>Προσομοιώσεις GATE</vt:lpstr>
      <vt:lpstr>Αλγόριθμος ανακατασκευής OSEM </vt:lpstr>
      <vt:lpstr>Data set – Pre Processing</vt:lpstr>
      <vt:lpstr>Baseline Pix2Pix</vt:lpstr>
      <vt:lpstr>WGAN-GP</vt:lpstr>
      <vt:lpstr>Ποιοτικά Αποτελέσματα κατά το training</vt:lpstr>
      <vt:lpstr>Ποιοτικά Αποτελέσματα κατά το training</vt:lpstr>
      <vt:lpstr>Ποιοτικά αποτελέσματα στο test set</vt:lpstr>
      <vt:lpstr>Ποσοτικά αποτελέσματα-Loss Curves</vt:lpstr>
      <vt:lpstr>Ποσοτικά αποτελέσματα-PSNR, SSIM</vt:lpstr>
      <vt:lpstr>Source detection-YOLOv8n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Αλεξανδρος Νταγιαντας</dc:creator>
  <cp:lastModifiedBy>Iraklis Spyrou</cp:lastModifiedBy>
  <cp:revision>5</cp:revision>
  <dcterms:created xsi:type="dcterms:W3CDTF">2025-06-15T13:50:40Z</dcterms:created>
  <dcterms:modified xsi:type="dcterms:W3CDTF">2025-06-16T09:20:33Z</dcterms:modified>
</cp:coreProperties>
</file>