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9" r:id="rId3"/>
    <p:sldId id="289" r:id="rId4"/>
    <p:sldId id="260" r:id="rId5"/>
    <p:sldId id="265" r:id="rId6"/>
    <p:sldId id="256" r:id="rId7"/>
    <p:sldId id="257" r:id="rId8"/>
    <p:sldId id="262" r:id="rId9"/>
    <p:sldId id="258" r:id="rId10"/>
    <p:sldId id="263" r:id="rId11"/>
    <p:sldId id="266" r:id="rId12"/>
    <p:sldId id="268" r:id="rId13"/>
    <p:sldId id="272" r:id="rId14"/>
    <p:sldId id="270" r:id="rId15"/>
    <p:sldId id="274" r:id="rId16"/>
    <p:sldId id="275" r:id="rId17"/>
    <p:sldId id="276" r:id="rId18"/>
    <p:sldId id="287" r:id="rId19"/>
    <p:sldId id="277" r:id="rId20"/>
    <p:sldId id="278" r:id="rId21"/>
    <p:sldId id="279" r:id="rId22"/>
    <p:sldId id="280" r:id="rId23"/>
    <p:sldId id="281" r:id="rId24"/>
    <p:sldId id="282" r:id="rId25"/>
    <p:sldId id="283" r:id="rId26"/>
    <p:sldId id="284" r:id="rId27"/>
    <p:sldId id="285" r:id="rId28"/>
    <p:sldId id="286" r:id="rId29"/>
    <p:sldId id="288" r:id="rId3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5CC6B7-FED3-49D6-A020-C035A03D7175}" v="17" dt="2023-11-28T21:06:31.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98778B-9569-46FD-A4F4-72E5E9CEAE83}" type="datetimeFigureOut">
              <a:rPr lang="el-GR" smtClean="0"/>
              <a:t>12/1/2024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8E001-F78E-4EEF-9E04-409001201CCE}" type="slidenum">
              <a:rPr lang="el-GR" smtClean="0"/>
              <a:t>‹#›</a:t>
            </a:fld>
            <a:endParaRPr lang="el-GR"/>
          </a:p>
        </p:txBody>
      </p:sp>
    </p:spTree>
    <p:extLst>
      <p:ext uri="{BB962C8B-B14F-4D97-AF65-F5344CB8AC3E}">
        <p14:creationId xmlns:p14="http://schemas.microsoft.com/office/powerpoint/2010/main" val="375987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1d7e6a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1d7e6a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1d7e6a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1d7e6a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22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91d7e6a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91d7e6a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BFF10-5816-B812-972B-3A694C16BD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l-GR"/>
          </a:p>
        </p:txBody>
      </p:sp>
      <p:sp>
        <p:nvSpPr>
          <p:cNvPr id="3" name="Subtitle 2">
            <a:extLst>
              <a:ext uri="{FF2B5EF4-FFF2-40B4-BE49-F238E27FC236}">
                <a16:creationId xmlns:a16="http://schemas.microsoft.com/office/drawing/2014/main" id="{D090F688-02F6-0C74-A4E5-E0108D021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l-GR"/>
          </a:p>
        </p:txBody>
      </p:sp>
      <p:sp>
        <p:nvSpPr>
          <p:cNvPr id="4" name="Date Placeholder 3">
            <a:extLst>
              <a:ext uri="{FF2B5EF4-FFF2-40B4-BE49-F238E27FC236}">
                <a16:creationId xmlns:a16="http://schemas.microsoft.com/office/drawing/2014/main" id="{079E66DD-4819-2867-DDAA-0E70A17C322F}"/>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C7D6AA1B-EB78-FCFD-D942-9BAB4D694063}"/>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0CD0C211-93AF-5D5F-FE38-9FDB3B5D8923}"/>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20202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B5BD-1214-84E5-B375-B015ABC66275}"/>
              </a:ext>
            </a:extLst>
          </p:cNvPr>
          <p:cNvSpPr>
            <a:spLocks noGrp="1"/>
          </p:cNvSpPr>
          <p:nvPr>
            <p:ph type="title"/>
          </p:nvPr>
        </p:nvSpPr>
        <p:spPr/>
        <p:txBody>
          <a:bodyPr/>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FC7D98E-B6B0-C824-3118-BBA1BB6A1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B8AB1B54-BC2A-F3D9-AD9D-0A9775473AAB}"/>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2AFC0AC7-CD63-3F0D-A780-24BD94B0C5C9}"/>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BADDE6AC-A4B1-924D-87FD-9C26B22275FD}"/>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72593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7A9FC-769F-77D2-F296-8DF51A902B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l-GR"/>
          </a:p>
        </p:txBody>
      </p:sp>
      <p:sp>
        <p:nvSpPr>
          <p:cNvPr id="3" name="Vertical Text Placeholder 2">
            <a:extLst>
              <a:ext uri="{FF2B5EF4-FFF2-40B4-BE49-F238E27FC236}">
                <a16:creationId xmlns:a16="http://schemas.microsoft.com/office/drawing/2014/main" id="{3880F7B7-087D-2EE0-5EC8-98E227AD4E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C12224DE-2C51-C0DD-AA08-C4F546D7F326}"/>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C7E6DA99-A1AE-747D-182F-1D4D70F93F8B}"/>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906EC1CF-FF9C-D87F-F8D0-4518E19AE67B}"/>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66811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Illustration">
  <p:cSld name="Title Slide - Illustration">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9740" t="-13605" r="-9740" b="-24382"/>
          <a:stretch/>
        </p:blipFill>
        <p:spPr>
          <a:xfrm>
            <a:off x="3424500" y="3127100"/>
            <a:ext cx="3934067" cy="3053768"/>
          </a:xfrm>
          <a:prstGeom prst="rect">
            <a:avLst/>
          </a:prstGeom>
          <a:noFill/>
          <a:ln>
            <a:noFill/>
          </a:ln>
        </p:spPr>
      </p:pic>
      <p:sp>
        <p:nvSpPr>
          <p:cNvPr id="11" name="Google Shape;11;p2"/>
          <p:cNvSpPr/>
          <p:nvPr/>
        </p:nvSpPr>
        <p:spPr>
          <a:xfrm>
            <a:off x="475033" y="6427633"/>
            <a:ext cx="1406000" cy="430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2" name="Google Shape;12;p2"/>
          <p:cNvPicPr preferRelativeResize="0"/>
          <p:nvPr/>
        </p:nvPicPr>
        <p:blipFill rotWithShape="1">
          <a:blip r:embed="rId3">
            <a:alphaModFix/>
          </a:blip>
          <a:srcRect/>
          <a:stretch/>
        </p:blipFill>
        <p:spPr>
          <a:xfrm>
            <a:off x="450300" y="1235867"/>
            <a:ext cx="3255600" cy="4386267"/>
          </a:xfrm>
          <a:prstGeom prst="rect">
            <a:avLst/>
          </a:prstGeom>
          <a:noFill/>
          <a:ln>
            <a:noFill/>
          </a:ln>
        </p:spPr>
      </p:pic>
      <p:sp>
        <p:nvSpPr>
          <p:cNvPr id="13" name="Google Shape;13;p2"/>
          <p:cNvSpPr txBox="1">
            <a:spLocks noGrp="1"/>
          </p:cNvSpPr>
          <p:nvPr>
            <p:ph type="title"/>
          </p:nvPr>
        </p:nvSpPr>
        <p:spPr>
          <a:xfrm>
            <a:off x="5944467" y="5028333"/>
            <a:ext cx="5536400" cy="4304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title" idx="2"/>
          </p:nvPr>
        </p:nvSpPr>
        <p:spPr>
          <a:xfrm>
            <a:off x="5201517" y="2156300"/>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9pPr>
          </a:lstStyle>
          <a:p>
            <a:endParaRPr/>
          </a:p>
        </p:txBody>
      </p:sp>
      <p:sp>
        <p:nvSpPr>
          <p:cNvPr id="15" name="Google Shape;15;p2"/>
          <p:cNvSpPr txBox="1">
            <a:spLocks noGrp="1"/>
          </p:cNvSpPr>
          <p:nvPr>
            <p:ph type="subTitle" idx="1"/>
          </p:nvPr>
        </p:nvSpPr>
        <p:spPr>
          <a:xfrm>
            <a:off x="5201817" y="2898500"/>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chemeClr val="accent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59248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ext">
  <p:cSld name="Title and body text">
    <p:spTree>
      <p:nvGrpSpPr>
        <p:cNvPr id="1" name="Shape 16"/>
        <p:cNvGrpSpPr/>
        <p:nvPr/>
      </p:nvGrpSpPr>
      <p:grpSpPr>
        <a:xfrm>
          <a:off x="0" y="0"/>
          <a:ext cx="0" cy="0"/>
          <a:chOff x="0" y="0"/>
          <a:chExt cx="0" cy="0"/>
        </a:xfrm>
      </p:grpSpPr>
      <p:sp>
        <p:nvSpPr>
          <p:cNvPr id="17" name="Google Shape;17;p3"/>
          <p:cNvSpPr txBox="1">
            <a:spLocks noGrp="1"/>
          </p:cNvSpPr>
          <p:nvPr>
            <p:ph type="body" idx="1"/>
          </p:nvPr>
        </p:nvSpPr>
        <p:spPr>
          <a:xfrm>
            <a:off x="545100" y="1568467"/>
            <a:ext cx="11062800" cy="44704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
        <p:nvSpPr>
          <p:cNvPr id="18" name="Google Shape;18;p3"/>
          <p:cNvSpPr txBox="1">
            <a:spLocks noGrp="1"/>
          </p:cNvSpPr>
          <p:nvPr>
            <p:ph type="title"/>
          </p:nvPr>
        </p:nvSpPr>
        <p:spPr>
          <a:xfrm>
            <a:off x="545100" y="5012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chemeClr val="dk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45083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 Right Justified Blue">
  <p:cSld name="Section - Right Justified Blue">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12767" y="2330833"/>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a:buNone/>
              <a:defRPr sz="5333"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subTitle" idx="1"/>
          </p:nvPr>
        </p:nvSpPr>
        <p:spPr>
          <a:xfrm>
            <a:off x="13067" y="3174633"/>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chemeClr val="accent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990969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ile only">
  <p:cSld name="Titile 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545100" y="5016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Google Sans Medium"/>
              <a:buNone/>
              <a:defRPr sz="4000" i="0" u="none" strike="noStrike" cap="none">
                <a:solidFill>
                  <a:srgbClr val="3C4043"/>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993940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24"/>
        <p:cNvGrpSpPr/>
        <p:nvPr/>
      </p:nvGrpSpPr>
      <p:grpSpPr>
        <a:xfrm>
          <a:off x="0" y="0"/>
          <a:ext cx="0" cy="0"/>
          <a:chOff x="0" y="0"/>
          <a:chExt cx="0" cy="0"/>
        </a:xfrm>
      </p:grpSpPr>
      <p:sp>
        <p:nvSpPr>
          <p:cNvPr id="25" name="Google Shape;25;p6"/>
          <p:cNvSpPr txBox="1">
            <a:spLocks noGrp="1"/>
          </p:cNvSpPr>
          <p:nvPr>
            <p:ph type="body" idx="1"/>
          </p:nvPr>
        </p:nvSpPr>
        <p:spPr>
          <a:xfrm>
            <a:off x="545100" y="1568667"/>
            <a:ext cx="5384800" cy="44828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9pPr>
          </a:lstStyle>
          <a:p>
            <a:endParaRPr/>
          </a:p>
        </p:txBody>
      </p:sp>
      <p:sp>
        <p:nvSpPr>
          <p:cNvPr id="26" name="Google Shape;26;p6"/>
          <p:cNvSpPr txBox="1">
            <a:spLocks noGrp="1"/>
          </p:cNvSpPr>
          <p:nvPr>
            <p:ph type="body" idx="2"/>
          </p:nvPr>
        </p:nvSpPr>
        <p:spPr>
          <a:xfrm>
            <a:off x="6105267" y="1568667"/>
            <a:ext cx="5463600" cy="44828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9pPr>
          </a:lstStyle>
          <a:p>
            <a:endParaRPr/>
          </a:p>
        </p:txBody>
      </p:sp>
      <p:sp>
        <p:nvSpPr>
          <p:cNvPr id="27" name="Google Shape;27;p6"/>
          <p:cNvSpPr txBox="1">
            <a:spLocks noGrp="1"/>
          </p:cNvSpPr>
          <p:nvPr>
            <p:ph type="title"/>
          </p:nvPr>
        </p:nvSpPr>
        <p:spPr>
          <a:xfrm>
            <a:off x="545100" y="5016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rgbClr val="3C4043"/>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142538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Logo only">
  <p:cSld name="Title Slide: Logo only">
    <p:spTree>
      <p:nvGrpSpPr>
        <p:cNvPr id="1" name="Shape 28"/>
        <p:cNvGrpSpPr/>
        <p:nvPr/>
      </p:nvGrpSpPr>
      <p:grpSpPr>
        <a:xfrm>
          <a:off x="0" y="0"/>
          <a:ext cx="0" cy="0"/>
          <a:chOff x="0" y="0"/>
          <a:chExt cx="0" cy="0"/>
        </a:xfrm>
      </p:grpSpPr>
      <p:sp>
        <p:nvSpPr>
          <p:cNvPr id="29" name="Google Shape;29;p7"/>
          <p:cNvSpPr/>
          <p:nvPr/>
        </p:nvSpPr>
        <p:spPr>
          <a:xfrm>
            <a:off x="475033" y="6427633"/>
            <a:ext cx="1406000" cy="4304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0" name="Google Shape;30;p7"/>
          <p:cNvPicPr preferRelativeResize="0"/>
          <p:nvPr/>
        </p:nvPicPr>
        <p:blipFill rotWithShape="1">
          <a:blip r:embed="rId2">
            <a:alphaModFix/>
          </a:blip>
          <a:srcRect/>
          <a:stretch/>
        </p:blipFill>
        <p:spPr>
          <a:xfrm>
            <a:off x="856067" y="908934"/>
            <a:ext cx="3769133" cy="5078133"/>
          </a:xfrm>
          <a:prstGeom prst="rect">
            <a:avLst/>
          </a:prstGeom>
          <a:noFill/>
          <a:ln>
            <a:noFill/>
          </a:ln>
        </p:spPr>
      </p:pic>
      <p:sp>
        <p:nvSpPr>
          <p:cNvPr id="31" name="Google Shape;31;p7"/>
          <p:cNvSpPr txBox="1">
            <a:spLocks noGrp="1"/>
          </p:cNvSpPr>
          <p:nvPr>
            <p:ph type="title"/>
          </p:nvPr>
        </p:nvSpPr>
        <p:spPr>
          <a:xfrm>
            <a:off x="5802533" y="5317667"/>
            <a:ext cx="5678400" cy="4304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600"/>
              <a:buFont typeface="Arial"/>
              <a:buNone/>
              <a:defRPr sz="2133" b="0" i="0" u="none" strike="noStrike" cap="none">
                <a:solidFill>
                  <a:schemeClr val="accent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2" name="Google Shape;32;p7"/>
          <p:cNvSpPr txBox="1">
            <a:spLocks noGrp="1"/>
          </p:cNvSpPr>
          <p:nvPr>
            <p:ph type="title" idx="2"/>
          </p:nvPr>
        </p:nvSpPr>
        <p:spPr>
          <a:xfrm>
            <a:off x="5201517" y="2156300"/>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9pPr>
          </a:lstStyle>
          <a:p>
            <a:endParaRPr/>
          </a:p>
        </p:txBody>
      </p:sp>
      <p:sp>
        <p:nvSpPr>
          <p:cNvPr id="33" name="Google Shape;33;p7"/>
          <p:cNvSpPr txBox="1">
            <a:spLocks noGrp="1"/>
          </p:cNvSpPr>
          <p:nvPr>
            <p:ph type="subTitle" idx="1"/>
          </p:nvPr>
        </p:nvSpPr>
        <p:spPr>
          <a:xfrm>
            <a:off x="5201817" y="2898500"/>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chemeClr val="accent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904291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et to know">
  <p:cSld name="Get to know">
    <p:spTree>
      <p:nvGrpSpPr>
        <p:cNvPr id="1" name="Shape 34"/>
        <p:cNvGrpSpPr/>
        <p:nvPr/>
      </p:nvGrpSpPr>
      <p:grpSpPr>
        <a:xfrm>
          <a:off x="0" y="0"/>
          <a:ext cx="0" cy="0"/>
          <a:chOff x="0" y="0"/>
          <a:chExt cx="0" cy="0"/>
        </a:xfrm>
      </p:grpSpPr>
      <p:sp>
        <p:nvSpPr>
          <p:cNvPr id="35" name="Google Shape;35;p8"/>
          <p:cNvSpPr/>
          <p:nvPr/>
        </p:nvSpPr>
        <p:spPr>
          <a:xfrm>
            <a:off x="-33" y="1"/>
            <a:ext cx="12192072" cy="4551708"/>
          </a:xfrm>
          <a:custGeom>
            <a:avLst/>
            <a:gdLst/>
            <a:ahLst/>
            <a:cxnLst/>
            <a:rect l="l" t="t" r="r" b="b"/>
            <a:pathLst>
              <a:path w="285774" h="106689" extrusionOk="0">
                <a:moveTo>
                  <a:pt x="56815" y="38883"/>
                </a:moveTo>
                <a:cubicBezTo>
                  <a:pt x="60698" y="38883"/>
                  <a:pt x="64615" y="39632"/>
                  <a:pt x="68348" y="41175"/>
                </a:cubicBezTo>
                <a:cubicBezTo>
                  <a:pt x="79612" y="45843"/>
                  <a:pt x="86971" y="56845"/>
                  <a:pt x="86971" y="69062"/>
                </a:cubicBezTo>
                <a:cubicBezTo>
                  <a:pt x="86971" y="85732"/>
                  <a:pt x="73468" y="99258"/>
                  <a:pt x="56798" y="99258"/>
                </a:cubicBezTo>
                <a:cubicBezTo>
                  <a:pt x="44581" y="99258"/>
                  <a:pt x="33578" y="91900"/>
                  <a:pt x="28911" y="80612"/>
                </a:cubicBezTo>
                <a:cubicBezTo>
                  <a:pt x="24243" y="69347"/>
                  <a:pt x="26815" y="56369"/>
                  <a:pt x="35460" y="47724"/>
                </a:cubicBezTo>
                <a:cubicBezTo>
                  <a:pt x="41230" y="41953"/>
                  <a:pt x="48953" y="38883"/>
                  <a:pt x="56815" y="38883"/>
                </a:cubicBezTo>
                <a:close/>
                <a:moveTo>
                  <a:pt x="0" y="0"/>
                </a:moveTo>
                <a:lnTo>
                  <a:pt x="0" y="106688"/>
                </a:lnTo>
                <a:lnTo>
                  <a:pt x="285774" y="106688"/>
                </a:lnTo>
                <a:lnTo>
                  <a:pt x="285774" y="0"/>
                </a:lnTo>
                <a:close/>
              </a:path>
            </a:pathLst>
          </a:cu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6" name="Google Shape;36;p8"/>
          <p:cNvSpPr txBox="1">
            <a:spLocks noGrp="1"/>
          </p:cNvSpPr>
          <p:nvPr>
            <p:ph type="title"/>
          </p:nvPr>
        </p:nvSpPr>
        <p:spPr>
          <a:xfrm>
            <a:off x="4151100" y="1813300"/>
            <a:ext cx="76960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7" name="Google Shape;37;p8"/>
          <p:cNvSpPr txBox="1">
            <a:spLocks noGrp="1"/>
          </p:cNvSpPr>
          <p:nvPr>
            <p:ph type="subTitle" idx="1"/>
          </p:nvPr>
        </p:nvSpPr>
        <p:spPr>
          <a:xfrm>
            <a:off x="4152933" y="2877700"/>
            <a:ext cx="7074000" cy="1511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67" b="0" i="0" u="none" strike="noStrike" cap="none">
                <a:solidFill>
                  <a:schemeClr val="dk2"/>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18933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 Right Justified Green">
  <p:cSld name="Section - Right Justified Gree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2767" y="2330833"/>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0" name="Google Shape;40;p9"/>
          <p:cNvSpPr txBox="1">
            <a:spLocks noGrp="1"/>
          </p:cNvSpPr>
          <p:nvPr>
            <p:ph type="subTitle" idx="1"/>
          </p:nvPr>
        </p:nvSpPr>
        <p:spPr>
          <a:xfrm>
            <a:off x="13067" y="3174633"/>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chemeClr val="accent2"/>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0807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7AD3-027B-A783-6E31-A4F0EC544626}"/>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62202C26-3735-C6A5-7CFF-200991C100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A960CE31-B66B-DA15-144E-87F775221E74}"/>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82765E17-5DE1-9182-6CA1-916FBCA32EFC}"/>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653724C6-1C42-2609-39C8-ACED97627637}"/>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1563563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 Blue">
  <p:cSld name="Section Title - Blue">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529400" y="2535167"/>
            <a:ext cx="116624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chemeClr val="dk1"/>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 name="Google Shape;43;p10"/>
          <p:cNvSpPr txBox="1">
            <a:spLocks noGrp="1"/>
          </p:cNvSpPr>
          <p:nvPr>
            <p:ph type="subTitle" idx="1"/>
          </p:nvPr>
        </p:nvSpPr>
        <p:spPr>
          <a:xfrm>
            <a:off x="558933" y="3296800"/>
            <a:ext cx="102236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Google Sans Medium"/>
              <a:buNone/>
              <a:defRPr sz="5333" i="0" u="none" strike="noStrike" cap="none">
                <a:solidFill>
                  <a:schemeClr val="accent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4276255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ircle Frame">
  <p:cSld name="Circle Frame">
    <p:spTree>
      <p:nvGrpSpPr>
        <p:cNvPr id="1" name="Shape 44"/>
        <p:cNvGrpSpPr/>
        <p:nvPr/>
      </p:nvGrpSpPr>
      <p:grpSpPr>
        <a:xfrm>
          <a:off x="0" y="0"/>
          <a:ext cx="0" cy="0"/>
          <a:chOff x="0" y="0"/>
          <a:chExt cx="0" cy="0"/>
        </a:xfrm>
      </p:grpSpPr>
      <p:sp>
        <p:nvSpPr>
          <p:cNvPr id="45" name="Google Shape;45;p11"/>
          <p:cNvSpPr/>
          <p:nvPr/>
        </p:nvSpPr>
        <p:spPr>
          <a:xfrm>
            <a:off x="0" y="0"/>
            <a:ext cx="12192000" cy="50200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 name="Google Shape;46;p11"/>
          <p:cNvSpPr/>
          <p:nvPr/>
        </p:nvSpPr>
        <p:spPr>
          <a:xfrm>
            <a:off x="340533" y="843167"/>
            <a:ext cx="5728000" cy="5728000"/>
          </a:xfrm>
          <a:prstGeom prst="chord">
            <a:avLst>
              <a:gd name="adj1" fmla="val 9033816"/>
              <a:gd name="adj2" fmla="val 1773280"/>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7" name="Google Shape;47;p11"/>
          <p:cNvSpPr txBox="1">
            <a:spLocks noGrp="1"/>
          </p:cNvSpPr>
          <p:nvPr>
            <p:ph type="title"/>
          </p:nvPr>
        </p:nvSpPr>
        <p:spPr>
          <a:xfrm>
            <a:off x="6578733" y="2496700"/>
            <a:ext cx="5245200" cy="2209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Google Sans Medium"/>
              <a:buNone/>
              <a:defRPr sz="4000" i="0" u="none" strike="noStrike" cap="none">
                <a:solidFill>
                  <a:srgbClr val="FFFFFF"/>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444834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48"/>
        <p:cNvGrpSpPr/>
        <p:nvPr/>
      </p:nvGrpSpPr>
      <p:grpSpPr>
        <a:xfrm>
          <a:off x="0" y="0"/>
          <a:ext cx="0" cy="0"/>
          <a:chOff x="0" y="0"/>
          <a:chExt cx="0" cy="0"/>
        </a:xfrm>
      </p:grpSpPr>
      <p:sp>
        <p:nvSpPr>
          <p:cNvPr id="49" name="Google Shape;49;p12"/>
          <p:cNvSpPr/>
          <p:nvPr/>
        </p:nvSpPr>
        <p:spPr>
          <a:xfrm>
            <a:off x="-33" y="1"/>
            <a:ext cx="12192072" cy="4489081"/>
          </a:xfrm>
          <a:custGeom>
            <a:avLst/>
            <a:gdLst/>
            <a:ahLst/>
            <a:cxnLst/>
            <a:rect l="l" t="t" r="r" b="b"/>
            <a:pathLst>
              <a:path w="285774" h="104665" extrusionOk="0">
                <a:moveTo>
                  <a:pt x="219221" y="34106"/>
                </a:moveTo>
                <a:cubicBezTo>
                  <a:pt x="223045" y="34106"/>
                  <a:pt x="226901" y="34844"/>
                  <a:pt x="230572" y="36365"/>
                </a:cubicBezTo>
                <a:cubicBezTo>
                  <a:pt x="241669" y="40961"/>
                  <a:pt x="248909" y="51796"/>
                  <a:pt x="248909" y="63823"/>
                </a:cubicBezTo>
                <a:cubicBezTo>
                  <a:pt x="248909" y="80231"/>
                  <a:pt x="235597" y="93519"/>
                  <a:pt x="219212" y="93519"/>
                </a:cubicBezTo>
                <a:cubicBezTo>
                  <a:pt x="207186" y="93519"/>
                  <a:pt x="196350" y="86280"/>
                  <a:pt x="191754" y="75182"/>
                </a:cubicBezTo>
                <a:cubicBezTo>
                  <a:pt x="187158" y="64085"/>
                  <a:pt x="189706" y="51320"/>
                  <a:pt x="198208" y="42818"/>
                </a:cubicBezTo>
                <a:cubicBezTo>
                  <a:pt x="203882" y="37129"/>
                  <a:pt x="211486" y="34106"/>
                  <a:pt x="219221" y="34106"/>
                </a:cubicBezTo>
                <a:close/>
                <a:moveTo>
                  <a:pt x="0" y="0"/>
                </a:moveTo>
                <a:lnTo>
                  <a:pt x="0" y="104664"/>
                </a:lnTo>
                <a:lnTo>
                  <a:pt x="285774" y="104664"/>
                </a:lnTo>
                <a:lnTo>
                  <a:pt x="285774" y="0"/>
                </a:lnTo>
                <a:close/>
              </a:path>
            </a:pathLst>
          </a:custGeom>
          <a:solidFill>
            <a:srgbClr val="4285F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0" name="Google Shape;50;p12"/>
          <p:cNvSpPr txBox="1">
            <a:spLocks noGrp="1"/>
          </p:cNvSpPr>
          <p:nvPr>
            <p:ph type="title"/>
          </p:nvPr>
        </p:nvSpPr>
        <p:spPr>
          <a:xfrm>
            <a:off x="520833" y="2153800"/>
            <a:ext cx="7315200" cy="2184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Google Sans Medium"/>
              <a:buNone/>
              <a:defRPr sz="5333" i="0" u="none" strike="noStrike" cap="none">
                <a:solidFill>
                  <a:srgbClr val="FFFFFF"/>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FFFFFF"/>
                </a:solidFill>
                <a:latin typeface="Google Sans"/>
                <a:ea typeface="Google Sans"/>
                <a:cs typeface="Google Sans"/>
                <a:sym typeface="Google Sans"/>
              </a:defRPr>
            </a:lvl9pPr>
          </a:lstStyle>
          <a:p>
            <a:endParaRPr/>
          </a:p>
        </p:txBody>
      </p:sp>
      <p:sp>
        <p:nvSpPr>
          <p:cNvPr id="51" name="Google Shape;51;p12"/>
          <p:cNvSpPr txBox="1">
            <a:spLocks noGrp="1"/>
          </p:cNvSpPr>
          <p:nvPr>
            <p:ph type="subTitle" idx="1"/>
          </p:nvPr>
        </p:nvSpPr>
        <p:spPr>
          <a:xfrm>
            <a:off x="571633" y="3207900"/>
            <a:ext cx="8013600" cy="698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Google Sans"/>
              <a:buNone/>
              <a:defRPr sz="240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204296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Role Description ">
  <p:cSld name="Role Description ">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545100" y="1619267"/>
            <a:ext cx="72528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chemeClr val="dk1"/>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
        <p:nvSpPr>
          <p:cNvPr id="54" name="Google Shape;54;p13"/>
          <p:cNvSpPr txBox="1">
            <a:spLocks noGrp="1"/>
          </p:cNvSpPr>
          <p:nvPr>
            <p:ph type="body" idx="1"/>
          </p:nvPr>
        </p:nvSpPr>
        <p:spPr>
          <a:xfrm>
            <a:off x="545100" y="2686267"/>
            <a:ext cx="5384800" cy="36460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2232909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 Photo Left Blue">
  <p:cSld name="Section - Photo Left Blue">
    <p:spTree>
      <p:nvGrpSpPr>
        <p:cNvPr id="1" name="Shape 55"/>
        <p:cNvGrpSpPr/>
        <p:nvPr/>
      </p:nvGrpSpPr>
      <p:grpSpPr>
        <a:xfrm>
          <a:off x="0" y="0"/>
          <a:ext cx="0" cy="0"/>
          <a:chOff x="0" y="0"/>
          <a:chExt cx="0" cy="0"/>
        </a:xfrm>
      </p:grpSpPr>
      <p:sp>
        <p:nvSpPr>
          <p:cNvPr id="56" name="Google Shape;56;p14"/>
          <p:cNvSpPr/>
          <p:nvPr/>
        </p:nvSpPr>
        <p:spPr>
          <a:xfrm>
            <a:off x="6692200" y="0"/>
            <a:ext cx="5499600" cy="68580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FF0000"/>
              </a:solidFill>
              <a:latin typeface="Arial"/>
              <a:ea typeface="Arial"/>
              <a:cs typeface="Arial"/>
              <a:sym typeface="Arial"/>
            </a:endParaRPr>
          </a:p>
        </p:txBody>
      </p:sp>
      <p:sp>
        <p:nvSpPr>
          <p:cNvPr id="57" name="Google Shape;57;p14"/>
          <p:cNvSpPr txBox="1">
            <a:spLocks noGrp="1"/>
          </p:cNvSpPr>
          <p:nvPr>
            <p:ph type="title"/>
          </p:nvPr>
        </p:nvSpPr>
        <p:spPr>
          <a:xfrm>
            <a:off x="7299400" y="1701700"/>
            <a:ext cx="48164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Google Sans Medium"/>
              <a:buNone/>
              <a:defRPr sz="4000" i="0" u="none" strike="noStrike" cap="none">
                <a:solidFill>
                  <a:srgbClr val="FFFFFF"/>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58" name="Google Shape;58;p14"/>
          <p:cNvSpPr txBox="1">
            <a:spLocks noGrp="1"/>
          </p:cNvSpPr>
          <p:nvPr>
            <p:ph type="body" idx="1"/>
          </p:nvPr>
        </p:nvSpPr>
        <p:spPr>
          <a:xfrm>
            <a:off x="7299400" y="2841100"/>
            <a:ext cx="4524400" cy="22260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9pPr>
          </a:lstStyle>
          <a:p>
            <a:endParaRPr/>
          </a:p>
        </p:txBody>
      </p:sp>
      <p:sp>
        <p:nvSpPr>
          <p:cNvPr id="59" name="Google Shape;59;p14"/>
          <p:cNvSpPr txBox="1"/>
          <p:nvPr/>
        </p:nvSpPr>
        <p:spPr>
          <a:xfrm>
            <a:off x="3552701" y="6453169"/>
            <a:ext cx="2376800" cy="201600"/>
          </a:xfrm>
          <a:prstGeom prst="rect">
            <a:avLst/>
          </a:prstGeom>
          <a:noFill/>
          <a:ln>
            <a:noFill/>
          </a:ln>
        </p:spPr>
        <p:txBody>
          <a:bodyPr spcFirstLastPara="1" wrap="square" lIns="76200" tIns="76200" rIns="76200" bIns="76200" anchor="ctr" anchorCtr="0">
            <a:noAutofit/>
          </a:bodyPr>
          <a:lstStyle/>
          <a:p>
            <a:pPr marL="0" marR="0" lvl="0" indent="0" algn="r" rtl="0">
              <a:lnSpc>
                <a:spcPct val="140000"/>
              </a:lnSpc>
              <a:spcBef>
                <a:spcPts val="0"/>
              </a:spcBef>
              <a:spcAft>
                <a:spcPts val="0"/>
              </a:spcAft>
              <a:buClr>
                <a:srgbClr val="000000"/>
              </a:buClr>
              <a:buSzPts val="700"/>
              <a:buFont typeface="Arial"/>
              <a:buNone/>
            </a:pPr>
            <a:r>
              <a:rPr lang="en" sz="667" b="0" i="0" u="none" strike="noStrike" cap="none">
                <a:solidFill>
                  <a:srgbClr val="CCCCCC"/>
                </a:solidFill>
                <a:latin typeface="Arial"/>
                <a:ea typeface="Arial"/>
                <a:cs typeface="Arial"/>
                <a:sym typeface="Arial"/>
              </a:rPr>
              <a:t>2018  |  Confidential and Proprietary</a:t>
            </a:r>
            <a:endParaRPr sz="667" b="0" i="0" u="none" strike="noStrike" cap="none">
              <a:solidFill>
                <a:srgbClr val="CCCCCC"/>
              </a:solidFill>
              <a:latin typeface="Arial"/>
              <a:ea typeface="Arial"/>
              <a:cs typeface="Arial"/>
              <a:sym typeface="Arial"/>
            </a:endParaRPr>
          </a:p>
        </p:txBody>
      </p:sp>
      <p:pic>
        <p:nvPicPr>
          <p:cNvPr id="60" name="Google Shape;60;p14"/>
          <p:cNvPicPr preferRelativeResize="0"/>
          <p:nvPr/>
        </p:nvPicPr>
        <p:blipFill rotWithShape="1">
          <a:blip r:embed="rId2">
            <a:alphaModFix/>
          </a:blip>
          <a:srcRect/>
          <a:stretch/>
        </p:blipFill>
        <p:spPr>
          <a:xfrm>
            <a:off x="6008204" y="6472200"/>
            <a:ext cx="411115" cy="148000"/>
          </a:xfrm>
          <a:prstGeom prst="rect">
            <a:avLst/>
          </a:prstGeom>
          <a:noFill/>
          <a:ln>
            <a:noFill/>
          </a:ln>
        </p:spPr>
      </p:pic>
    </p:spTree>
    <p:extLst>
      <p:ext uri="{BB962C8B-B14F-4D97-AF65-F5344CB8AC3E}">
        <p14:creationId xmlns:p14="http://schemas.microsoft.com/office/powerpoint/2010/main" val="25733231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 Photo Right Blue">
  <p:cSld name="Section - Photo Right Blue">
    <p:spTree>
      <p:nvGrpSpPr>
        <p:cNvPr id="1" name="Shape 61"/>
        <p:cNvGrpSpPr/>
        <p:nvPr/>
      </p:nvGrpSpPr>
      <p:grpSpPr>
        <a:xfrm>
          <a:off x="0" y="0"/>
          <a:ext cx="0" cy="0"/>
          <a:chOff x="0" y="0"/>
          <a:chExt cx="0" cy="0"/>
        </a:xfrm>
      </p:grpSpPr>
      <p:sp>
        <p:nvSpPr>
          <p:cNvPr id="62" name="Google Shape;62;p15"/>
          <p:cNvSpPr/>
          <p:nvPr/>
        </p:nvSpPr>
        <p:spPr>
          <a:xfrm>
            <a:off x="0" y="-67"/>
            <a:ext cx="5499600" cy="68580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63" name="Google Shape;63;p15"/>
          <p:cNvSpPr txBox="1">
            <a:spLocks noGrp="1"/>
          </p:cNvSpPr>
          <p:nvPr>
            <p:ph type="title"/>
          </p:nvPr>
        </p:nvSpPr>
        <p:spPr>
          <a:xfrm>
            <a:off x="543500" y="1866800"/>
            <a:ext cx="49560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Google Sans Medium"/>
              <a:buNone/>
              <a:defRPr sz="4000" i="0" u="none" strike="noStrike" cap="none">
                <a:solidFill>
                  <a:srgbClr val="FFFFFF"/>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64" name="Google Shape;64;p15"/>
          <p:cNvSpPr txBox="1">
            <a:spLocks noGrp="1"/>
          </p:cNvSpPr>
          <p:nvPr>
            <p:ph type="subTitle" idx="1"/>
          </p:nvPr>
        </p:nvSpPr>
        <p:spPr>
          <a:xfrm>
            <a:off x="543500" y="3106300"/>
            <a:ext cx="4013200" cy="1930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267638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519700" y="2079300"/>
            <a:ext cx="9767200" cy="705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Google Sans Medium"/>
              <a:buNone/>
              <a:defRPr sz="3467" i="0" u="none" strike="noStrike" cap="none">
                <a:solidFill>
                  <a:srgbClr val="3C4043"/>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67" name="Google Shape;67;p16"/>
          <p:cNvSpPr txBox="1">
            <a:spLocks noGrp="1"/>
          </p:cNvSpPr>
          <p:nvPr>
            <p:ph type="body" idx="1"/>
          </p:nvPr>
        </p:nvSpPr>
        <p:spPr>
          <a:xfrm>
            <a:off x="519700" y="2724800"/>
            <a:ext cx="4992000" cy="22260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5F6368"/>
              </a:buClr>
              <a:buSzPts val="1600"/>
              <a:buFont typeface="Google Sans"/>
              <a:buChar char="■"/>
              <a:defRPr sz="2133" b="0" i="0" u="none" strike="noStrike" cap="none">
                <a:solidFill>
                  <a:srgbClr val="5F6368"/>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4055889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68"/>
        <p:cNvGrpSpPr/>
        <p:nvPr/>
      </p:nvGrpSpPr>
      <p:grpSpPr>
        <a:xfrm>
          <a:off x="0" y="0"/>
          <a:ext cx="0" cy="0"/>
          <a:chOff x="0" y="0"/>
          <a:chExt cx="0" cy="0"/>
        </a:xfrm>
      </p:grpSpPr>
      <p:sp>
        <p:nvSpPr>
          <p:cNvPr id="69" name="Google Shape;69;p17"/>
          <p:cNvSpPr txBox="1"/>
          <p:nvPr/>
        </p:nvSpPr>
        <p:spPr>
          <a:xfrm>
            <a:off x="5056600" y="2163600"/>
            <a:ext cx="1018800" cy="11620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 sz="4000" b="0" i="0" u="none" strike="noStrike" cap="none">
                <a:solidFill>
                  <a:srgbClr val="3C4043"/>
                </a:solidFill>
                <a:latin typeface="Google Sans"/>
                <a:ea typeface="Google Sans"/>
                <a:cs typeface="Google Sans"/>
                <a:sym typeface="Google Sans"/>
              </a:rPr>
              <a:t>“</a:t>
            </a:r>
            <a:endParaRPr sz="1867" b="0" i="0" u="none" strike="noStrike" cap="none">
              <a:solidFill>
                <a:srgbClr val="3C4043"/>
              </a:solidFill>
              <a:latin typeface="Arial"/>
              <a:ea typeface="Arial"/>
              <a:cs typeface="Arial"/>
              <a:sym typeface="Arial"/>
            </a:endParaRPr>
          </a:p>
        </p:txBody>
      </p:sp>
      <p:sp>
        <p:nvSpPr>
          <p:cNvPr id="70" name="Google Shape;70;p17"/>
          <p:cNvSpPr txBox="1">
            <a:spLocks noGrp="1"/>
          </p:cNvSpPr>
          <p:nvPr>
            <p:ph type="title"/>
          </p:nvPr>
        </p:nvSpPr>
        <p:spPr>
          <a:xfrm>
            <a:off x="5319133" y="2344300"/>
            <a:ext cx="5628400" cy="219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Arial"/>
              <a:buNone/>
              <a:defRPr sz="4000"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rgbClr val="000000"/>
                </a:solidFill>
                <a:latin typeface="Arial"/>
                <a:ea typeface="Arial"/>
                <a:cs typeface="Arial"/>
                <a:sym typeface="Arial"/>
              </a:defRPr>
            </a:lvl9pPr>
          </a:lstStyle>
          <a:p>
            <a:endParaRPr/>
          </a:p>
        </p:txBody>
      </p:sp>
      <p:sp>
        <p:nvSpPr>
          <p:cNvPr id="71" name="Google Shape;71;p17"/>
          <p:cNvSpPr txBox="1">
            <a:spLocks noGrp="1"/>
          </p:cNvSpPr>
          <p:nvPr>
            <p:ph type="subTitle" idx="1"/>
          </p:nvPr>
        </p:nvSpPr>
        <p:spPr>
          <a:xfrm>
            <a:off x="7365133" y="4643000"/>
            <a:ext cx="3582400" cy="1028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867" b="0" i="0" u="none" strike="noStrike" cap="none">
                <a:solidFill>
                  <a:srgbClr val="5F6368"/>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22408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2"/>
        <p:cNvGrpSpPr/>
        <p:nvPr/>
      </p:nvGrpSpPr>
      <p:grpSpPr>
        <a:xfrm>
          <a:off x="0" y="0"/>
          <a:ext cx="0" cy="0"/>
          <a:chOff x="0" y="0"/>
          <a:chExt cx="0" cy="0"/>
        </a:xfrm>
      </p:grpSpPr>
      <p:sp>
        <p:nvSpPr>
          <p:cNvPr id="73" name="Google Shape;73;p18"/>
          <p:cNvSpPr/>
          <p:nvPr/>
        </p:nvSpPr>
        <p:spPr>
          <a:xfrm>
            <a:off x="2668901" y="1671101"/>
            <a:ext cx="6854193" cy="3218892"/>
          </a:xfrm>
          <a:custGeom>
            <a:avLst/>
            <a:gdLst/>
            <a:ahLst/>
            <a:cxnLst/>
            <a:rect l="l" t="t" r="r" b="b"/>
            <a:pathLst>
              <a:path w="281795" h="141635" extrusionOk="0">
                <a:moveTo>
                  <a:pt x="37077" y="0"/>
                </a:moveTo>
                <a:cubicBezTo>
                  <a:pt x="16599" y="78"/>
                  <a:pt x="78" y="16599"/>
                  <a:pt x="0" y="37077"/>
                </a:cubicBezTo>
                <a:lnTo>
                  <a:pt x="0" y="104558"/>
                </a:lnTo>
                <a:cubicBezTo>
                  <a:pt x="78" y="124958"/>
                  <a:pt x="16599" y="141479"/>
                  <a:pt x="37077" y="141557"/>
                </a:cubicBezTo>
                <a:lnTo>
                  <a:pt x="244175" y="141557"/>
                </a:lnTo>
                <a:lnTo>
                  <a:pt x="276830" y="141634"/>
                </a:lnTo>
                <a:cubicBezTo>
                  <a:pt x="281795" y="141634"/>
                  <a:pt x="281252" y="138842"/>
                  <a:pt x="281252" y="138842"/>
                </a:cubicBezTo>
                <a:lnTo>
                  <a:pt x="281252" y="37077"/>
                </a:lnTo>
                <a:cubicBezTo>
                  <a:pt x="281174" y="16599"/>
                  <a:pt x="264575" y="78"/>
                  <a:pt x="24417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4" name="Google Shape;74;p18"/>
          <p:cNvSpPr txBox="1">
            <a:spLocks noGrp="1"/>
          </p:cNvSpPr>
          <p:nvPr>
            <p:ph type="title"/>
          </p:nvPr>
        </p:nvSpPr>
        <p:spPr>
          <a:xfrm>
            <a:off x="3136933" y="2191900"/>
            <a:ext cx="6032400" cy="23624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400"/>
              <a:buFont typeface="Arial"/>
              <a:buNone/>
              <a:defRPr sz="3200" b="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75" name="Google Shape;75;p18"/>
          <p:cNvSpPr txBox="1">
            <a:spLocks noGrp="1"/>
          </p:cNvSpPr>
          <p:nvPr>
            <p:ph type="subTitle" idx="1"/>
          </p:nvPr>
        </p:nvSpPr>
        <p:spPr>
          <a:xfrm>
            <a:off x="6083333" y="4985900"/>
            <a:ext cx="3439600" cy="558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867" b="0" i="0" u="none" strike="noStrike" cap="none">
                <a:solidFill>
                  <a:srgbClr val="5F6368"/>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74896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6"/>
        <p:cNvGrpSpPr/>
        <p:nvPr/>
      </p:nvGrpSpPr>
      <p:grpSpPr>
        <a:xfrm>
          <a:off x="0" y="0"/>
          <a:ext cx="0" cy="0"/>
          <a:chOff x="0" y="0"/>
          <a:chExt cx="0" cy="0"/>
        </a:xfrm>
      </p:grpSpPr>
      <p:sp>
        <p:nvSpPr>
          <p:cNvPr id="77" name="Google Shape;77;p19"/>
          <p:cNvSpPr txBox="1">
            <a:spLocks noGrp="1"/>
          </p:cNvSpPr>
          <p:nvPr>
            <p:ph type="body" idx="1"/>
          </p:nvPr>
        </p:nvSpPr>
        <p:spPr>
          <a:xfrm>
            <a:off x="545100" y="1568667"/>
            <a:ext cx="3595200" cy="45592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
        <p:nvSpPr>
          <p:cNvPr id="78" name="Google Shape;78;p19"/>
          <p:cNvSpPr txBox="1">
            <a:spLocks noGrp="1"/>
          </p:cNvSpPr>
          <p:nvPr>
            <p:ph type="body" idx="2"/>
          </p:nvPr>
        </p:nvSpPr>
        <p:spPr>
          <a:xfrm>
            <a:off x="4304100" y="1568667"/>
            <a:ext cx="3595200" cy="45592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
        <p:nvSpPr>
          <p:cNvPr id="79" name="Google Shape;79;p19"/>
          <p:cNvSpPr txBox="1">
            <a:spLocks noGrp="1"/>
          </p:cNvSpPr>
          <p:nvPr>
            <p:ph type="body" idx="3"/>
          </p:nvPr>
        </p:nvSpPr>
        <p:spPr>
          <a:xfrm>
            <a:off x="8063100" y="1568667"/>
            <a:ext cx="3505600" cy="45592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chemeClr val="dk2"/>
              </a:buClr>
              <a:buSzPts val="1600"/>
              <a:buFont typeface="Google Sans"/>
              <a:buChar char="■"/>
              <a:defRPr sz="2133" b="0" i="0" u="none" strike="noStrike" cap="none">
                <a:solidFill>
                  <a:schemeClr val="dk2"/>
                </a:solidFill>
                <a:latin typeface="Google Sans"/>
                <a:ea typeface="Google Sans"/>
                <a:cs typeface="Google Sans"/>
                <a:sym typeface="Google Sans"/>
              </a:defRPr>
            </a:lvl9pPr>
          </a:lstStyle>
          <a:p>
            <a:endParaRPr/>
          </a:p>
        </p:txBody>
      </p:sp>
      <p:sp>
        <p:nvSpPr>
          <p:cNvPr id="80" name="Google Shape;80;p19"/>
          <p:cNvSpPr txBox="1">
            <a:spLocks noGrp="1"/>
          </p:cNvSpPr>
          <p:nvPr>
            <p:ph type="title"/>
          </p:nvPr>
        </p:nvSpPr>
        <p:spPr>
          <a:xfrm>
            <a:off x="545100" y="501667"/>
            <a:ext cx="11023600" cy="106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600"/>
              <a:buFont typeface="Arial"/>
              <a:buNone/>
              <a:defRPr sz="3467"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3000"/>
              <a:buFont typeface="Arial"/>
              <a:buNone/>
              <a:defRPr sz="4000" b="0" i="0" u="none" strike="noStrike" cap="none">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11531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47F4-6009-7955-7ACA-9F930A3E8E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l-GR"/>
          </a:p>
        </p:txBody>
      </p:sp>
      <p:sp>
        <p:nvSpPr>
          <p:cNvPr id="3" name="Text Placeholder 2">
            <a:extLst>
              <a:ext uri="{FF2B5EF4-FFF2-40B4-BE49-F238E27FC236}">
                <a16:creationId xmlns:a16="http://schemas.microsoft.com/office/drawing/2014/main" id="{DBD28FEF-A4B9-520E-A172-B61B8FE64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E6E57A-3FEE-EAE8-F222-32BA11B6FC64}"/>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CA6CD7A6-6732-43B4-0DE4-E5B018F3549A}"/>
              </a:ext>
            </a:extLst>
          </p:cNvPr>
          <p:cNvSpPr>
            <a:spLocks noGrp="1"/>
          </p:cNvSpPr>
          <p:nvPr>
            <p:ph type="ftr" sz="quarter" idx="11"/>
          </p:nvPr>
        </p:nvSpPr>
        <p:spPr/>
        <p:txBody>
          <a:bodyPr/>
          <a:lstStyle/>
          <a:p>
            <a:endParaRPr lang="el-GR"/>
          </a:p>
        </p:txBody>
      </p:sp>
      <p:sp>
        <p:nvSpPr>
          <p:cNvPr id="6" name="Slide Number Placeholder 5">
            <a:extLst>
              <a:ext uri="{FF2B5EF4-FFF2-40B4-BE49-F238E27FC236}">
                <a16:creationId xmlns:a16="http://schemas.microsoft.com/office/drawing/2014/main" id="{D7512242-EF39-1B82-D03E-490B2FD29801}"/>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4214525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 - Left justified">
  <p:cSld name="Section head - Left justified">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528200" y="3056133"/>
            <a:ext cx="120184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3" name="Google Shape;83;p20"/>
          <p:cNvSpPr txBox="1">
            <a:spLocks noGrp="1"/>
          </p:cNvSpPr>
          <p:nvPr>
            <p:ph type="title" idx="2"/>
          </p:nvPr>
        </p:nvSpPr>
        <p:spPr>
          <a:xfrm>
            <a:off x="533400" y="2337433"/>
            <a:ext cx="91936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72983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 Green">
  <p:cSld name="Section Title - Green">
    <p:spTree>
      <p:nvGrpSpPr>
        <p:cNvPr id="1" name="Shape 84"/>
        <p:cNvGrpSpPr/>
        <p:nvPr/>
      </p:nvGrpSpPr>
      <p:grpSpPr>
        <a:xfrm>
          <a:off x="0" y="0"/>
          <a:ext cx="0" cy="0"/>
          <a:chOff x="0" y="0"/>
          <a:chExt cx="0" cy="0"/>
        </a:xfrm>
      </p:grpSpPr>
      <p:sp>
        <p:nvSpPr>
          <p:cNvPr id="85" name="Google Shape;85;p21"/>
          <p:cNvSpPr txBox="1">
            <a:spLocks noGrp="1"/>
          </p:cNvSpPr>
          <p:nvPr>
            <p:ph type="title"/>
          </p:nvPr>
        </p:nvSpPr>
        <p:spPr>
          <a:xfrm>
            <a:off x="529400" y="2535167"/>
            <a:ext cx="116624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chemeClr val="dk2"/>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6" name="Google Shape;86;p21"/>
          <p:cNvSpPr txBox="1">
            <a:spLocks noGrp="1"/>
          </p:cNvSpPr>
          <p:nvPr>
            <p:ph type="subTitle" idx="1"/>
          </p:nvPr>
        </p:nvSpPr>
        <p:spPr>
          <a:xfrm>
            <a:off x="558933" y="3296800"/>
            <a:ext cx="102236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Google Sans Medium"/>
              <a:buNone/>
              <a:defRPr sz="5333" i="0" u="none" strike="noStrike" cap="none">
                <a:solidFill>
                  <a:schemeClr val="accent2"/>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5161650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 Orange">
  <p:cSld name="Section Title - Orange">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529400" y="2535167"/>
            <a:ext cx="116624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chemeClr val="dk2"/>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9" name="Google Shape;89;p22"/>
          <p:cNvSpPr txBox="1">
            <a:spLocks noGrp="1"/>
          </p:cNvSpPr>
          <p:nvPr>
            <p:ph type="subTitle" idx="1"/>
          </p:nvPr>
        </p:nvSpPr>
        <p:spPr>
          <a:xfrm>
            <a:off x="558933" y="3296800"/>
            <a:ext cx="102236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Google Sans Medium"/>
              <a:buNone/>
              <a:defRPr sz="5333" i="0" u="none" strike="noStrike" cap="none">
                <a:solidFill>
                  <a:srgbClr val="EA8600"/>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3456571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 Red">
  <p:cSld name="Section Title - Red">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529400" y="2535167"/>
            <a:ext cx="116624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Arial"/>
              <a:buNone/>
              <a:defRPr sz="5333" b="0" i="0" u="none" strike="noStrike" cap="none">
                <a:solidFill>
                  <a:schemeClr val="dk2"/>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92" name="Google Shape;92;p23"/>
          <p:cNvSpPr txBox="1">
            <a:spLocks noGrp="1"/>
          </p:cNvSpPr>
          <p:nvPr>
            <p:ph type="subTitle" idx="1"/>
          </p:nvPr>
        </p:nvSpPr>
        <p:spPr>
          <a:xfrm>
            <a:off x="558933" y="3296800"/>
            <a:ext cx="10223600" cy="2170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4000"/>
              <a:buFont typeface="Google Sans Medium"/>
              <a:buNone/>
              <a:defRPr sz="5333" i="0" u="none" strike="noStrike" cap="none">
                <a:solidFill>
                  <a:schemeClr val="accent4"/>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EA4335"/>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42870574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 Right Justified Red">
  <p:cSld name="Section - Right Justified Red">
    <p:spTree>
      <p:nvGrpSpPr>
        <p:cNvPr id="1" name="Shape 93"/>
        <p:cNvGrpSpPr/>
        <p:nvPr/>
      </p:nvGrpSpPr>
      <p:grpSpPr>
        <a:xfrm>
          <a:off x="0" y="0"/>
          <a:ext cx="0" cy="0"/>
          <a:chOff x="0" y="0"/>
          <a:chExt cx="0" cy="0"/>
        </a:xfrm>
      </p:grpSpPr>
      <p:sp>
        <p:nvSpPr>
          <p:cNvPr id="94" name="Google Shape;94;p24"/>
          <p:cNvSpPr txBox="1">
            <a:spLocks noGrp="1"/>
          </p:cNvSpPr>
          <p:nvPr>
            <p:ph type="title"/>
          </p:nvPr>
        </p:nvSpPr>
        <p:spPr>
          <a:xfrm>
            <a:off x="12767" y="2330833"/>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95" name="Google Shape;95;p24"/>
          <p:cNvSpPr txBox="1">
            <a:spLocks noGrp="1"/>
          </p:cNvSpPr>
          <p:nvPr>
            <p:ph type="subTitle" idx="1"/>
          </p:nvPr>
        </p:nvSpPr>
        <p:spPr>
          <a:xfrm>
            <a:off x="13067" y="3174633"/>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chemeClr val="accent4"/>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77760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 Right Justified Dark Yellow">
  <p:cSld name="Section - Right Justified Dark Yellow">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12767" y="2330833"/>
            <a:ext cx="6279200" cy="970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Arial"/>
              <a:buNone/>
              <a:defRPr sz="5333" b="0" i="0" u="none" strike="noStrike" cap="none">
                <a:solidFill>
                  <a:srgbClr val="3C4043"/>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98" name="Google Shape;98;p25"/>
          <p:cNvSpPr txBox="1">
            <a:spLocks noGrp="1"/>
          </p:cNvSpPr>
          <p:nvPr>
            <p:ph type="subTitle" idx="1"/>
          </p:nvPr>
        </p:nvSpPr>
        <p:spPr>
          <a:xfrm>
            <a:off x="13067" y="3174633"/>
            <a:ext cx="6279200" cy="12568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4000"/>
              <a:buFont typeface="Google Sans Medium"/>
              <a:buNone/>
              <a:defRPr sz="5333" i="0" u="none" strike="noStrike" cap="none">
                <a:solidFill>
                  <a:srgbClr val="EA8600"/>
                </a:solidFill>
                <a:latin typeface="Google Sans Medium"/>
                <a:ea typeface="Google Sans Medium"/>
                <a:cs typeface="Google Sans Medium"/>
                <a:sym typeface="Google Sans Medium"/>
              </a:defRPr>
            </a:lvl1pPr>
            <a:lvl2pPr marR="0" lvl="1"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000"/>
              <a:buFont typeface="Arial"/>
              <a:buNone/>
              <a:defRPr sz="5333"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068079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 Photo right">
  <p:cSld name="Section - Photo right">
    <p:spTree>
      <p:nvGrpSpPr>
        <p:cNvPr id="1" name="Shape 99"/>
        <p:cNvGrpSpPr/>
        <p:nvPr/>
      </p:nvGrpSpPr>
      <p:grpSpPr>
        <a:xfrm>
          <a:off x="0" y="0"/>
          <a:ext cx="0" cy="0"/>
          <a:chOff x="0" y="0"/>
          <a:chExt cx="0" cy="0"/>
        </a:xfrm>
      </p:grpSpPr>
      <p:sp>
        <p:nvSpPr>
          <p:cNvPr id="100" name="Google Shape;100;p26"/>
          <p:cNvSpPr/>
          <p:nvPr/>
        </p:nvSpPr>
        <p:spPr>
          <a:xfrm>
            <a:off x="0" y="-67"/>
            <a:ext cx="54996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Arial"/>
              <a:ea typeface="Arial"/>
              <a:cs typeface="Arial"/>
              <a:sym typeface="Arial"/>
            </a:endParaRPr>
          </a:p>
        </p:txBody>
      </p:sp>
      <p:sp>
        <p:nvSpPr>
          <p:cNvPr id="101" name="Google Shape;101;p26"/>
          <p:cNvSpPr txBox="1">
            <a:spLocks noGrp="1"/>
          </p:cNvSpPr>
          <p:nvPr>
            <p:ph type="title"/>
          </p:nvPr>
        </p:nvSpPr>
        <p:spPr>
          <a:xfrm>
            <a:off x="543500" y="1866800"/>
            <a:ext cx="49560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Arial"/>
              <a:buNone/>
              <a:defRPr sz="4000" b="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02" name="Google Shape;102;p26"/>
          <p:cNvSpPr txBox="1">
            <a:spLocks noGrp="1"/>
          </p:cNvSpPr>
          <p:nvPr>
            <p:ph type="subTitle" idx="1"/>
          </p:nvPr>
        </p:nvSpPr>
        <p:spPr>
          <a:xfrm>
            <a:off x="543500" y="3309500"/>
            <a:ext cx="4013200" cy="1930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a:buNone/>
              <a:defRPr sz="2133" b="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2pPr>
            <a:lvl3pPr marR="0" lvl="2"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3pPr>
            <a:lvl4pPr marR="0" lvl="3"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4pPr>
            <a:lvl5pPr marR="0" lvl="4"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5pPr>
            <a:lvl6pPr marR="0" lvl="5"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6pPr>
            <a:lvl7pPr marR="0" lvl="6"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7pPr>
            <a:lvl8pPr marR="0" lvl="7"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8pPr>
            <a:lvl9pPr marR="0" lvl="8" algn="l" rtl="0">
              <a:lnSpc>
                <a:spcPct val="100000"/>
              </a:lnSpc>
              <a:spcBef>
                <a:spcPts val="0"/>
              </a:spcBef>
              <a:spcAft>
                <a:spcPts val="0"/>
              </a:spcAft>
              <a:buClr>
                <a:srgbClr val="000000"/>
              </a:buClr>
              <a:buSzPts val="1800"/>
              <a:buFont typeface="Arial"/>
              <a:buNone/>
              <a:defRPr sz="2400" b="0" i="0" u="none" strike="noStrike" cap="none">
                <a:solidFill>
                  <a:srgbClr val="FFFFFF"/>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626189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 Photo Left Green">
  <p:cSld name="Section - Photo Left Green">
    <p:spTree>
      <p:nvGrpSpPr>
        <p:cNvPr id="1" name="Shape 103"/>
        <p:cNvGrpSpPr/>
        <p:nvPr/>
      </p:nvGrpSpPr>
      <p:grpSpPr>
        <a:xfrm>
          <a:off x="0" y="0"/>
          <a:ext cx="0" cy="0"/>
          <a:chOff x="0" y="0"/>
          <a:chExt cx="0" cy="0"/>
        </a:xfrm>
      </p:grpSpPr>
      <p:sp>
        <p:nvSpPr>
          <p:cNvPr id="104" name="Google Shape;104;p27"/>
          <p:cNvSpPr/>
          <p:nvPr/>
        </p:nvSpPr>
        <p:spPr>
          <a:xfrm>
            <a:off x="6692200" y="0"/>
            <a:ext cx="5499600" cy="68580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FF0000"/>
              </a:solidFill>
              <a:latin typeface="Arial"/>
              <a:ea typeface="Arial"/>
              <a:cs typeface="Arial"/>
              <a:sym typeface="Arial"/>
            </a:endParaRPr>
          </a:p>
        </p:txBody>
      </p:sp>
      <p:sp>
        <p:nvSpPr>
          <p:cNvPr id="105" name="Google Shape;105;p27"/>
          <p:cNvSpPr txBox="1">
            <a:spLocks noGrp="1"/>
          </p:cNvSpPr>
          <p:nvPr>
            <p:ph type="title"/>
          </p:nvPr>
        </p:nvSpPr>
        <p:spPr>
          <a:xfrm>
            <a:off x="7299400" y="1701700"/>
            <a:ext cx="4816400" cy="970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3000"/>
              <a:buFont typeface="Arial"/>
              <a:buNone/>
              <a:defRPr sz="4000" b="0" i="0" u="none" strike="noStrike" cap="none">
                <a:solidFill>
                  <a:srgbClr val="FFFFFF"/>
                </a:solidFill>
                <a:latin typeface="Google Sans"/>
                <a:ea typeface="Google Sans"/>
                <a:cs typeface="Google Sans"/>
                <a:sym typeface="Google Sans"/>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06" name="Google Shape;106;p27"/>
          <p:cNvSpPr txBox="1">
            <a:spLocks noGrp="1"/>
          </p:cNvSpPr>
          <p:nvPr>
            <p:ph type="body" idx="1"/>
          </p:nvPr>
        </p:nvSpPr>
        <p:spPr>
          <a:xfrm>
            <a:off x="7299400" y="3044300"/>
            <a:ext cx="4524400" cy="2226000"/>
          </a:xfrm>
          <a:prstGeom prst="rect">
            <a:avLst/>
          </a:prstGeom>
          <a:noFill/>
          <a:ln>
            <a:noFill/>
          </a:ln>
        </p:spPr>
        <p:txBody>
          <a:bodyPr spcFirstLastPara="1" wrap="square" lIns="91425" tIns="91425" rIns="91425" bIns="91425" anchor="t" anchorCtr="0">
            <a:noAutofit/>
          </a:bodyPr>
          <a:lstStyle>
            <a:lvl1pPr marL="609585" marR="0" lvl="0"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1pPr>
            <a:lvl2pPr marL="1219170" marR="0" lvl="1"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2pPr>
            <a:lvl3pPr marL="1828754" marR="0" lvl="2"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3pPr>
            <a:lvl4pPr marL="2438339" marR="0" lvl="3"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4pPr>
            <a:lvl5pPr marL="3047924" marR="0" lvl="4"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5pPr>
            <a:lvl6pPr marL="3657509" marR="0" lvl="5"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6pPr>
            <a:lvl7pPr marL="4267093" marR="0" lvl="6"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7pPr>
            <a:lvl8pPr marL="4876678" marR="0" lvl="7"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8pPr>
            <a:lvl9pPr marL="5486263" marR="0" lvl="8" indent="-440256" algn="l" rtl="0">
              <a:lnSpc>
                <a:spcPct val="100000"/>
              </a:lnSpc>
              <a:spcBef>
                <a:spcPts val="0"/>
              </a:spcBef>
              <a:spcAft>
                <a:spcPts val="0"/>
              </a:spcAft>
              <a:buClr>
                <a:srgbClr val="FFFFFF"/>
              </a:buClr>
              <a:buSzPts val="1600"/>
              <a:buFont typeface="Google Sans"/>
              <a:buChar char="■"/>
              <a:defRPr sz="2133" b="0" i="0" u="none" strike="noStrike" cap="none">
                <a:solidFill>
                  <a:srgbClr val="FFFFFF"/>
                </a:solidFill>
                <a:latin typeface="Google Sans"/>
                <a:ea typeface="Google Sans"/>
                <a:cs typeface="Google Sans"/>
                <a:sym typeface="Google Sans"/>
              </a:defRPr>
            </a:lvl9pPr>
          </a:lstStyle>
          <a:p>
            <a:endParaRPr/>
          </a:p>
        </p:txBody>
      </p:sp>
      <p:sp>
        <p:nvSpPr>
          <p:cNvPr id="107" name="Google Shape;107;p27"/>
          <p:cNvSpPr txBox="1"/>
          <p:nvPr/>
        </p:nvSpPr>
        <p:spPr>
          <a:xfrm>
            <a:off x="3552701" y="6453169"/>
            <a:ext cx="2376800" cy="201600"/>
          </a:xfrm>
          <a:prstGeom prst="rect">
            <a:avLst/>
          </a:prstGeom>
          <a:noFill/>
          <a:ln>
            <a:noFill/>
          </a:ln>
        </p:spPr>
        <p:txBody>
          <a:bodyPr spcFirstLastPara="1" wrap="square" lIns="76200" tIns="76200" rIns="76200" bIns="76200" anchor="ctr" anchorCtr="0">
            <a:noAutofit/>
          </a:bodyPr>
          <a:lstStyle/>
          <a:p>
            <a:pPr marL="0" marR="0" lvl="0" indent="0" algn="r" rtl="0">
              <a:lnSpc>
                <a:spcPct val="140000"/>
              </a:lnSpc>
              <a:spcBef>
                <a:spcPts val="0"/>
              </a:spcBef>
              <a:spcAft>
                <a:spcPts val="0"/>
              </a:spcAft>
              <a:buClr>
                <a:srgbClr val="000000"/>
              </a:buClr>
              <a:buSzPts val="700"/>
              <a:buFont typeface="Arial"/>
              <a:buNone/>
            </a:pPr>
            <a:r>
              <a:rPr lang="en" sz="667" b="0" i="0" u="none" strike="noStrike" cap="none">
                <a:solidFill>
                  <a:srgbClr val="CCCCCC"/>
                </a:solidFill>
                <a:latin typeface="Arial"/>
                <a:ea typeface="Arial"/>
                <a:cs typeface="Arial"/>
                <a:sym typeface="Arial"/>
              </a:rPr>
              <a:t>2018  |  Confidential and Proprietary</a:t>
            </a:r>
            <a:endParaRPr sz="667" b="0" i="0" u="none" strike="noStrike" cap="none">
              <a:solidFill>
                <a:srgbClr val="CCCCCC"/>
              </a:solidFill>
              <a:latin typeface="Arial"/>
              <a:ea typeface="Arial"/>
              <a:cs typeface="Arial"/>
              <a:sym typeface="Arial"/>
            </a:endParaRPr>
          </a:p>
        </p:txBody>
      </p:sp>
      <p:pic>
        <p:nvPicPr>
          <p:cNvPr id="108" name="Google Shape;108;p27"/>
          <p:cNvPicPr preferRelativeResize="0"/>
          <p:nvPr/>
        </p:nvPicPr>
        <p:blipFill rotWithShape="1">
          <a:blip r:embed="rId2">
            <a:alphaModFix/>
          </a:blip>
          <a:srcRect/>
          <a:stretch/>
        </p:blipFill>
        <p:spPr>
          <a:xfrm>
            <a:off x="6008204" y="6472200"/>
            <a:ext cx="411115" cy="148000"/>
          </a:xfrm>
          <a:prstGeom prst="rect">
            <a:avLst/>
          </a:prstGeom>
          <a:noFill/>
          <a:ln>
            <a:noFill/>
          </a:ln>
        </p:spPr>
      </p:pic>
    </p:spTree>
    <p:extLst>
      <p:ext uri="{BB962C8B-B14F-4D97-AF65-F5344CB8AC3E}">
        <p14:creationId xmlns:p14="http://schemas.microsoft.com/office/powerpoint/2010/main" val="21542619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09"/>
        <p:cNvGrpSpPr/>
        <p:nvPr/>
      </p:nvGrpSpPr>
      <p:grpSpPr>
        <a:xfrm>
          <a:off x="0" y="0"/>
          <a:ext cx="0" cy="0"/>
          <a:chOff x="0" y="0"/>
          <a:chExt cx="0" cy="0"/>
        </a:xfrm>
      </p:grpSpPr>
    </p:spTree>
    <p:extLst>
      <p:ext uri="{BB962C8B-B14F-4D97-AF65-F5344CB8AC3E}">
        <p14:creationId xmlns:p14="http://schemas.microsoft.com/office/powerpoint/2010/main" val="3251111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lank 1">
  <p:cSld name="Blank 1">
    <p:spTree>
      <p:nvGrpSpPr>
        <p:cNvPr id="1" name="Shape 110"/>
        <p:cNvGrpSpPr/>
        <p:nvPr/>
      </p:nvGrpSpPr>
      <p:grpSpPr>
        <a:xfrm>
          <a:off x="0" y="0"/>
          <a:ext cx="0" cy="0"/>
          <a:chOff x="0" y="0"/>
          <a:chExt cx="0" cy="0"/>
        </a:xfrm>
      </p:grpSpPr>
    </p:spTree>
    <p:extLst>
      <p:ext uri="{BB962C8B-B14F-4D97-AF65-F5344CB8AC3E}">
        <p14:creationId xmlns:p14="http://schemas.microsoft.com/office/powerpoint/2010/main" val="129740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4CD-BF29-2AAB-47B4-DDA593D29ACB}"/>
              </a:ext>
            </a:extLst>
          </p:cNvPr>
          <p:cNvSpPr>
            <a:spLocks noGrp="1"/>
          </p:cNvSpPr>
          <p:nvPr>
            <p:ph type="title"/>
          </p:nvPr>
        </p:nvSpPr>
        <p:spPr/>
        <p:txBody>
          <a:bodyPr/>
          <a:lstStyle/>
          <a:p>
            <a:r>
              <a:rPr lang="en-US"/>
              <a:t>Click to edit Master title style</a:t>
            </a:r>
            <a:endParaRPr lang="el-GR"/>
          </a:p>
        </p:txBody>
      </p:sp>
      <p:sp>
        <p:nvSpPr>
          <p:cNvPr id="3" name="Content Placeholder 2">
            <a:extLst>
              <a:ext uri="{FF2B5EF4-FFF2-40B4-BE49-F238E27FC236}">
                <a16:creationId xmlns:a16="http://schemas.microsoft.com/office/drawing/2014/main" id="{99E20D73-2270-934C-47B6-7AB8BBEC1A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a:extLst>
              <a:ext uri="{FF2B5EF4-FFF2-40B4-BE49-F238E27FC236}">
                <a16:creationId xmlns:a16="http://schemas.microsoft.com/office/drawing/2014/main" id="{592A6879-8B8A-F079-F769-9B9BCAC8E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Date Placeholder 4">
            <a:extLst>
              <a:ext uri="{FF2B5EF4-FFF2-40B4-BE49-F238E27FC236}">
                <a16:creationId xmlns:a16="http://schemas.microsoft.com/office/drawing/2014/main" id="{9B856C3A-7805-896F-97F5-59300F163B50}"/>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6" name="Footer Placeholder 5">
            <a:extLst>
              <a:ext uri="{FF2B5EF4-FFF2-40B4-BE49-F238E27FC236}">
                <a16:creationId xmlns:a16="http://schemas.microsoft.com/office/drawing/2014/main" id="{5316617E-A757-32CD-2A00-67EE21C48632}"/>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094130B6-BD23-288D-56D6-4F39ADE19E99}"/>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27663648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05_Content">
  <p:cSld name="05_Content">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1015933" y="1079433"/>
            <a:ext cx="6773600" cy="46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3" name="Google Shape;113;p30"/>
          <p:cNvSpPr txBox="1">
            <a:spLocks noGrp="1"/>
          </p:cNvSpPr>
          <p:nvPr>
            <p:ph type="body" idx="1"/>
          </p:nvPr>
        </p:nvSpPr>
        <p:spPr>
          <a:xfrm>
            <a:off x="1016033" y="2018967"/>
            <a:ext cx="6773600" cy="37596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grpSp>
        <p:nvGrpSpPr>
          <p:cNvPr id="114" name="Google Shape;114;p30"/>
          <p:cNvGrpSpPr/>
          <p:nvPr/>
        </p:nvGrpSpPr>
        <p:grpSpPr>
          <a:xfrm>
            <a:off x="818827" y="6091502"/>
            <a:ext cx="2087544" cy="327133"/>
            <a:chOff x="614120" y="4568626"/>
            <a:chExt cx="1565658" cy="245350"/>
          </a:xfrm>
        </p:grpSpPr>
        <p:grpSp>
          <p:nvGrpSpPr>
            <p:cNvPr id="115" name="Google Shape;115;p30"/>
            <p:cNvGrpSpPr/>
            <p:nvPr/>
          </p:nvGrpSpPr>
          <p:grpSpPr>
            <a:xfrm>
              <a:off x="614120" y="4568626"/>
              <a:ext cx="290167" cy="233377"/>
              <a:chOff x="614120" y="4568626"/>
              <a:chExt cx="290167" cy="233377"/>
            </a:xfrm>
          </p:grpSpPr>
          <p:sp>
            <p:nvSpPr>
              <p:cNvPr id="116" name="Google Shape;116;p30"/>
              <p:cNvSpPr/>
              <p:nvPr/>
            </p:nvSpPr>
            <p:spPr>
              <a:xfrm>
                <a:off x="649563" y="4568626"/>
                <a:ext cx="184863" cy="83805"/>
              </a:xfrm>
              <a:custGeom>
                <a:avLst/>
                <a:gdLst/>
                <a:ahLst/>
                <a:cxnLst/>
                <a:rect l="l" t="t" r="r" b="b"/>
                <a:pathLst>
                  <a:path w="27946" h="12669" extrusionOk="0">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0"/>
              <p:cNvSpPr/>
              <p:nvPr/>
            </p:nvSpPr>
            <p:spPr>
              <a:xfrm>
                <a:off x="752817" y="4597368"/>
                <a:ext cx="151470" cy="204556"/>
              </a:xfrm>
              <a:custGeom>
                <a:avLst/>
                <a:gdLst/>
                <a:ahLst/>
                <a:cxnLst/>
                <a:rect l="l" t="t" r="r" b="b"/>
                <a:pathLst>
                  <a:path w="22898" h="30923" extrusionOk="0">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0"/>
              <p:cNvSpPr/>
              <p:nvPr/>
            </p:nvSpPr>
            <p:spPr>
              <a:xfrm>
                <a:off x="646726" y="4748673"/>
                <a:ext cx="112561" cy="53330"/>
              </a:xfrm>
              <a:custGeom>
                <a:avLst/>
                <a:gdLst/>
                <a:ahLst/>
                <a:cxnLst/>
                <a:rect l="l" t="t" r="r" b="b"/>
                <a:pathLst>
                  <a:path w="17016" h="8062" extrusionOk="0">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0"/>
              <p:cNvSpPr/>
              <p:nvPr/>
            </p:nvSpPr>
            <p:spPr>
              <a:xfrm>
                <a:off x="614120" y="4638010"/>
                <a:ext cx="147290" cy="147376"/>
              </a:xfrm>
              <a:custGeom>
                <a:avLst/>
                <a:gdLst/>
                <a:ahLst/>
                <a:cxnLst/>
                <a:rect l="l" t="t" r="r" b="b"/>
                <a:pathLst>
                  <a:path w="22266" h="22279" extrusionOk="0">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 name="Google Shape;120;p30"/>
            <p:cNvGrpSpPr/>
            <p:nvPr/>
          </p:nvGrpSpPr>
          <p:grpSpPr>
            <a:xfrm>
              <a:off x="989660" y="4603434"/>
              <a:ext cx="1190118" cy="210542"/>
              <a:chOff x="989660" y="4603434"/>
              <a:chExt cx="1190118" cy="210542"/>
            </a:xfrm>
          </p:grpSpPr>
          <p:sp>
            <p:nvSpPr>
              <p:cNvPr id="121" name="Google Shape;121;p30"/>
              <p:cNvSpPr/>
              <p:nvPr/>
            </p:nvSpPr>
            <p:spPr>
              <a:xfrm>
                <a:off x="989660" y="4603434"/>
                <a:ext cx="646021" cy="210542"/>
              </a:xfrm>
              <a:custGeom>
                <a:avLst/>
                <a:gdLst/>
                <a:ahLst/>
                <a:cxnLst/>
                <a:rect l="l" t="t" r="r" b="b"/>
                <a:pathLst>
                  <a:path w="97660" h="31828" extrusionOk="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22" name="Google Shape;122;p30"/>
              <p:cNvGrpSpPr/>
              <p:nvPr/>
            </p:nvGrpSpPr>
            <p:grpSpPr>
              <a:xfrm>
                <a:off x="1682774" y="4617610"/>
                <a:ext cx="497005" cy="149188"/>
                <a:chOff x="1682774" y="4617610"/>
                <a:chExt cx="497005" cy="149188"/>
              </a:xfrm>
            </p:grpSpPr>
            <p:sp>
              <p:nvSpPr>
                <p:cNvPr id="123" name="Google Shape;123;p30"/>
                <p:cNvSpPr/>
                <p:nvPr/>
              </p:nvSpPr>
              <p:spPr>
                <a:xfrm>
                  <a:off x="1682774" y="4617610"/>
                  <a:ext cx="130752" cy="149188"/>
                </a:xfrm>
                <a:custGeom>
                  <a:avLst/>
                  <a:gdLst/>
                  <a:ahLst/>
                  <a:cxnLst/>
                  <a:rect l="l" t="t" r="r" b="b"/>
                  <a:pathLst>
                    <a:path w="19766" h="22553" extrusionOk="0">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0"/>
                <p:cNvSpPr/>
                <p:nvPr/>
              </p:nvSpPr>
              <p:spPr>
                <a:xfrm>
                  <a:off x="1829746" y="4620765"/>
                  <a:ext cx="18363" cy="142798"/>
                </a:xfrm>
                <a:custGeom>
                  <a:avLst/>
                  <a:gdLst/>
                  <a:ahLst/>
                  <a:cxnLst/>
                  <a:rect l="l" t="t" r="r" b="b"/>
                  <a:pathLst>
                    <a:path w="2776" h="21587" extrusionOk="0">
                      <a:moveTo>
                        <a:pt x="1" y="0"/>
                      </a:moveTo>
                      <a:lnTo>
                        <a:pt x="1" y="21587"/>
                      </a:lnTo>
                      <a:lnTo>
                        <a:pt x="2775" y="21587"/>
                      </a:lnTo>
                      <a:lnTo>
                        <a:pt x="2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0"/>
                <p:cNvSpPr/>
                <p:nvPr/>
              </p:nvSpPr>
              <p:spPr>
                <a:xfrm>
                  <a:off x="1863853" y="4662664"/>
                  <a:ext cx="100588" cy="104054"/>
                </a:xfrm>
                <a:custGeom>
                  <a:avLst/>
                  <a:gdLst/>
                  <a:ahLst/>
                  <a:cxnLst/>
                  <a:rect l="l" t="t" r="r" b="b"/>
                  <a:pathLst>
                    <a:path w="15206" h="15730" extrusionOk="0">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0"/>
                <p:cNvSpPr/>
                <p:nvPr/>
              </p:nvSpPr>
              <p:spPr>
                <a:xfrm>
                  <a:off x="1979238" y="4665893"/>
                  <a:ext cx="86650" cy="100826"/>
                </a:xfrm>
                <a:custGeom>
                  <a:avLst/>
                  <a:gdLst/>
                  <a:ahLst/>
                  <a:cxnLst/>
                  <a:rect l="l" t="t" r="r" b="b"/>
                  <a:pathLst>
                    <a:path w="13099" h="15242" extrusionOk="0">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0"/>
                <p:cNvSpPr/>
                <p:nvPr/>
              </p:nvSpPr>
              <p:spPr>
                <a:xfrm>
                  <a:off x="2081552" y="4620765"/>
                  <a:ext cx="98226" cy="146033"/>
                </a:xfrm>
                <a:custGeom>
                  <a:avLst/>
                  <a:gdLst/>
                  <a:ahLst/>
                  <a:cxnLst/>
                  <a:rect l="l" t="t" r="r" b="b"/>
                  <a:pathLst>
                    <a:path w="14849" h="22076" extrusionOk="0">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527922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Enterprise Presentation - Title and Subtitle 1">
  <p:cSld name="1_Enterprise Presentation - Title and Subtitle 1">
    <p:spTree>
      <p:nvGrpSpPr>
        <p:cNvPr id="1" name="Shape 128"/>
        <p:cNvGrpSpPr/>
        <p:nvPr/>
      </p:nvGrpSpPr>
      <p:grpSpPr>
        <a:xfrm>
          <a:off x="0" y="0"/>
          <a:ext cx="0" cy="0"/>
          <a:chOff x="0" y="0"/>
          <a:chExt cx="0" cy="0"/>
        </a:xfrm>
      </p:grpSpPr>
      <p:sp>
        <p:nvSpPr>
          <p:cNvPr id="129" name="Google Shape;129;p31"/>
          <p:cNvSpPr/>
          <p:nvPr/>
        </p:nvSpPr>
        <p:spPr>
          <a:xfrm>
            <a:off x="0" y="0"/>
            <a:ext cx="12192000" cy="6858000"/>
          </a:xfrm>
          <a:prstGeom prst="rect">
            <a:avLst/>
          </a:prstGeom>
          <a:solidFill>
            <a:schemeClr val="lt1"/>
          </a:solidFill>
          <a:ln>
            <a:noFill/>
          </a:ln>
        </p:spPr>
        <p:txBody>
          <a:bodyPr spcFirstLastPara="1" wrap="square" lIns="94833" tIns="47400" rIns="94833" bIns="47400" anchor="ctr" anchorCtr="0">
            <a:noAutofit/>
          </a:bodyPr>
          <a:lstStyle/>
          <a:p>
            <a:pPr marL="0" marR="0" lvl="0" indent="0" algn="ctr" rtl="0">
              <a:lnSpc>
                <a:spcPct val="100000"/>
              </a:lnSpc>
              <a:spcBef>
                <a:spcPts val="0"/>
              </a:spcBef>
              <a:spcAft>
                <a:spcPts val="0"/>
              </a:spcAft>
              <a:buClr>
                <a:srgbClr val="000000"/>
              </a:buClr>
              <a:buFont typeface="Arial"/>
              <a:buNone/>
            </a:pPr>
            <a:endParaRPr sz="1467"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524937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7 Blank">
  <p:cSld name="17 Blank">
    <p:spTree>
      <p:nvGrpSpPr>
        <p:cNvPr id="1" name="Shape 130"/>
        <p:cNvGrpSpPr/>
        <p:nvPr/>
      </p:nvGrpSpPr>
      <p:grpSpPr>
        <a:xfrm>
          <a:off x="0" y="0"/>
          <a:ext cx="0" cy="0"/>
          <a:chOff x="0" y="0"/>
          <a:chExt cx="0" cy="0"/>
        </a:xfrm>
      </p:grpSpPr>
    </p:spTree>
    <p:extLst>
      <p:ext uri="{BB962C8B-B14F-4D97-AF65-F5344CB8AC3E}">
        <p14:creationId xmlns:p14="http://schemas.microsoft.com/office/powerpoint/2010/main" val="15139778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05_Content 1">
  <p:cSld name="05_Content 1">
    <p:spTree>
      <p:nvGrpSpPr>
        <p:cNvPr id="1" name="Shape 131"/>
        <p:cNvGrpSpPr/>
        <p:nvPr/>
      </p:nvGrpSpPr>
      <p:grpSpPr>
        <a:xfrm>
          <a:off x="0" y="0"/>
          <a:ext cx="0" cy="0"/>
          <a:chOff x="0" y="0"/>
          <a:chExt cx="0" cy="0"/>
        </a:xfrm>
      </p:grpSpPr>
      <p:sp>
        <p:nvSpPr>
          <p:cNvPr id="132" name="Google Shape;132;p33"/>
          <p:cNvSpPr txBox="1">
            <a:spLocks noGrp="1"/>
          </p:cNvSpPr>
          <p:nvPr>
            <p:ph type="title"/>
          </p:nvPr>
        </p:nvSpPr>
        <p:spPr>
          <a:xfrm>
            <a:off x="1015933" y="1079433"/>
            <a:ext cx="6773600" cy="46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3" name="Google Shape;133;p33"/>
          <p:cNvSpPr txBox="1">
            <a:spLocks noGrp="1"/>
          </p:cNvSpPr>
          <p:nvPr>
            <p:ph type="body" idx="1"/>
          </p:nvPr>
        </p:nvSpPr>
        <p:spPr>
          <a:xfrm>
            <a:off x="1016033" y="2018967"/>
            <a:ext cx="6773600" cy="37596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grpSp>
        <p:nvGrpSpPr>
          <p:cNvPr id="134" name="Google Shape;134;p33"/>
          <p:cNvGrpSpPr/>
          <p:nvPr/>
        </p:nvGrpSpPr>
        <p:grpSpPr>
          <a:xfrm>
            <a:off x="818827" y="6091502"/>
            <a:ext cx="2087544" cy="327133"/>
            <a:chOff x="614120" y="4568626"/>
            <a:chExt cx="1565658" cy="245350"/>
          </a:xfrm>
        </p:grpSpPr>
        <p:grpSp>
          <p:nvGrpSpPr>
            <p:cNvPr id="135" name="Google Shape;135;p33"/>
            <p:cNvGrpSpPr/>
            <p:nvPr/>
          </p:nvGrpSpPr>
          <p:grpSpPr>
            <a:xfrm>
              <a:off x="614120" y="4568626"/>
              <a:ext cx="290167" cy="233377"/>
              <a:chOff x="614120" y="4568626"/>
              <a:chExt cx="290167" cy="233377"/>
            </a:xfrm>
          </p:grpSpPr>
          <p:sp>
            <p:nvSpPr>
              <p:cNvPr id="136" name="Google Shape;136;p33"/>
              <p:cNvSpPr/>
              <p:nvPr/>
            </p:nvSpPr>
            <p:spPr>
              <a:xfrm>
                <a:off x="649563" y="4568626"/>
                <a:ext cx="184863" cy="83805"/>
              </a:xfrm>
              <a:custGeom>
                <a:avLst/>
                <a:gdLst/>
                <a:ahLst/>
                <a:cxnLst/>
                <a:rect l="l" t="t" r="r" b="b"/>
                <a:pathLst>
                  <a:path w="27946" h="12669" extrusionOk="0">
                    <a:moveTo>
                      <a:pt x="16372" y="0"/>
                    </a:moveTo>
                    <a:lnTo>
                      <a:pt x="14729" y="95"/>
                    </a:lnTo>
                    <a:lnTo>
                      <a:pt x="13098" y="345"/>
                    </a:lnTo>
                    <a:lnTo>
                      <a:pt x="11502" y="762"/>
                    </a:lnTo>
                    <a:lnTo>
                      <a:pt x="9942" y="1322"/>
                    </a:lnTo>
                    <a:lnTo>
                      <a:pt x="8430" y="2036"/>
                    </a:lnTo>
                    <a:lnTo>
                      <a:pt x="6989" y="2905"/>
                    </a:lnTo>
                    <a:lnTo>
                      <a:pt x="5620" y="3929"/>
                    </a:lnTo>
                    <a:lnTo>
                      <a:pt x="4334" y="5108"/>
                    </a:lnTo>
                    <a:lnTo>
                      <a:pt x="3739" y="5751"/>
                    </a:lnTo>
                    <a:lnTo>
                      <a:pt x="3405" y="6132"/>
                    </a:lnTo>
                    <a:lnTo>
                      <a:pt x="2798" y="6906"/>
                    </a:lnTo>
                    <a:lnTo>
                      <a:pt x="2227" y="7716"/>
                    </a:lnTo>
                    <a:lnTo>
                      <a:pt x="1703" y="8561"/>
                    </a:lnTo>
                    <a:lnTo>
                      <a:pt x="1238" y="9430"/>
                    </a:lnTo>
                    <a:lnTo>
                      <a:pt x="810" y="10335"/>
                    </a:lnTo>
                    <a:lnTo>
                      <a:pt x="453" y="11252"/>
                    </a:lnTo>
                    <a:lnTo>
                      <a:pt x="131" y="12192"/>
                    </a:lnTo>
                    <a:lnTo>
                      <a:pt x="0" y="12669"/>
                    </a:lnTo>
                    <a:lnTo>
                      <a:pt x="179" y="12573"/>
                    </a:lnTo>
                    <a:lnTo>
                      <a:pt x="595" y="12514"/>
                    </a:lnTo>
                    <a:lnTo>
                      <a:pt x="1203" y="12573"/>
                    </a:lnTo>
                    <a:lnTo>
                      <a:pt x="1310" y="12597"/>
                    </a:lnTo>
                    <a:lnTo>
                      <a:pt x="8930" y="11347"/>
                    </a:lnTo>
                    <a:lnTo>
                      <a:pt x="8978" y="11264"/>
                    </a:lnTo>
                    <a:lnTo>
                      <a:pt x="9252" y="10906"/>
                    </a:lnTo>
                    <a:lnTo>
                      <a:pt x="9442" y="10740"/>
                    </a:lnTo>
                    <a:lnTo>
                      <a:pt x="9526" y="10740"/>
                    </a:lnTo>
                    <a:lnTo>
                      <a:pt x="9847" y="10395"/>
                    </a:lnTo>
                    <a:lnTo>
                      <a:pt x="10538" y="9775"/>
                    </a:lnTo>
                    <a:lnTo>
                      <a:pt x="11276" y="9240"/>
                    </a:lnTo>
                    <a:lnTo>
                      <a:pt x="12050" y="8775"/>
                    </a:lnTo>
                    <a:lnTo>
                      <a:pt x="12847" y="8382"/>
                    </a:lnTo>
                    <a:lnTo>
                      <a:pt x="13681" y="8085"/>
                    </a:lnTo>
                    <a:lnTo>
                      <a:pt x="14538" y="7846"/>
                    </a:lnTo>
                    <a:lnTo>
                      <a:pt x="15407" y="7704"/>
                    </a:lnTo>
                    <a:lnTo>
                      <a:pt x="16289" y="7644"/>
                    </a:lnTo>
                    <a:lnTo>
                      <a:pt x="17170" y="7656"/>
                    </a:lnTo>
                    <a:lnTo>
                      <a:pt x="18039" y="7751"/>
                    </a:lnTo>
                    <a:lnTo>
                      <a:pt x="18908" y="7930"/>
                    </a:lnTo>
                    <a:lnTo>
                      <a:pt x="19765" y="8192"/>
                    </a:lnTo>
                    <a:lnTo>
                      <a:pt x="20599" y="8537"/>
                    </a:lnTo>
                    <a:lnTo>
                      <a:pt x="21408" y="8966"/>
                    </a:lnTo>
                    <a:lnTo>
                      <a:pt x="22182" y="9478"/>
                    </a:lnTo>
                    <a:lnTo>
                      <a:pt x="22551" y="9775"/>
                    </a:lnTo>
                    <a:lnTo>
                      <a:pt x="22551" y="9740"/>
                    </a:lnTo>
                    <a:lnTo>
                      <a:pt x="23956" y="9775"/>
                    </a:lnTo>
                    <a:lnTo>
                      <a:pt x="27767" y="5965"/>
                    </a:lnTo>
                    <a:lnTo>
                      <a:pt x="27945" y="4334"/>
                    </a:lnTo>
                    <a:lnTo>
                      <a:pt x="27267" y="3763"/>
                    </a:lnTo>
                    <a:lnTo>
                      <a:pt x="25862" y="2750"/>
                    </a:lnTo>
                    <a:lnTo>
                      <a:pt x="24385" y="1893"/>
                    </a:lnTo>
                    <a:lnTo>
                      <a:pt x="22849" y="1191"/>
                    </a:lnTo>
                    <a:lnTo>
                      <a:pt x="21266" y="655"/>
                    </a:lnTo>
                    <a:lnTo>
                      <a:pt x="19646" y="274"/>
                    </a:lnTo>
                    <a:lnTo>
                      <a:pt x="18015" y="60"/>
                    </a:lnTo>
                    <a:lnTo>
                      <a:pt x="16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3"/>
              <p:cNvSpPr/>
              <p:nvPr/>
            </p:nvSpPr>
            <p:spPr>
              <a:xfrm>
                <a:off x="752817" y="4597368"/>
                <a:ext cx="151470" cy="204556"/>
              </a:xfrm>
              <a:custGeom>
                <a:avLst/>
                <a:gdLst/>
                <a:ahLst/>
                <a:cxnLst/>
                <a:rect l="l" t="t" r="r" b="b"/>
                <a:pathLst>
                  <a:path w="22898" h="30923" extrusionOk="0">
                    <a:moveTo>
                      <a:pt x="12348" y="1"/>
                    </a:moveTo>
                    <a:lnTo>
                      <a:pt x="6942" y="5395"/>
                    </a:lnTo>
                    <a:lnTo>
                      <a:pt x="7359" y="5740"/>
                    </a:lnTo>
                    <a:lnTo>
                      <a:pt x="8109" y="6502"/>
                    </a:lnTo>
                    <a:lnTo>
                      <a:pt x="8764" y="7335"/>
                    </a:lnTo>
                    <a:lnTo>
                      <a:pt x="9324" y="8228"/>
                    </a:lnTo>
                    <a:lnTo>
                      <a:pt x="9788" y="9181"/>
                    </a:lnTo>
                    <a:lnTo>
                      <a:pt x="10133" y="10169"/>
                    </a:lnTo>
                    <a:lnTo>
                      <a:pt x="10372" y="11205"/>
                    </a:lnTo>
                    <a:lnTo>
                      <a:pt x="10491" y="12265"/>
                    </a:lnTo>
                    <a:lnTo>
                      <a:pt x="10503" y="12812"/>
                    </a:lnTo>
                    <a:lnTo>
                      <a:pt x="10503" y="13777"/>
                    </a:lnTo>
                    <a:lnTo>
                      <a:pt x="10991" y="13789"/>
                    </a:lnTo>
                    <a:lnTo>
                      <a:pt x="11920" y="13979"/>
                    </a:lnTo>
                    <a:lnTo>
                      <a:pt x="12777" y="14348"/>
                    </a:lnTo>
                    <a:lnTo>
                      <a:pt x="13539" y="14860"/>
                    </a:lnTo>
                    <a:lnTo>
                      <a:pt x="14182" y="15503"/>
                    </a:lnTo>
                    <a:lnTo>
                      <a:pt x="14694" y="16265"/>
                    </a:lnTo>
                    <a:lnTo>
                      <a:pt x="15051" y="17123"/>
                    </a:lnTo>
                    <a:lnTo>
                      <a:pt x="15241" y="18051"/>
                    </a:lnTo>
                    <a:lnTo>
                      <a:pt x="15265" y="18540"/>
                    </a:lnTo>
                    <a:lnTo>
                      <a:pt x="15241" y="19028"/>
                    </a:lnTo>
                    <a:lnTo>
                      <a:pt x="15051" y="19956"/>
                    </a:lnTo>
                    <a:lnTo>
                      <a:pt x="14694" y="20814"/>
                    </a:lnTo>
                    <a:lnTo>
                      <a:pt x="14182" y="21576"/>
                    </a:lnTo>
                    <a:lnTo>
                      <a:pt x="13539" y="22219"/>
                    </a:lnTo>
                    <a:lnTo>
                      <a:pt x="12777" y="22731"/>
                    </a:lnTo>
                    <a:lnTo>
                      <a:pt x="11920" y="23100"/>
                    </a:lnTo>
                    <a:lnTo>
                      <a:pt x="10991" y="23290"/>
                    </a:lnTo>
                    <a:lnTo>
                      <a:pt x="10503" y="23302"/>
                    </a:lnTo>
                    <a:lnTo>
                      <a:pt x="977" y="23302"/>
                    </a:lnTo>
                    <a:lnTo>
                      <a:pt x="1" y="24267"/>
                    </a:lnTo>
                    <a:lnTo>
                      <a:pt x="1" y="29958"/>
                    </a:lnTo>
                    <a:lnTo>
                      <a:pt x="977" y="30922"/>
                    </a:lnTo>
                    <a:lnTo>
                      <a:pt x="10503" y="30922"/>
                    </a:lnTo>
                    <a:lnTo>
                      <a:pt x="11134" y="30911"/>
                    </a:lnTo>
                    <a:lnTo>
                      <a:pt x="12384" y="30780"/>
                    </a:lnTo>
                    <a:lnTo>
                      <a:pt x="13598" y="30541"/>
                    </a:lnTo>
                    <a:lnTo>
                      <a:pt x="14765" y="30172"/>
                    </a:lnTo>
                    <a:lnTo>
                      <a:pt x="15873" y="29708"/>
                    </a:lnTo>
                    <a:lnTo>
                      <a:pt x="16932" y="29136"/>
                    </a:lnTo>
                    <a:lnTo>
                      <a:pt x="17921" y="28470"/>
                    </a:lnTo>
                    <a:lnTo>
                      <a:pt x="18837" y="27708"/>
                    </a:lnTo>
                    <a:lnTo>
                      <a:pt x="19671" y="26874"/>
                    </a:lnTo>
                    <a:lnTo>
                      <a:pt x="20433" y="25957"/>
                    </a:lnTo>
                    <a:lnTo>
                      <a:pt x="21100" y="24969"/>
                    </a:lnTo>
                    <a:lnTo>
                      <a:pt x="21671" y="23909"/>
                    </a:lnTo>
                    <a:lnTo>
                      <a:pt x="22147" y="22802"/>
                    </a:lnTo>
                    <a:lnTo>
                      <a:pt x="22505" y="21635"/>
                    </a:lnTo>
                    <a:lnTo>
                      <a:pt x="22755" y="20433"/>
                    </a:lnTo>
                    <a:lnTo>
                      <a:pt x="22886" y="19183"/>
                    </a:lnTo>
                    <a:lnTo>
                      <a:pt x="22898" y="18540"/>
                    </a:lnTo>
                    <a:lnTo>
                      <a:pt x="22886" y="17778"/>
                    </a:lnTo>
                    <a:lnTo>
                      <a:pt x="22695" y="16289"/>
                    </a:lnTo>
                    <a:lnTo>
                      <a:pt x="22338" y="14837"/>
                    </a:lnTo>
                    <a:lnTo>
                      <a:pt x="21802" y="13455"/>
                    </a:lnTo>
                    <a:lnTo>
                      <a:pt x="21112" y="12134"/>
                    </a:lnTo>
                    <a:lnTo>
                      <a:pt x="20266" y="10907"/>
                    </a:lnTo>
                    <a:lnTo>
                      <a:pt x="19278" y="9788"/>
                    </a:lnTo>
                    <a:lnTo>
                      <a:pt x="18147" y="8776"/>
                    </a:lnTo>
                    <a:lnTo>
                      <a:pt x="17528" y="8336"/>
                    </a:lnTo>
                    <a:lnTo>
                      <a:pt x="17349" y="7728"/>
                    </a:lnTo>
                    <a:lnTo>
                      <a:pt x="16944" y="6550"/>
                    </a:lnTo>
                    <a:lnTo>
                      <a:pt x="16444" y="5407"/>
                    </a:lnTo>
                    <a:lnTo>
                      <a:pt x="15861" y="4311"/>
                    </a:lnTo>
                    <a:lnTo>
                      <a:pt x="15206" y="3263"/>
                    </a:lnTo>
                    <a:lnTo>
                      <a:pt x="14479" y="2263"/>
                    </a:lnTo>
                    <a:lnTo>
                      <a:pt x="13682" y="1311"/>
                    </a:lnTo>
                    <a:lnTo>
                      <a:pt x="12813" y="418"/>
                    </a:lnTo>
                    <a:lnTo>
                      <a:pt x="123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3"/>
              <p:cNvSpPr/>
              <p:nvPr/>
            </p:nvSpPr>
            <p:spPr>
              <a:xfrm>
                <a:off x="646726" y="4748673"/>
                <a:ext cx="112561" cy="53330"/>
              </a:xfrm>
              <a:custGeom>
                <a:avLst/>
                <a:gdLst/>
                <a:ahLst/>
                <a:cxnLst/>
                <a:rect l="l" t="t" r="r" b="b"/>
                <a:pathLst>
                  <a:path w="17016" h="8062" extrusionOk="0">
                    <a:moveTo>
                      <a:pt x="5513" y="1"/>
                    </a:moveTo>
                    <a:lnTo>
                      <a:pt x="4144" y="417"/>
                    </a:lnTo>
                    <a:lnTo>
                      <a:pt x="334" y="4227"/>
                    </a:lnTo>
                    <a:lnTo>
                      <a:pt x="0" y="5525"/>
                    </a:lnTo>
                    <a:lnTo>
                      <a:pt x="405" y="5823"/>
                    </a:lnTo>
                    <a:lnTo>
                      <a:pt x="1251" y="6359"/>
                    </a:lnTo>
                    <a:lnTo>
                      <a:pt x="2144" y="6835"/>
                    </a:lnTo>
                    <a:lnTo>
                      <a:pt x="3061" y="7228"/>
                    </a:lnTo>
                    <a:lnTo>
                      <a:pt x="4001" y="7549"/>
                    </a:lnTo>
                    <a:lnTo>
                      <a:pt x="4977" y="7799"/>
                    </a:lnTo>
                    <a:lnTo>
                      <a:pt x="5966" y="7966"/>
                    </a:lnTo>
                    <a:lnTo>
                      <a:pt x="6966" y="8049"/>
                    </a:lnTo>
                    <a:lnTo>
                      <a:pt x="7478" y="8061"/>
                    </a:lnTo>
                    <a:lnTo>
                      <a:pt x="17015" y="8061"/>
                    </a:lnTo>
                    <a:lnTo>
                      <a:pt x="17015" y="429"/>
                    </a:lnTo>
                    <a:lnTo>
                      <a:pt x="7478" y="429"/>
                    </a:lnTo>
                    <a:lnTo>
                      <a:pt x="6966" y="405"/>
                    </a:lnTo>
                    <a:lnTo>
                      <a:pt x="5978" y="191"/>
                    </a:lnTo>
                    <a:lnTo>
                      <a:pt x="5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3"/>
              <p:cNvSpPr/>
              <p:nvPr/>
            </p:nvSpPr>
            <p:spPr>
              <a:xfrm>
                <a:off x="614120" y="4638010"/>
                <a:ext cx="147290" cy="147376"/>
              </a:xfrm>
              <a:custGeom>
                <a:avLst/>
                <a:gdLst/>
                <a:ahLst/>
                <a:cxnLst/>
                <a:rect l="l" t="t" r="r" b="b"/>
                <a:pathLst>
                  <a:path w="22266" h="22279" extrusionOk="0">
                    <a:moveTo>
                      <a:pt x="12407" y="1"/>
                    </a:moveTo>
                    <a:lnTo>
                      <a:pt x="11764" y="13"/>
                    </a:lnTo>
                    <a:lnTo>
                      <a:pt x="10514" y="132"/>
                    </a:lnTo>
                    <a:lnTo>
                      <a:pt x="9299" y="382"/>
                    </a:lnTo>
                    <a:lnTo>
                      <a:pt x="8132" y="739"/>
                    </a:lnTo>
                    <a:lnTo>
                      <a:pt x="7025" y="1203"/>
                    </a:lnTo>
                    <a:lnTo>
                      <a:pt x="5965" y="1775"/>
                    </a:lnTo>
                    <a:lnTo>
                      <a:pt x="4977" y="2442"/>
                    </a:lnTo>
                    <a:lnTo>
                      <a:pt x="4060" y="3192"/>
                    </a:lnTo>
                    <a:lnTo>
                      <a:pt x="3215" y="4037"/>
                    </a:lnTo>
                    <a:lnTo>
                      <a:pt x="2465" y="4954"/>
                    </a:lnTo>
                    <a:lnTo>
                      <a:pt x="1798" y="5942"/>
                    </a:lnTo>
                    <a:lnTo>
                      <a:pt x="1226" y="6990"/>
                    </a:lnTo>
                    <a:lnTo>
                      <a:pt x="750" y="8097"/>
                    </a:lnTo>
                    <a:lnTo>
                      <a:pt x="393" y="9264"/>
                    </a:lnTo>
                    <a:lnTo>
                      <a:pt x="143" y="10479"/>
                    </a:lnTo>
                    <a:lnTo>
                      <a:pt x="12" y="11729"/>
                    </a:lnTo>
                    <a:lnTo>
                      <a:pt x="0" y="12360"/>
                    </a:lnTo>
                    <a:lnTo>
                      <a:pt x="12" y="13098"/>
                    </a:lnTo>
                    <a:lnTo>
                      <a:pt x="179" y="14527"/>
                    </a:lnTo>
                    <a:lnTo>
                      <a:pt x="512" y="15920"/>
                    </a:lnTo>
                    <a:lnTo>
                      <a:pt x="1000" y="17265"/>
                    </a:lnTo>
                    <a:lnTo>
                      <a:pt x="1631" y="18527"/>
                    </a:lnTo>
                    <a:lnTo>
                      <a:pt x="2405" y="19730"/>
                    </a:lnTo>
                    <a:lnTo>
                      <a:pt x="3310" y="20825"/>
                    </a:lnTo>
                    <a:lnTo>
                      <a:pt x="4358" y="21826"/>
                    </a:lnTo>
                    <a:lnTo>
                      <a:pt x="4929" y="22278"/>
                    </a:lnTo>
                    <a:lnTo>
                      <a:pt x="10454" y="16741"/>
                    </a:lnTo>
                    <a:lnTo>
                      <a:pt x="10014" y="16527"/>
                    </a:lnTo>
                    <a:lnTo>
                      <a:pt x="9240" y="15979"/>
                    </a:lnTo>
                    <a:lnTo>
                      <a:pt x="8609" y="15301"/>
                    </a:lnTo>
                    <a:lnTo>
                      <a:pt x="8120" y="14515"/>
                    </a:lnTo>
                    <a:lnTo>
                      <a:pt x="7799" y="13670"/>
                    </a:lnTo>
                    <a:lnTo>
                      <a:pt x="7644" y="12765"/>
                    </a:lnTo>
                    <a:lnTo>
                      <a:pt x="7656" y="11836"/>
                    </a:lnTo>
                    <a:lnTo>
                      <a:pt x="7870" y="10895"/>
                    </a:lnTo>
                    <a:lnTo>
                      <a:pt x="8061" y="10443"/>
                    </a:lnTo>
                    <a:lnTo>
                      <a:pt x="8275" y="10002"/>
                    </a:lnTo>
                    <a:lnTo>
                      <a:pt x="8823" y="9240"/>
                    </a:lnTo>
                    <a:lnTo>
                      <a:pt x="9502" y="8597"/>
                    </a:lnTo>
                    <a:lnTo>
                      <a:pt x="10276" y="8121"/>
                    </a:lnTo>
                    <a:lnTo>
                      <a:pt x="11133" y="7788"/>
                    </a:lnTo>
                    <a:lnTo>
                      <a:pt x="12038" y="7633"/>
                    </a:lnTo>
                    <a:lnTo>
                      <a:pt x="12967" y="7657"/>
                    </a:lnTo>
                    <a:lnTo>
                      <a:pt x="13895" y="7859"/>
                    </a:lnTo>
                    <a:lnTo>
                      <a:pt x="14348" y="8050"/>
                    </a:lnTo>
                    <a:lnTo>
                      <a:pt x="14741" y="8240"/>
                    </a:lnTo>
                    <a:lnTo>
                      <a:pt x="15455" y="8728"/>
                    </a:lnTo>
                    <a:lnTo>
                      <a:pt x="16062" y="9347"/>
                    </a:lnTo>
                    <a:lnTo>
                      <a:pt x="16562" y="10050"/>
                    </a:lnTo>
                    <a:lnTo>
                      <a:pt x="16753" y="10443"/>
                    </a:lnTo>
                    <a:lnTo>
                      <a:pt x="22266" y="4930"/>
                    </a:lnTo>
                    <a:lnTo>
                      <a:pt x="21825" y="4347"/>
                    </a:lnTo>
                    <a:lnTo>
                      <a:pt x="20825" y="3311"/>
                    </a:lnTo>
                    <a:lnTo>
                      <a:pt x="19730" y="2394"/>
                    </a:lnTo>
                    <a:lnTo>
                      <a:pt x="18539" y="1620"/>
                    </a:lnTo>
                    <a:lnTo>
                      <a:pt x="17277" y="989"/>
                    </a:lnTo>
                    <a:lnTo>
                      <a:pt x="15943" y="513"/>
                    </a:lnTo>
                    <a:lnTo>
                      <a:pt x="14550" y="179"/>
                    </a:lnTo>
                    <a:lnTo>
                      <a:pt x="13133" y="13"/>
                    </a:lnTo>
                    <a:lnTo>
                      <a:pt x="12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 name="Google Shape;140;p33"/>
            <p:cNvGrpSpPr/>
            <p:nvPr/>
          </p:nvGrpSpPr>
          <p:grpSpPr>
            <a:xfrm>
              <a:off x="989660" y="4603434"/>
              <a:ext cx="1190118" cy="210542"/>
              <a:chOff x="989660" y="4603434"/>
              <a:chExt cx="1190118" cy="210542"/>
            </a:xfrm>
          </p:grpSpPr>
          <p:sp>
            <p:nvSpPr>
              <p:cNvPr id="141" name="Google Shape;141;p33"/>
              <p:cNvSpPr/>
              <p:nvPr/>
            </p:nvSpPr>
            <p:spPr>
              <a:xfrm>
                <a:off x="989660" y="4603434"/>
                <a:ext cx="646021" cy="210542"/>
              </a:xfrm>
              <a:custGeom>
                <a:avLst/>
                <a:gdLst/>
                <a:ahLst/>
                <a:cxnLst/>
                <a:rect l="l" t="t" r="r" b="b"/>
                <a:pathLst>
                  <a:path w="97660" h="31828" extrusionOk="0">
                    <a:moveTo>
                      <a:pt x="90813" y="11848"/>
                    </a:moveTo>
                    <a:lnTo>
                      <a:pt x="91289" y="11919"/>
                    </a:lnTo>
                    <a:lnTo>
                      <a:pt x="91754" y="12038"/>
                    </a:lnTo>
                    <a:lnTo>
                      <a:pt x="92194" y="12217"/>
                    </a:lnTo>
                    <a:lnTo>
                      <a:pt x="92409" y="12336"/>
                    </a:lnTo>
                    <a:lnTo>
                      <a:pt x="92599" y="12443"/>
                    </a:lnTo>
                    <a:lnTo>
                      <a:pt x="92933" y="12705"/>
                    </a:lnTo>
                    <a:lnTo>
                      <a:pt x="93206" y="13015"/>
                    </a:lnTo>
                    <a:lnTo>
                      <a:pt x="93433" y="13372"/>
                    </a:lnTo>
                    <a:lnTo>
                      <a:pt x="93528" y="13562"/>
                    </a:lnTo>
                    <a:lnTo>
                      <a:pt x="86408" y="16491"/>
                    </a:lnTo>
                    <a:lnTo>
                      <a:pt x="86396" y="16015"/>
                    </a:lnTo>
                    <a:lnTo>
                      <a:pt x="86539" y="15098"/>
                    </a:lnTo>
                    <a:lnTo>
                      <a:pt x="86860" y="14229"/>
                    </a:lnTo>
                    <a:lnTo>
                      <a:pt x="87372" y="13455"/>
                    </a:lnTo>
                    <a:lnTo>
                      <a:pt x="87694" y="13110"/>
                    </a:lnTo>
                    <a:lnTo>
                      <a:pt x="87979" y="12824"/>
                    </a:lnTo>
                    <a:lnTo>
                      <a:pt x="88646" y="12372"/>
                    </a:lnTo>
                    <a:lnTo>
                      <a:pt x="89372" y="12050"/>
                    </a:lnTo>
                    <a:lnTo>
                      <a:pt x="90158" y="11872"/>
                    </a:lnTo>
                    <a:lnTo>
                      <a:pt x="90563" y="11848"/>
                    </a:lnTo>
                    <a:close/>
                    <a:moveTo>
                      <a:pt x="32899" y="11907"/>
                    </a:moveTo>
                    <a:lnTo>
                      <a:pt x="33756" y="11931"/>
                    </a:lnTo>
                    <a:lnTo>
                      <a:pt x="34578" y="12110"/>
                    </a:lnTo>
                    <a:lnTo>
                      <a:pt x="35375" y="12443"/>
                    </a:lnTo>
                    <a:lnTo>
                      <a:pt x="36090" y="12943"/>
                    </a:lnTo>
                    <a:lnTo>
                      <a:pt x="36423" y="13265"/>
                    </a:lnTo>
                    <a:lnTo>
                      <a:pt x="36733" y="13646"/>
                    </a:lnTo>
                    <a:lnTo>
                      <a:pt x="37221" y="14467"/>
                    </a:lnTo>
                    <a:lnTo>
                      <a:pt x="37554" y="15348"/>
                    </a:lnTo>
                    <a:lnTo>
                      <a:pt x="37721" y="16265"/>
                    </a:lnTo>
                    <a:lnTo>
                      <a:pt x="37721" y="17194"/>
                    </a:lnTo>
                    <a:lnTo>
                      <a:pt x="37554" y="18111"/>
                    </a:lnTo>
                    <a:lnTo>
                      <a:pt x="37221" y="18992"/>
                    </a:lnTo>
                    <a:lnTo>
                      <a:pt x="36733" y="19801"/>
                    </a:lnTo>
                    <a:lnTo>
                      <a:pt x="36423" y="20182"/>
                    </a:lnTo>
                    <a:lnTo>
                      <a:pt x="36340" y="20266"/>
                    </a:lnTo>
                    <a:lnTo>
                      <a:pt x="36256" y="20349"/>
                    </a:lnTo>
                    <a:lnTo>
                      <a:pt x="35911" y="20647"/>
                    </a:lnTo>
                    <a:lnTo>
                      <a:pt x="35173" y="21099"/>
                    </a:lnTo>
                    <a:lnTo>
                      <a:pt x="34375" y="21397"/>
                    </a:lnTo>
                    <a:lnTo>
                      <a:pt x="33554" y="21540"/>
                    </a:lnTo>
                    <a:lnTo>
                      <a:pt x="32720" y="21516"/>
                    </a:lnTo>
                    <a:lnTo>
                      <a:pt x="31899" y="21326"/>
                    </a:lnTo>
                    <a:lnTo>
                      <a:pt x="31125" y="20992"/>
                    </a:lnTo>
                    <a:lnTo>
                      <a:pt x="30410" y="20492"/>
                    </a:lnTo>
                    <a:lnTo>
                      <a:pt x="30089" y="20182"/>
                    </a:lnTo>
                    <a:lnTo>
                      <a:pt x="30053" y="20182"/>
                    </a:lnTo>
                    <a:lnTo>
                      <a:pt x="29732" y="19801"/>
                    </a:lnTo>
                    <a:lnTo>
                      <a:pt x="29243" y="18980"/>
                    </a:lnTo>
                    <a:lnTo>
                      <a:pt x="28910" y="18099"/>
                    </a:lnTo>
                    <a:lnTo>
                      <a:pt x="28743" y="17182"/>
                    </a:lnTo>
                    <a:lnTo>
                      <a:pt x="28743" y="16253"/>
                    </a:lnTo>
                    <a:lnTo>
                      <a:pt x="28910" y="15336"/>
                    </a:lnTo>
                    <a:lnTo>
                      <a:pt x="29243" y="14455"/>
                    </a:lnTo>
                    <a:lnTo>
                      <a:pt x="29732" y="13634"/>
                    </a:lnTo>
                    <a:lnTo>
                      <a:pt x="30053" y="13265"/>
                    </a:lnTo>
                    <a:lnTo>
                      <a:pt x="30184" y="13134"/>
                    </a:lnTo>
                    <a:lnTo>
                      <a:pt x="30517" y="12824"/>
                    </a:lnTo>
                    <a:lnTo>
                      <a:pt x="31268" y="12360"/>
                    </a:lnTo>
                    <a:lnTo>
                      <a:pt x="32065" y="12050"/>
                    </a:lnTo>
                    <a:lnTo>
                      <a:pt x="32899" y="11907"/>
                    </a:lnTo>
                    <a:close/>
                    <a:moveTo>
                      <a:pt x="50318" y="11907"/>
                    </a:moveTo>
                    <a:lnTo>
                      <a:pt x="51164" y="11931"/>
                    </a:lnTo>
                    <a:lnTo>
                      <a:pt x="51997" y="12110"/>
                    </a:lnTo>
                    <a:lnTo>
                      <a:pt x="52783" y="12443"/>
                    </a:lnTo>
                    <a:lnTo>
                      <a:pt x="53509" y="12943"/>
                    </a:lnTo>
                    <a:lnTo>
                      <a:pt x="53831" y="13265"/>
                    </a:lnTo>
                    <a:lnTo>
                      <a:pt x="54152" y="13646"/>
                    </a:lnTo>
                    <a:lnTo>
                      <a:pt x="54641" y="14467"/>
                    </a:lnTo>
                    <a:lnTo>
                      <a:pt x="54974" y="15348"/>
                    </a:lnTo>
                    <a:lnTo>
                      <a:pt x="55129" y="16265"/>
                    </a:lnTo>
                    <a:lnTo>
                      <a:pt x="55129" y="17194"/>
                    </a:lnTo>
                    <a:lnTo>
                      <a:pt x="54974" y="18111"/>
                    </a:lnTo>
                    <a:lnTo>
                      <a:pt x="54641" y="18992"/>
                    </a:lnTo>
                    <a:lnTo>
                      <a:pt x="54152" y="19801"/>
                    </a:lnTo>
                    <a:lnTo>
                      <a:pt x="53831" y="20182"/>
                    </a:lnTo>
                    <a:lnTo>
                      <a:pt x="53759" y="20266"/>
                    </a:lnTo>
                    <a:lnTo>
                      <a:pt x="53664" y="20349"/>
                    </a:lnTo>
                    <a:lnTo>
                      <a:pt x="53331" y="20647"/>
                    </a:lnTo>
                    <a:lnTo>
                      <a:pt x="52593" y="21099"/>
                    </a:lnTo>
                    <a:lnTo>
                      <a:pt x="51795" y="21397"/>
                    </a:lnTo>
                    <a:lnTo>
                      <a:pt x="50961" y="21540"/>
                    </a:lnTo>
                    <a:lnTo>
                      <a:pt x="50128" y="21516"/>
                    </a:lnTo>
                    <a:lnTo>
                      <a:pt x="49306" y="21326"/>
                    </a:lnTo>
                    <a:lnTo>
                      <a:pt x="48532" y="20992"/>
                    </a:lnTo>
                    <a:lnTo>
                      <a:pt x="47818" y="20492"/>
                    </a:lnTo>
                    <a:lnTo>
                      <a:pt x="47508" y="20182"/>
                    </a:lnTo>
                    <a:lnTo>
                      <a:pt x="47461" y="20182"/>
                    </a:lnTo>
                    <a:lnTo>
                      <a:pt x="47139" y="19801"/>
                    </a:lnTo>
                    <a:lnTo>
                      <a:pt x="46651" y="18980"/>
                    </a:lnTo>
                    <a:lnTo>
                      <a:pt x="46318" y="18099"/>
                    </a:lnTo>
                    <a:lnTo>
                      <a:pt x="46163" y="17182"/>
                    </a:lnTo>
                    <a:lnTo>
                      <a:pt x="46163" y="16253"/>
                    </a:lnTo>
                    <a:lnTo>
                      <a:pt x="46318" y="15336"/>
                    </a:lnTo>
                    <a:lnTo>
                      <a:pt x="46651" y="14455"/>
                    </a:lnTo>
                    <a:lnTo>
                      <a:pt x="47139" y="13634"/>
                    </a:lnTo>
                    <a:lnTo>
                      <a:pt x="47461" y="13265"/>
                    </a:lnTo>
                    <a:lnTo>
                      <a:pt x="47592" y="13134"/>
                    </a:lnTo>
                    <a:lnTo>
                      <a:pt x="47937" y="12824"/>
                    </a:lnTo>
                    <a:lnTo>
                      <a:pt x="48675" y="12360"/>
                    </a:lnTo>
                    <a:lnTo>
                      <a:pt x="49485" y="12050"/>
                    </a:lnTo>
                    <a:lnTo>
                      <a:pt x="50318" y="11907"/>
                    </a:lnTo>
                    <a:close/>
                    <a:moveTo>
                      <a:pt x="68048" y="11907"/>
                    </a:moveTo>
                    <a:lnTo>
                      <a:pt x="68488" y="11919"/>
                    </a:lnTo>
                    <a:lnTo>
                      <a:pt x="69333" y="12098"/>
                    </a:lnTo>
                    <a:lnTo>
                      <a:pt x="70107" y="12455"/>
                    </a:lnTo>
                    <a:lnTo>
                      <a:pt x="70786" y="12967"/>
                    </a:lnTo>
                    <a:lnTo>
                      <a:pt x="71084" y="13289"/>
                    </a:lnTo>
                    <a:lnTo>
                      <a:pt x="71381" y="13658"/>
                    </a:lnTo>
                    <a:lnTo>
                      <a:pt x="71846" y="14479"/>
                    </a:lnTo>
                    <a:lnTo>
                      <a:pt x="72167" y="15360"/>
                    </a:lnTo>
                    <a:lnTo>
                      <a:pt x="72298" y="16289"/>
                    </a:lnTo>
                    <a:lnTo>
                      <a:pt x="72298" y="16765"/>
                    </a:lnTo>
                    <a:lnTo>
                      <a:pt x="72298" y="17230"/>
                    </a:lnTo>
                    <a:lnTo>
                      <a:pt x="72155" y="18146"/>
                    </a:lnTo>
                    <a:lnTo>
                      <a:pt x="71846" y="19016"/>
                    </a:lnTo>
                    <a:lnTo>
                      <a:pt x="71381" y="19813"/>
                    </a:lnTo>
                    <a:lnTo>
                      <a:pt x="71084" y="20182"/>
                    </a:lnTo>
                    <a:lnTo>
                      <a:pt x="70786" y="20504"/>
                    </a:lnTo>
                    <a:lnTo>
                      <a:pt x="70095" y="21028"/>
                    </a:lnTo>
                    <a:lnTo>
                      <a:pt x="69322" y="21373"/>
                    </a:lnTo>
                    <a:lnTo>
                      <a:pt x="68476" y="21552"/>
                    </a:lnTo>
                    <a:lnTo>
                      <a:pt x="68048" y="21552"/>
                    </a:lnTo>
                    <a:lnTo>
                      <a:pt x="67595" y="21540"/>
                    </a:lnTo>
                    <a:lnTo>
                      <a:pt x="66726" y="21361"/>
                    </a:lnTo>
                    <a:lnTo>
                      <a:pt x="65928" y="21016"/>
                    </a:lnTo>
                    <a:lnTo>
                      <a:pt x="65214" y="20504"/>
                    </a:lnTo>
                    <a:lnTo>
                      <a:pt x="64904" y="20182"/>
                    </a:lnTo>
                    <a:lnTo>
                      <a:pt x="64595" y="19825"/>
                    </a:lnTo>
                    <a:lnTo>
                      <a:pt x="64094" y="19028"/>
                    </a:lnTo>
                    <a:lnTo>
                      <a:pt x="63761" y="18158"/>
                    </a:lnTo>
                    <a:lnTo>
                      <a:pt x="63606" y="17230"/>
                    </a:lnTo>
                    <a:lnTo>
                      <a:pt x="63606" y="16765"/>
                    </a:lnTo>
                    <a:lnTo>
                      <a:pt x="63606" y="16277"/>
                    </a:lnTo>
                    <a:lnTo>
                      <a:pt x="63761" y="15348"/>
                    </a:lnTo>
                    <a:lnTo>
                      <a:pt x="64094" y="14455"/>
                    </a:lnTo>
                    <a:lnTo>
                      <a:pt x="64583" y="13658"/>
                    </a:lnTo>
                    <a:lnTo>
                      <a:pt x="64904" y="13289"/>
                    </a:lnTo>
                    <a:lnTo>
                      <a:pt x="65214" y="12967"/>
                    </a:lnTo>
                    <a:lnTo>
                      <a:pt x="65928" y="12455"/>
                    </a:lnTo>
                    <a:lnTo>
                      <a:pt x="66726" y="12098"/>
                    </a:lnTo>
                    <a:lnTo>
                      <a:pt x="67595" y="11919"/>
                    </a:lnTo>
                    <a:lnTo>
                      <a:pt x="68048" y="11907"/>
                    </a:lnTo>
                    <a:close/>
                    <a:moveTo>
                      <a:pt x="77763" y="822"/>
                    </a:moveTo>
                    <a:lnTo>
                      <a:pt x="77763" y="24219"/>
                    </a:lnTo>
                    <a:lnTo>
                      <a:pt x="81264" y="24219"/>
                    </a:lnTo>
                    <a:lnTo>
                      <a:pt x="81264" y="822"/>
                    </a:lnTo>
                    <a:close/>
                    <a:moveTo>
                      <a:pt x="32875" y="8788"/>
                    </a:moveTo>
                    <a:lnTo>
                      <a:pt x="32113" y="8859"/>
                    </a:lnTo>
                    <a:lnTo>
                      <a:pt x="31363" y="9002"/>
                    </a:lnTo>
                    <a:lnTo>
                      <a:pt x="30613" y="9216"/>
                    </a:lnTo>
                    <a:lnTo>
                      <a:pt x="29898" y="9502"/>
                    </a:lnTo>
                    <a:lnTo>
                      <a:pt x="29196" y="9859"/>
                    </a:lnTo>
                    <a:lnTo>
                      <a:pt x="28529" y="10288"/>
                    </a:lnTo>
                    <a:lnTo>
                      <a:pt x="27898" y="10776"/>
                    </a:lnTo>
                    <a:lnTo>
                      <a:pt x="27588" y="11062"/>
                    </a:lnTo>
                    <a:lnTo>
                      <a:pt x="27303" y="11360"/>
                    </a:lnTo>
                    <a:lnTo>
                      <a:pt x="26803" y="11991"/>
                    </a:lnTo>
                    <a:lnTo>
                      <a:pt x="26362" y="12657"/>
                    </a:lnTo>
                    <a:lnTo>
                      <a:pt x="26005" y="13360"/>
                    </a:lnTo>
                    <a:lnTo>
                      <a:pt x="25707" y="14086"/>
                    </a:lnTo>
                    <a:lnTo>
                      <a:pt x="25493" y="14825"/>
                    </a:lnTo>
                    <a:lnTo>
                      <a:pt x="25350" y="15587"/>
                    </a:lnTo>
                    <a:lnTo>
                      <a:pt x="25278" y="16349"/>
                    </a:lnTo>
                    <a:lnTo>
                      <a:pt x="25278" y="17122"/>
                    </a:lnTo>
                    <a:lnTo>
                      <a:pt x="25350" y="17885"/>
                    </a:lnTo>
                    <a:lnTo>
                      <a:pt x="25493" y="18647"/>
                    </a:lnTo>
                    <a:lnTo>
                      <a:pt x="25707" y="19385"/>
                    </a:lnTo>
                    <a:lnTo>
                      <a:pt x="26005" y="20111"/>
                    </a:lnTo>
                    <a:lnTo>
                      <a:pt x="26362" y="20814"/>
                    </a:lnTo>
                    <a:lnTo>
                      <a:pt x="26803" y="21480"/>
                    </a:lnTo>
                    <a:lnTo>
                      <a:pt x="27303" y="22111"/>
                    </a:lnTo>
                    <a:lnTo>
                      <a:pt x="27588" y="22421"/>
                    </a:lnTo>
                    <a:lnTo>
                      <a:pt x="27886" y="22695"/>
                    </a:lnTo>
                    <a:lnTo>
                      <a:pt x="28517" y="23195"/>
                    </a:lnTo>
                    <a:lnTo>
                      <a:pt x="29196" y="23624"/>
                    </a:lnTo>
                    <a:lnTo>
                      <a:pt x="29886" y="23969"/>
                    </a:lnTo>
                    <a:lnTo>
                      <a:pt x="30613" y="24255"/>
                    </a:lnTo>
                    <a:lnTo>
                      <a:pt x="31351" y="24469"/>
                    </a:lnTo>
                    <a:lnTo>
                      <a:pt x="32101" y="24612"/>
                    </a:lnTo>
                    <a:lnTo>
                      <a:pt x="32863" y="24683"/>
                    </a:lnTo>
                    <a:lnTo>
                      <a:pt x="33637" y="24683"/>
                    </a:lnTo>
                    <a:lnTo>
                      <a:pt x="34399" y="24612"/>
                    </a:lnTo>
                    <a:lnTo>
                      <a:pt x="35149" y="24469"/>
                    </a:lnTo>
                    <a:lnTo>
                      <a:pt x="35887" y="24255"/>
                    </a:lnTo>
                    <a:lnTo>
                      <a:pt x="36614" y="23969"/>
                    </a:lnTo>
                    <a:lnTo>
                      <a:pt x="37316" y="23624"/>
                    </a:lnTo>
                    <a:lnTo>
                      <a:pt x="37983" y="23195"/>
                    </a:lnTo>
                    <a:lnTo>
                      <a:pt x="38614" y="22695"/>
                    </a:lnTo>
                    <a:lnTo>
                      <a:pt x="38924" y="22421"/>
                    </a:lnTo>
                    <a:lnTo>
                      <a:pt x="39197" y="22111"/>
                    </a:lnTo>
                    <a:lnTo>
                      <a:pt x="39709" y="21480"/>
                    </a:lnTo>
                    <a:lnTo>
                      <a:pt x="40150" y="20814"/>
                    </a:lnTo>
                    <a:lnTo>
                      <a:pt x="40507" y="20111"/>
                    </a:lnTo>
                    <a:lnTo>
                      <a:pt x="40793" y="19385"/>
                    </a:lnTo>
                    <a:lnTo>
                      <a:pt x="41019" y="18647"/>
                    </a:lnTo>
                    <a:lnTo>
                      <a:pt x="41162" y="17885"/>
                    </a:lnTo>
                    <a:lnTo>
                      <a:pt x="41234" y="17122"/>
                    </a:lnTo>
                    <a:lnTo>
                      <a:pt x="41234" y="16349"/>
                    </a:lnTo>
                    <a:lnTo>
                      <a:pt x="41162" y="15587"/>
                    </a:lnTo>
                    <a:lnTo>
                      <a:pt x="41019" y="14825"/>
                    </a:lnTo>
                    <a:lnTo>
                      <a:pt x="40793" y="14086"/>
                    </a:lnTo>
                    <a:lnTo>
                      <a:pt x="40507" y="13360"/>
                    </a:lnTo>
                    <a:lnTo>
                      <a:pt x="40150" y="12657"/>
                    </a:lnTo>
                    <a:lnTo>
                      <a:pt x="39709" y="11991"/>
                    </a:lnTo>
                    <a:lnTo>
                      <a:pt x="39197" y="11360"/>
                    </a:lnTo>
                    <a:lnTo>
                      <a:pt x="38924" y="11062"/>
                    </a:lnTo>
                    <a:lnTo>
                      <a:pt x="38614" y="10776"/>
                    </a:lnTo>
                    <a:lnTo>
                      <a:pt x="37983" y="10288"/>
                    </a:lnTo>
                    <a:lnTo>
                      <a:pt x="37316" y="9859"/>
                    </a:lnTo>
                    <a:lnTo>
                      <a:pt x="36626" y="9502"/>
                    </a:lnTo>
                    <a:lnTo>
                      <a:pt x="35899" y="9216"/>
                    </a:lnTo>
                    <a:lnTo>
                      <a:pt x="35161" y="9002"/>
                    </a:lnTo>
                    <a:lnTo>
                      <a:pt x="34411" y="8859"/>
                    </a:lnTo>
                    <a:lnTo>
                      <a:pt x="33637" y="8788"/>
                    </a:lnTo>
                    <a:close/>
                    <a:moveTo>
                      <a:pt x="50306" y="8788"/>
                    </a:moveTo>
                    <a:lnTo>
                      <a:pt x="49544" y="8859"/>
                    </a:lnTo>
                    <a:lnTo>
                      <a:pt x="48782" y="9002"/>
                    </a:lnTo>
                    <a:lnTo>
                      <a:pt x="48044" y="9216"/>
                    </a:lnTo>
                    <a:lnTo>
                      <a:pt x="47318" y="9502"/>
                    </a:lnTo>
                    <a:lnTo>
                      <a:pt x="46627" y="9859"/>
                    </a:lnTo>
                    <a:lnTo>
                      <a:pt x="45960" y="10288"/>
                    </a:lnTo>
                    <a:lnTo>
                      <a:pt x="45318" y="10776"/>
                    </a:lnTo>
                    <a:lnTo>
                      <a:pt x="45020" y="11062"/>
                    </a:lnTo>
                    <a:lnTo>
                      <a:pt x="44734" y="11360"/>
                    </a:lnTo>
                    <a:lnTo>
                      <a:pt x="44222" y="11991"/>
                    </a:lnTo>
                    <a:lnTo>
                      <a:pt x="43793" y="12657"/>
                    </a:lnTo>
                    <a:lnTo>
                      <a:pt x="43424" y="13360"/>
                    </a:lnTo>
                    <a:lnTo>
                      <a:pt x="43139" y="14086"/>
                    </a:lnTo>
                    <a:lnTo>
                      <a:pt x="42924" y="14825"/>
                    </a:lnTo>
                    <a:lnTo>
                      <a:pt x="42781" y="15587"/>
                    </a:lnTo>
                    <a:lnTo>
                      <a:pt x="42710" y="16349"/>
                    </a:lnTo>
                    <a:lnTo>
                      <a:pt x="42710" y="17122"/>
                    </a:lnTo>
                    <a:lnTo>
                      <a:pt x="42781" y="17885"/>
                    </a:lnTo>
                    <a:lnTo>
                      <a:pt x="42924" y="18647"/>
                    </a:lnTo>
                    <a:lnTo>
                      <a:pt x="43139" y="19385"/>
                    </a:lnTo>
                    <a:lnTo>
                      <a:pt x="43424" y="20111"/>
                    </a:lnTo>
                    <a:lnTo>
                      <a:pt x="43793" y="20814"/>
                    </a:lnTo>
                    <a:lnTo>
                      <a:pt x="44222" y="21480"/>
                    </a:lnTo>
                    <a:lnTo>
                      <a:pt x="44734" y="22111"/>
                    </a:lnTo>
                    <a:lnTo>
                      <a:pt x="45020" y="22421"/>
                    </a:lnTo>
                    <a:lnTo>
                      <a:pt x="45318" y="22695"/>
                    </a:lnTo>
                    <a:lnTo>
                      <a:pt x="45949" y="23195"/>
                    </a:lnTo>
                    <a:lnTo>
                      <a:pt x="46615" y="23624"/>
                    </a:lnTo>
                    <a:lnTo>
                      <a:pt x="47318" y="23969"/>
                    </a:lnTo>
                    <a:lnTo>
                      <a:pt x="48032" y="24255"/>
                    </a:lnTo>
                    <a:lnTo>
                      <a:pt x="48782" y="24469"/>
                    </a:lnTo>
                    <a:lnTo>
                      <a:pt x="49533" y="24612"/>
                    </a:lnTo>
                    <a:lnTo>
                      <a:pt x="50295" y="24683"/>
                    </a:lnTo>
                    <a:lnTo>
                      <a:pt x="51057" y="24683"/>
                    </a:lnTo>
                    <a:lnTo>
                      <a:pt x="51819" y="24612"/>
                    </a:lnTo>
                    <a:lnTo>
                      <a:pt x="52581" y="24469"/>
                    </a:lnTo>
                    <a:lnTo>
                      <a:pt x="53319" y="24255"/>
                    </a:lnTo>
                    <a:lnTo>
                      <a:pt x="54045" y="23969"/>
                    </a:lnTo>
                    <a:lnTo>
                      <a:pt x="54736" y="23624"/>
                    </a:lnTo>
                    <a:lnTo>
                      <a:pt x="55414" y="23195"/>
                    </a:lnTo>
                    <a:lnTo>
                      <a:pt x="56046" y="22695"/>
                    </a:lnTo>
                    <a:lnTo>
                      <a:pt x="56343" y="22421"/>
                    </a:lnTo>
                    <a:lnTo>
                      <a:pt x="56629" y="22111"/>
                    </a:lnTo>
                    <a:lnTo>
                      <a:pt x="57129" y="21480"/>
                    </a:lnTo>
                    <a:lnTo>
                      <a:pt x="57570" y="20814"/>
                    </a:lnTo>
                    <a:lnTo>
                      <a:pt x="57927" y="20111"/>
                    </a:lnTo>
                    <a:lnTo>
                      <a:pt x="58213" y="19385"/>
                    </a:lnTo>
                    <a:lnTo>
                      <a:pt x="58439" y="18647"/>
                    </a:lnTo>
                    <a:lnTo>
                      <a:pt x="58582" y="17885"/>
                    </a:lnTo>
                    <a:lnTo>
                      <a:pt x="58653" y="17111"/>
                    </a:lnTo>
                    <a:lnTo>
                      <a:pt x="58653" y="16349"/>
                    </a:lnTo>
                    <a:lnTo>
                      <a:pt x="58582" y="15575"/>
                    </a:lnTo>
                    <a:lnTo>
                      <a:pt x="58439" y="14825"/>
                    </a:lnTo>
                    <a:lnTo>
                      <a:pt x="58213" y="14074"/>
                    </a:lnTo>
                    <a:lnTo>
                      <a:pt x="57927" y="13360"/>
                    </a:lnTo>
                    <a:lnTo>
                      <a:pt x="57570" y="12657"/>
                    </a:lnTo>
                    <a:lnTo>
                      <a:pt x="57129" y="11991"/>
                    </a:lnTo>
                    <a:lnTo>
                      <a:pt x="56629" y="11360"/>
                    </a:lnTo>
                    <a:lnTo>
                      <a:pt x="56343" y="11062"/>
                    </a:lnTo>
                    <a:lnTo>
                      <a:pt x="56046" y="10776"/>
                    </a:lnTo>
                    <a:lnTo>
                      <a:pt x="55414" y="10288"/>
                    </a:lnTo>
                    <a:lnTo>
                      <a:pt x="54748" y="9859"/>
                    </a:lnTo>
                    <a:lnTo>
                      <a:pt x="54045" y="9502"/>
                    </a:lnTo>
                    <a:lnTo>
                      <a:pt x="53331" y="9216"/>
                    </a:lnTo>
                    <a:lnTo>
                      <a:pt x="52593" y="9002"/>
                    </a:lnTo>
                    <a:lnTo>
                      <a:pt x="51831" y="8859"/>
                    </a:lnTo>
                    <a:lnTo>
                      <a:pt x="51068" y="8788"/>
                    </a:lnTo>
                    <a:close/>
                    <a:moveTo>
                      <a:pt x="11907" y="1"/>
                    </a:moveTo>
                    <a:lnTo>
                      <a:pt x="10681" y="108"/>
                    </a:lnTo>
                    <a:lnTo>
                      <a:pt x="9490" y="346"/>
                    </a:lnTo>
                    <a:lnTo>
                      <a:pt x="8311" y="691"/>
                    </a:lnTo>
                    <a:lnTo>
                      <a:pt x="7192" y="1156"/>
                    </a:lnTo>
                    <a:lnTo>
                      <a:pt x="6109" y="1727"/>
                    </a:lnTo>
                    <a:lnTo>
                      <a:pt x="5097" y="2406"/>
                    </a:lnTo>
                    <a:lnTo>
                      <a:pt x="4144" y="3192"/>
                    </a:lnTo>
                    <a:lnTo>
                      <a:pt x="3703" y="3632"/>
                    </a:lnTo>
                    <a:lnTo>
                      <a:pt x="3394" y="3942"/>
                    </a:lnTo>
                    <a:lnTo>
                      <a:pt x="2965" y="4406"/>
                    </a:lnTo>
                    <a:lnTo>
                      <a:pt x="2203" y="5371"/>
                    </a:lnTo>
                    <a:lnTo>
                      <a:pt x="1560" y="6383"/>
                    </a:lnTo>
                    <a:lnTo>
                      <a:pt x="1024" y="7454"/>
                    </a:lnTo>
                    <a:lnTo>
                      <a:pt x="608" y="8550"/>
                    </a:lnTo>
                    <a:lnTo>
                      <a:pt x="286" y="9681"/>
                    </a:lnTo>
                    <a:lnTo>
                      <a:pt x="96" y="10836"/>
                    </a:lnTo>
                    <a:lnTo>
                      <a:pt x="0" y="11991"/>
                    </a:lnTo>
                    <a:lnTo>
                      <a:pt x="24" y="13146"/>
                    </a:lnTo>
                    <a:lnTo>
                      <a:pt x="155" y="14301"/>
                    </a:lnTo>
                    <a:lnTo>
                      <a:pt x="393" y="15444"/>
                    </a:lnTo>
                    <a:lnTo>
                      <a:pt x="751" y="16563"/>
                    </a:lnTo>
                    <a:lnTo>
                      <a:pt x="1215" y="17646"/>
                    </a:lnTo>
                    <a:lnTo>
                      <a:pt x="1786" y="18682"/>
                    </a:lnTo>
                    <a:lnTo>
                      <a:pt x="2465" y="19682"/>
                    </a:lnTo>
                    <a:lnTo>
                      <a:pt x="3263" y="20623"/>
                    </a:lnTo>
                    <a:lnTo>
                      <a:pt x="3703" y="21064"/>
                    </a:lnTo>
                    <a:lnTo>
                      <a:pt x="4144" y="21492"/>
                    </a:lnTo>
                    <a:lnTo>
                      <a:pt x="5097" y="22278"/>
                    </a:lnTo>
                    <a:lnTo>
                      <a:pt x="6109" y="22969"/>
                    </a:lnTo>
                    <a:lnTo>
                      <a:pt x="7180" y="23540"/>
                    </a:lnTo>
                    <a:lnTo>
                      <a:pt x="8311" y="24005"/>
                    </a:lnTo>
                    <a:lnTo>
                      <a:pt x="9478" y="24350"/>
                    </a:lnTo>
                    <a:lnTo>
                      <a:pt x="10681" y="24576"/>
                    </a:lnTo>
                    <a:lnTo>
                      <a:pt x="11907" y="24695"/>
                    </a:lnTo>
                    <a:lnTo>
                      <a:pt x="12526" y="24695"/>
                    </a:lnTo>
                    <a:lnTo>
                      <a:pt x="13181" y="24683"/>
                    </a:lnTo>
                    <a:lnTo>
                      <a:pt x="14443" y="24576"/>
                    </a:lnTo>
                    <a:lnTo>
                      <a:pt x="15646" y="24362"/>
                    </a:lnTo>
                    <a:lnTo>
                      <a:pt x="16789" y="24028"/>
                    </a:lnTo>
                    <a:lnTo>
                      <a:pt x="17861" y="23588"/>
                    </a:lnTo>
                    <a:lnTo>
                      <a:pt x="18885" y="23040"/>
                    </a:lnTo>
                    <a:lnTo>
                      <a:pt x="19837" y="22385"/>
                    </a:lnTo>
                    <a:lnTo>
                      <a:pt x="20742" y="21623"/>
                    </a:lnTo>
                    <a:lnTo>
                      <a:pt x="21159" y="21195"/>
                    </a:lnTo>
                    <a:lnTo>
                      <a:pt x="21516" y="20825"/>
                    </a:lnTo>
                    <a:lnTo>
                      <a:pt x="22147" y="20028"/>
                    </a:lnTo>
                    <a:lnTo>
                      <a:pt x="22695" y="19170"/>
                    </a:lnTo>
                    <a:lnTo>
                      <a:pt x="23147" y="18242"/>
                    </a:lnTo>
                    <a:lnTo>
                      <a:pt x="23516" y="17253"/>
                    </a:lnTo>
                    <a:lnTo>
                      <a:pt x="23790" y="16206"/>
                    </a:lnTo>
                    <a:lnTo>
                      <a:pt x="23969" y="15086"/>
                    </a:lnTo>
                    <a:lnTo>
                      <a:pt x="24052" y="13908"/>
                    </a:lnTo>
                    <a:lnTo>
                      <a:pt x="24064" y="13289"/>
                    </a:lnTo>
                    <a:lnTo>
                      <a:pt x="24064" y="12753"/>
                    </a:lnTo>
                    <a:lnTo>
                      <a:pt x="23981" y="11705"/>
                    </a:lnTo>
                    <a:lnTo>
                      <a:pt x="23885" y="11181"/>
                    </a:lnTo>
                    <a:lnTo>
                      <a:pt x="12526" y="11181"/>
                    </a:lnTo>
                    <a:lnTo>
                      <a:pt x="12526" y="14574"/>
                    </a:lnTo>
                    <a:lnTo>
                      <a:pt x="20599" y="14574"/>
                    </a:lnTo>
                    <a:lnTo>
                      <a:pt x="20480" y="15265"/>
                    </a:lnTo>
                    <a:lnTo>
                      <a:pt x="20159" y="16491"/>
                    </a:lnTo>
                    <a:lnTo>
                      <a:pt x="19694" y="17563"/>
                    </a:lnTo>
                    <a:lnTo>
                      <a:pt x="19099" y="18456"/>
                    </a:lnTo>
                    <a:lnTo>
                      <a:pt x="18754" y="18825"/>
                    </a:lnTo>
                    <a:lnTo>
                      <a:pt x="18420" y="19135"/>
                    </a:lnTo>
                    <a:lnTo>
                      <a:pt x="17706" y="19682"/>
                    </a:lnTo>
                    <a:lnTo>
                      <a:pt x="16968" y="20147"/>
                    </a:lnTo>
                    <a:lnTo>
                      <a:pt x="16194" y="20540"/>
                    </a:lnTo>
                    <a:lnTo>
                      <a:pt x="15384" y="20849"/>
                    </a:lnTo>
                    <a:lnTo>
                      <a:pt x="14562" y="21075"/>
                    </a:lnTo>
                    <a:lnTo>
                      <a:pt x="13729" y="21230"/>
                    </a:lnTo>
                    <a:lnTo>
                      <a:pt x="12884" y="21302"/>
                    </a:lnTo>
                    <a:lnTo>
                      <a:pt x="12038" y="21290"/>
                    </a:lnTo>
                    <a:lnTo>
                      <a:pt x="11193" y="21195"/>
                    </a:lnTo>
                    <a:lnTo>
                      <a:pt x="10359" y="21028"/>
                    </a:lnTo>
                    <a:lnTo>
                      <a:pt x="9538" y="20778"/>
                    </a:lnTo>
                    <a:lnTo>
                      <a:pt x="8752" y="20456"/>
                    </a:lnTo>
                    <a:lnTo>
                      <a:pt x="7978" y="20052"/>
                    </a:lnTo>
                    <a:lnTo>
                      <a:pt x="7252" y="19563"/>
                    </a:lnTo>
                    <a:lnTo>
                      <a:pt x="6561" y="18992"/>
                    </a:lnTo>
                    <a:lnTo>
                      <a:pt x="6240" y="18682"/>
                    </a:lnTo>
                    <a:lnTo>
                      <a:pt x="5918" y="18349"/>
                    </a:lnTo>
                    <a:lnTo>
                      <a:pt x="5358" y="17634"/>
                    </a:lnTo>
                    <a:lnTo>
                      <a:pt x="4870" y="16884"/>
                    </a:lnTo>
                    <a:lnTo>
                      <a:pt x="4465" y="16099"/>
                    </a:lnTo>
                    <a:lnTo>
                      <a:pt x="4144" y="15289"/>
                    </a:lnTo>
                    <a:lnTo>
                      <a:pt x="3906" y="14455"/>
                    </a:lnTo>
                    <a:lnTo>
                      <a:pt x="3739" y="13610"/>
                    </a:lnTo>
                    <a:lnTo>
                      <a:pt x="3668" y="12753"/>
                    </a:lnTo>
                    <a:lnTo>
                      <a:pt x="3668" y="11895"/>
                    </a:lnTo>
                    <a:lnTo>
                      <a:pt x="3739" y="11038"/>
                    </a:lnTo>
                    <a:lnTo>
                      <a:pt x="3906" y="10193"/>
                    </a:lnTo>
                    <a:lnTo>
                      <a:pt x="4144" y="9359"/>
                    </a:lnTo>
                    <a:lnTo>
                      <a:pt x="4465" y="8550"/>
                    </a:lnTo>
                    <a:lnTo>
                      <a:pt x="4870" y="7764"/>
                    </a:lnTo>
                    <a:lnTo>
                      <a:pt x="5358" y="7014"/>
                    </a:lnTo>
                    <a:lnTo>
                      <a:pt x="5918" y="6299"/>
                    </a:lnTo>
                    <a:lnTo>
                      <a:pt x="6240" y="5966"/>
                    </a:lnTo>
                    <a:lnTo>
                      <a:pt x="6549" y="5656"/>
                    </a:lnTo>
                    <a:lnTo>
                      <a:pt x="7216" y="5085"/>
                    </a:lnTo>
                    <a:lnTo>
                      <a:pt x="7942" y="4585"/>
                    </a:lnTo>
                    <a:lnTo>
                      <a:pt x="8704" y="4180"/>
                    </a:lnTo>
                    <a:lnTo>
                      <a:pt x="9514" y="3835"/>
                    </a:lnTo>
                    <a:lnTo>
                      <a:pt x="10347" y="3585"/>
                    </a:lnTo>
                    <a:lnTo>
                      <a:pt x="11205" y="3430"/>
                    </a:lnTo>
                    <a:lnTo>
                      <a:pt x="12086" y="3347"/>
                    </a:lnTo>
                    <a:lnTo>
                      <a:pt x="12955" y="3347"/>
                    </a:lnTo>
                    <a:lnTo>
                      <a:pt x="13800" y="3418"/>
                    </a:lnTo>
                    <a:lnTo>
                      <a:pt x="14622" y="3573"/>
                    </a:lnTo>
                    <a:lnTo>
                      <a:pt x="15432" y="3811"/>
                    </a:lnTo>
                    <a:lnTo>
                      <a:pt x="16206" y="4120"/>
                    </a:lnTo>
                    <a:lnTo>
                      <a:pt x="16944" y="4501"/>
                    </a:lnTo>
                    <a:lnTo>
                      <a:pt x="17646" y="4966"/>
                    </a:lnTo>
                    <a:lnTo>
                      <a:pt x="18313" y="5490"/>
                    </a:lnTo>
                    <a:lnTo>
                      <a:pt x="18623" y="5775"/>
                    </a:lnTo>
                    <a:lnTo>
                      <a:pt x="21004" y="3394"/>
                    </a:lnTo>
                    <a:lnTo>
                      <a:pt x="20563" y="2989"/>
                    </a:lnTo>
                    <a:lnTo>
                      <a:pt x="19647" y="2251"/>
                    </a:lnTo>
                    <a:lnTo>
                      <a:pt x="18670" y="1608"/>
                    </a:lnTo>
                    <a:lnTo>
                      <a:pt x="17634" y="1072"/>
                    </a:lnTo>
                    <a:lnTo>
                      <a:pt x="16551" y="644"/>
                    </a:lnTo>
                    <a:lnTo>
                      <a:pt x="15432" y="322"/>
                    </a:lnTo>
                    <a:lnTo>
                      <a:pt x="14289" y="108"/>
                    </a:lnTo>
                    <a:lnTo>
                      <a:pt x="13122" y="1"/>
                    </a:lnTo>
                    <a:close/>
                    <a:moveTo>
                      <a:pt x="90111" y="8752"/>
                    </a:moveTo>
                    <a:lnTo>
                      <a:pt x="89372" y="8824"/>
                    </a:lnTo>
                    <a:lnTo>
                      <a:pt x="88646" y="8955"/>
                    </a:lnTo>
                    <a:lnTo>
                      <a:pt x="87932" y="9169"/>
                    </a:lnTo>
                    <a:lnTo>
                      <a:pt x="87253" y="9455"/>
                    </a:lnTo>
                    <a:lnTo>
                      <a:pt x="86598" y="9812"/>
                    </a:lnTo>
                    <a:lnTo>
                      <a:pt x="85991" y="10229"/>
                    </a:lnTo>
                    <a:lnTo>
                      <a:pt x="85419" y="10717"/>
                    </a:lnTo>
                    <a:lnTo>
                      <a:pt x="85157" y="10979"/>
                    </a:lnTo>
                    <a:lnTo>
                      <a:pt x="84884" y="11276"/>
                    </a:lnTo>
                    <a:lnTo>
                      <a:pt x="84407" y="11895"/>
                    </a:lnTo>
                    <a:lnTo>
                      <a:pt x="83979" y="12562"/>
                    </a:lnTo>
                    <a:lnTo>
                      <a:pt x="83633" y="13265"/>
                    </a:lnTo>
                    <a:lnTo>
                      <a:pt x="83348" y="13991"/>
                    </a:lnTo>
                    <a:lnTo>
                      <a:pt x="83145" y="14753"/>
                    </a:lnTo>
                    <a:lnTo>
                      <a:pt x="83014" y="15527"/>
                    </a:lnTo>
                    <a:lnTo>
                      <a:pt x="82967" y="16313"/>
                    </a:lnTo>
                    <a:lnTo>
                      <a:pt x="82979" y="16718"/>
                    </a:lnTo>
                    <a:lnTo>
                      <a:pt x="82967" y="17111"/>
                    </a:lnTo>
                    <a:lnTo>
                      <a:pt x="83038" y="17896"/>
                    </a:lnTo>
                    <a:lnTo>
                      <a:pt x="83169" y="18670"/>
                    </a:lnTo>
                    <a:lnTo>
                      <a:pt x="83383" y="19420"/>
                    </a:lnTo>
                    <a:lnTo>
                      <a:pt x="83669" y="20147"/>
                    </a:lnTo>
                    <a:lnTo>
                      <a:pt x="84026" y="20837"/>
                    </a:lnTo>
                    <a:lnTo>
                      <a:pt x="84467" y="21492"/>
                    </a:lnTo>
                    <a:lnTo>
                      <a:pt x="84955" y="22099"/>
                    </a:lnTo>
                    <a:lnTo>
                      <a:pt x="85241" y="22385"/>
                    </a:lnTo>
                    <a:lnTo>
                      <a:pt x="85515" y="22659"/>
                    </a:lnTo>
                    <a:lnTo>
                      <a:pt x="86122" y="23171"/>
                    </a:lnTo>
                    <a:lnTo>
                      <a:pt x="86765" y="23600"/>
                    </a:lnTo>
                    <a:lnTo>
                      <a:pt x="87444" y="23969"/>
                    </a:lnTo>
                    <a:lnTo>
                      <a:pt x="88158" y="24266"/>
                    </a:lnTo>
                    <a:lnTo>
                      <a:pt x="88908" y="24481"/>
                    </a:lnTo>
                    <a:lnTo>
                      <a:pt x="89670" y="24624"/>
                    </a:lnTo>
                    <a:lnTo>
                      <a:pt x="90456" y="24695"/>
                    </a:lnTo>
                    <a:lnTo>
                      <a:pt x="91385" y="24695"/>
                    </a:lnTo>
                    <a:lnTo>
                      <a:pt x="92444" y="24564"/>
                    </a:lnTo>
                    <a:lnTo>
                      <a:pt x="93468" y="24290"/>
                    </a:lnTo>
                    <a:lnTo>
                      <a:pt x="94445" y="23862"/>
                    </a:lnTo>
                    <a:lnTo>
                      <a:pt x="94909" y="23588"/>
                    </a:lnTo>
                    <a:lnTo>
                      <a:pt x="95278" y="23350"/>
                    </a:lnTo>
                    <a:lnTo>
                      <a:pt x="95981" y="22802"/>
                    </a:lnTo>
                    <a:lnTo>
                      <a:pt x="96624" y="22195"/>
                    </a:lnTo>
                    <a:lnTo>
                      <a:pt x="97207" y="21528"/>
                    </a:lnTo>
                    <a:lnTo>
                      <a:pt x="97469" y="21171"/>
                    </a:lnTo>
                    <a:lnTo>
                      <a:pt x="94766" y="19349"/>
                    </a:lnTo>
                    <a:lnTo>
                      <a:pt x="94600" y="19599"/>
                    </a:lnTo>
                    <a:lnTo>
                      <a:pt x="94242" y="20052"/>
                    </a:lnTo>
                    <a:lnTo>
                      <a:pt x="93814" y="20456"/>
                    </a:lnTo>
                    <a:lnTo>
                      <a:pt x="93361" y="20802"/>
                    </a:lnTo>
                    <a:lnTo>
                      <a:pt x="92849" y="21087"/>
                    </a:lnTo>
                    <a:lnTo>
                      <a:pt x="92313" y="21302"/>
                    </a:lnTo>
                    <a:lnTo>
                      <a:pt x="91754" y="21457"/>
                    </a:lnTo>
                    <a:lnTo>
                      <a:pt x="91170" y="21528"/>
                    </a:lnTo>
                    <a:lnTo>
                      <a:pt x="90873" y="21540"/>
                    </a:lnTo>
                    <a:lnTo>
                      <a:pt x="90563" y="21540"/>
                    </a:lnTo>
                    <a:lnTo>
                      <a:pt x="89956" y="21468"/>
                    </a:lnTo>
                    <a:lnTo>
                      <a:pt x="89372" y="21314"/>
                    </a:lnTo>
                    <a:lnTo>
                      <a:pt x="88825" y="21064"/>
                    </a:lnTo>
                    <a:lnTo>
                      <a:pt x="88313" y="20754"/>
                    </a:lnTo>
                    <a:lnTo>
                      <a:pt x="87860" y="20361"/>
                    </a:lnTo>
                    <a:lnTo>
                      <a:pt x="87467" y="19909"/>
                    </a:lnTo>
                    <a:lnTo>
                      <a:pt x="87134" y="19397"/>
                    </a:lnTo>
                    <a:lnTo>
                      <a:pt x="87003" y="19111"/>
                    </a:lnTo>
                    <a:lnTo>
                      <a:pt x="97660" y="14705"/>
                    </a:lnTo>
                    <a:lnTo>
                      <a:pt x="97302" y="13801"/>
                    </a:lnTo>
                    <a:lnTo>
                      <a:pt x="97136" y="13396"/>
                    </a:lnTo>
                    <a:lnTo>
                      <a:pt x="96743" y="12610"/>
                    </a:lnTo>
                    <a:lnTo>
                      <a:pt x="96517" y="12241"/>
                    </a:lnTo>
                    <a:lnTo>
                      <a:pt x="96231" y="11800"/>
                    </a:lnTo>
                    <a:lnTo>
                      <a:pt x="95588" y="11002"/>
                    </a:lnTo>
                    <a:lnTo>
                      <a:pt x="95219" y="10621"/>
                    </a:lnTo>
                    <a:lnTo>
                      <a:pt x="94992" y="10419"/>
                    </a:lnTo>
                    <a:lnTo>
                      <a:pt x="94516" y="10026"/>
                    </a:lnTo>
                    <a:lnTo>
                      <a:pt x="93992" y="9681"/>
                    </a:lnTo>
                    <a:lnTo>
                      <a:pt x="93456" y="9395"/>
                    </a:lnTo>
                    <a:lnTo>
                      <a:pt x="93171" y="9276"/>
                    </a:lnTo>
                    <a:lnTo>
                      <a:pt x="92849" y="9145"/>
                    </a:lnTo>
                    <a:lnTo>
                      <a:pt x="92194" y="8955"/>
                    </a:lnTo>
                    <a:lnTo>
                      <a:pt x="91516" y="8812"/>
                    </a:lnTo>
                    <a:lnTo>
                      <a:pt x="90837" y="8752"/>
                    </a:lnTo>
                    <a:close/>
                    <a:moveTo>
                      <a:pt x="67750" y="8764"/>
                    </a:moveTo>
                    <a:lnTo>
                      <a:pt x="67369" y="8776"/>
                    </a:lnTo>
                    <a:lnTo>
                      <a:pt x="66619" y="8847"/>
                    </a:lnTo>
                    <a:lnTo>
                      <a:pt x="65892" y="9002"/>
                    </a:lnTo>
                    <a:lnTo>
                      <a:pt x="65178" y="9228"/>
                    </a:lnTo>
                    <a:lnTo>
                      <a:pt x="64499" y="9538"/>
                    </a:lnTo>
                    <a:lnTo>
                      <a:pt x="63856" y="9895"/>
                    </a:lnTo>
                    <a:lnTo>
                      <a:pt x="63249" y="10336"/>
                    </a:lnTo>
                    <a:lnTo>
                      <a:pt x="62678" y="10824"/>
                    </a:lnTo>
                    <a:lnTo>
                      <a:pt x="62416" y="11098"/>
                    </a:lnTo>
                    <a:lnTo>
                      <a:pt x="62142" y="11395"/>
                    </a:lnTo>
                    <a:lnTo>
                      <a:pt x="61642" y="12003"/>
                    </a:lnTo>
                    <a:lnTo>
                      <a:pt x="61213" y="12657"/>
                    </a:lnTo>
                    <a:lnTo>
                      <a:pt x="60844" y="13348"/>
                    </a:lnTo>
                    <a:lnTo>
                      <a:pt x="60546" y="14062"/>
                    </a:lnTo>
                    <a:lnTo>
                      <a:pt x="60332" y="14813"/>
                    </a:lnTo>
                    <a:lnTo>
                      <a:pt x="60189" y="15587"/>
                    </a:lnTo>
                    <a:lnTo>
                      <a:pt x="60130" y="16360"/>
                    </a:lnTo>
                    <a:lnTo>
                      <a:pt x="60130" y="16753"/>
                    </a:lnTo>
                    <a:lnTo>
                      <a:pt x="60130" y="17158"/>
                    </a:lnTo>
                    <a:lnTo>
                      <a:pt x="60189" y="17932"/>
                    </a:lnTo>
                    <a:lnTo>
                      <a:pt x="60344" y="18706"/>
                    </a:lnTo>
                    <a:lnTo>
                      <a:pt x="60558" y="19444"/>
                    </a:lnTo>
                    <a:lnTo>
                      <a:pt x="60844" y="20159"/>
                    </a:lnTo>
                    <a:lnTo>
                      <a:pt x="61213" y="20849"/>
                    </a:lnTo>
                    <a:lnTo>
                      <a:pt x="61642" y="21492"/>
                    </a:lnTo>
                    <a:lnTo>
                      <a:pt x="62142" y="22088"/>
                    </a:lnTo>
                    <a:lnTo>
                      <a:pt x="62416" y="22373"/>
                    </a:lnTo>
                    <a:lnTo>
                      <a:pt x="62678" y="22647"/>
                    </a:lnTo>
                    <a:lnTo>
                      <a:pt x="63249" y="23135"/>
                    </a:lnTo>
                    <a:lnTo>
                      <a:pt x="63856" y="23576"/>
                    </a:lnTo>
                    <a:lnTo>
                      <a:pt x="64511" y="23933"/>
                    </a:lnTo>
                    <a:lnTo>
                      <a:pt x="65190" y="24231"/>
                    </a:lnTo>
                    <a:lnTo>
                      <a:pt x="65892" y="24457"/>
                    </a:lnTo>
                    <a:lnTo>
                      <a:pt x="66619" y="24612"/>
                    </a:lnTo>
                    <a:lnTo>
                      <a:pt x="67369" y="24683"/>
                    </a:lnTo>
                    <a:lnTo>
                      <a:pt x="67750" y="24695"/>
                    </a:lnTo>
                    <a:lnTo>
                      <a:pt x="68083" y="24683"/>
                    </a:lnTo>
                    <a:lnTo>
                      <a:pt x="68714" y="24636"/>
                    </a:lnTo>
                    <a:lnTo>
                      <a:pt x="69322" y="24517"/>
                    </a:lnTo>
                    <a:lnTo>
                      <a:pt x="69881" y="24350"/>
                    </a:lnTo>
                    <a:lnTo>
                      <a:pt x="70405" y="24124"/>
                    </a:lnTo>
                    <a:lnTo>
                      <a:pt x="70893" y="23838"/>
                    </a:lnTo>
                    <a:lnTo>
                      <a:pt x="71334" y="23493"/>
                    </a:lnTo>
                    <a:lnTo>
                      <a:pt x="71739" y="23100"/>
                    </a:lnTo>
                    <a:lnTo>
                      <a:pt x="71929" y="22873"/>
                    </a:lnTo>
                    <a:lnTo>
                      <a:pt x="72048" y="22873"/>
                    </a:lnTo>
                    <a:lnTo>
                      <a:pt x="72048" y="24016"/>
                    </a:lnTo>
                    <a:lnTo>
                      <a:pt x="72036" y="24576"/>
                    </a:lnTo>
                    <a:lnTo>
                      <a:pt x="71893" y="25576"/>
                    </a:lnTo>
                    <a:lnTo>
                      <a:pt x="71620" y="26445"/>
                    </a:lnTo>
                    <a:lnTo>
                      <a:pt x="71191" y="27172"/>
                    </a:lnTo>
                    <a:lnTo>
                      <a:pt x="70917" y="27493"/>
                    </a:lnTo>
                    <a:lnTo>
                      <a:pt x="70596" y="27791"/>
                    </a:lnTo>
                    <a:lnTo>
                      <a:pt x="69881" y="28255"/>
                    </a:lnTo>
                    <a:lnTo>
                      <a:pt x="69083" y="28565"/>
                    </a:lnTo>
                    <a:lnTo>
                      <a:pt x="68238" y="28708"/>
                    </a:lnTo>
                    <a:lnTo>
                      <a:pt x="67809" y="28696"/>
                    </a:lnTo>
                    <a:lnTo>
                      <a:pt x="67464" y="28696"/>
                    </a:lnTo>
                    <a:lnTo>
                      <a:pt x="66809" y="28589"/>
                    </a:lnTo>
                    <a:lnTo>
                      <a:pt x="66166" y="28374"/>
                    </a:lnTo>
                    <a:lnTo>
                      <a:pt x="65583" y="28053"/>
                    </a:lnTo>
                    <a:lnTo>
                      <a:pt x="65309" y="27850"/>
                    </a:lnTo>
                    <a:lnTo>
                      <a:pt x="65059" y="27636"/>
                    </a:lnTo>
                    <a:lnTo>
                      <a:pt x="64630" y="27184"/>
                    </a:lnTo>
                    <a:lnTo>
                      <a:pt x="64249" y="26684"/>
                    </a:lnTo>
                    <a:lnTo>
                      <a:pt x="63928" y="26136"/>
                    </a:lnTo>
                    <a:lnTo>
                      <a:pt x="63809" y="25850"/>
                    </a:lnTo>
                    <a:lnTo>
                      <a:pt x="60749" y="27112"/>
                    </a:lnTo>
                    <a:lnTo>
                      <a:pt x="60975" y="27600"/>
                    </a:lnTo>
                    <a:lnTo>
                      <a:pt x="61523" y="28517"/>
                    </a:lnTo>
                    <a:lnTo>
                      <a:pt x="62166" y="29339"/>
                    </a:lnTo>
                    <a:lnTo>
                      <a:pt x="62928" y="30077"/>
                    </a:lnTo>
                    <a:lnTo>
                      <a:pt x="63344" y="30410"/>
                    </a:lnTo>
                    <a:lnTo>
                      <a:pt x="63833" y="30756"/>
                    </a:lnTo>
                    <a:lnTo>
                      <a:pt x="64892" y="31303"/>
                    </a:lnTo>
                    <a:lnTo>
                      <a:pt x="66023" y="31660"/>
                    </a:lnTo>
                    <a:lnTo>
                      <a:pt x="67202" y="31827"/>
                    </a:lnTo>
                    <a:lnTo>
                      <a:pt x="68178" y="31827"/>
                    </a:lnTo>
                    <a:lnTo>
                      <a:pt x="68929" y="31780"/>
                    </a:lnTo>
                    <a:lnTo>
                      <a:pt x="69667" y="31660"/>
                    </a:lnTo>
                    <a:lnTo>
                      <a:pt x="70381" y="31470"/>
                    </a:lnTo>
                    <a:lnTo>
                      <a:pt x="71072" y="31196"/>
                    </a:lnTo>
                    <a:lnTo>
                      <a:pt x="71739" y="30875"/>
                    </a:lnTo>
                    <a:lnTo>
                      <a:pt x="72370" y="30470"/>
                    </a:lnTo>
                    <a:lnTo>
                      <a:pt x="72965" y="30005"/>
                    </a:lnTo>
                    <a:lnTo>
                      <a:pt x="73239" y="29755"/>
                    </a:lnTo>
                    <a:lnTo>
                      <a:pt x="73501" y="29493"/>
                    </a:lnTo>
                    <a:lnTo>
                      <a:pt x="73965" y="28910"/>
                    </a:lnTo>
                    <a:lnTo>
                      <a:pt x="74358" y="28267"/>
                    </a:lnTo>
                    <a:lnTo>
                      <a:pt x="74691" y="27553"/>
                    </a:lnTo>
                    <a:lnTo>
                      <a:pt x="74965" y="26767"/>
                    </a:lnTo>
                    <a:lnTo>
                      <a:pt x="75156" y="25933"/>
                    </a:lnTo>
                    <a:lnTo>
                      <a:pt x="75299" y="25017"/>
                    </a:lnTo>
                    <a:lnTo>
                      <a:pt x="75358" y="24040"/>
                    </a:lnTo>
                    <a:lnTo>
                      <a:pt x="75370" y="23528"/>
                    </a:lnTo>
                    <a:lnTo>
                      <a:pt x="75370" y="9240"/>
                    </a:lnTo>
                    <a:lnTo>
                      <a:pt x="72048" y="9240"/>
                    </a:lnTo>
                    <a:lnTo>
                      <a:pt x="72048" y="10538"/>
                    </a:lnTo>
                    <a:lnTo>
                      <a:pt x="71929" y="10538"/>
                    </a:lnTo>
                    <a:lnTo>
                      <a:pt x="71750" y="10336"/>
                    </a:lnTo>
                    <a:lnTo>
                      <a:pt x="71358" y="9967"/>
                    </a:lnTo>
                    <a:lnTo>
                      <a:pt x="70917" y="9645"/>
                    </a:lnTo>
                    <a:lnTo>
                      <a:pt x="70453" y="9383"/>
                    </a:lnTo>
                    <a:lnTo>
                      <a:pt x="70203" y="9276"/>
                    </a:lnTo>
                    <a:lnTo>
                      <a:pt x="69905" y="9145"/>
                    </a:lnTo>
                    <a:lnTo>
                      <a:pt x="69310" y="8955"/>
                    </a:lnTo>
                    <a:lnTo>
                      <a:pt x="68690" y="8824"/>
                    </a:lnTo>
                    <a:lnTo>
                      <a:pt x="68059" y="876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42" name="Google Shape;142;p33"/>
              <p:cNvGrpSpPr/>
              <p:nvPr/>
            </p:nvGrpSpPr>
            <p:grpSpPr>
              <a:xfrm>
                <a:off x="1682774" y="4617610"/>
                <a:ext cx="497005" cy="149188"/>
                <a:chOff x="1682774" y="4617610"/>
                <a:chExt cx="497005" cy="149188"/>
              </a:xfrm>
            </p:grpSpPr>
            <p:sp>
              <p:nvSpPr>
                <p:cNvPr id="143" name="Google Shape;143;p33"/>
                <p:cNvSpPr/>
                <p:nvPr/>
              </p:nvSpPr>
              <p:spPr>
                <a:xfrm>
                  <a:off x="1682774" y="4617610"/>
                  <a:ext cx="130752" cy="149188"/>
                </a:xfrm>
                <a:custGeom>
                  <a:avLst/>
                  <a:gdLst/>
                  <a:ahLst/>
                  <a:cxnLst/>
                  <a:rect l="l" t="t" r="r" b="b"/>
                  <a:pathLst>
                    <a:path w="19766" h="22553" extrusionOk="0">
                      <a:moveTo>
                        <a:pt x="10765" y="1"/>
                      </a:moveTo>
                      <a:lnTo>
                        <a:pt x="10193" y="25"/>
                      </a:lnTo>
                      <a:lnTo>
                        <a:pt x="9086" y="156"/>
                      </a:lnTo>
                      <a:lnTo>
                        <a:pt x="8014" y="406"/>
                      </a:lnTo>
                      <a:lnTo>
                        <a:pt x="6978" y="751"/>
                      </a:lnTo>
                      <a:lnTo>
                        <a:pt x="6002" y="1192"/>
                      </a:lnTo>
                      <a:lnTo>
                        <a:pt x="5085" y="1715"/>
                      </a:lnTo>
                      <a:lnTo>
                        <a:pt x="4216" y="2335"/>
                      </a:lnTo>
                      <a:lnTo>
                        <a:pt x="3418" y="3025"/>
                      </a:lnTo>
                      <a:lnTo>
                        <a:pt x="2692" y="3787"/>
                      </a:lnTo>
                      <a:lnTo>
                        <a:pt x="2037" y="4621"/>
                      </a:lnTo>
                      <a:lnTo>
                        <a:pt x="1453" y="5514"/>
                      </a:lnTo>
                      <a:lnTo>
                        <a:pt x="977" y="6466"/>
                      </a:lnTo>
                      <a:lnTo>
                        <a:pt x="572" y="7466"/>
                      </a:lnTo>
                      <a:lnTo>
                        <a:pt x="275" y="8502"/>
                      </a:lnTo>
                      <a:lnTo>
                        <a:pt x="84" y="9586"/>
                      </a:lnTo>
                      <a:lnTo>
                        <a:pt x="1" y="10693"/>
                      </a:lnTo>
                      <a:lnTo>
                        <a:pt x="1" y="11265"/>
                      </a:lnTo>
                      <a:lnTo>
                        <a:pt x="1" y="11729"/>
                      </a:lnTo>
                      <a:lnTo>
                        <a:pt x="13" y="12300"/>
                      </a:lnTo>
                      <a:lnTo>
                        <a:pt x="144" y="13408"/>
                      </a:lnTo>
                      <a:lnTo>
                        <a:pt x="382" y="14479"/>
                      </a:lnTo>
                      <a:lnTo>
                        <a:pt x="727" y="15503"/>
                      </a:lnTo>
                      <a:lnTo>
                        <a:pt x="1168" y="16480"/>
                      </a:lnTo>
                      <a:lnTo>
                        <a:pt x="1692" y="17408"/>
                      </a:lnTo>
                      <a:lnTo>
                        <a:pt x="2299" y="18278"/>
                      </a:lnTo>
                      <a:lnTo>
                        <a:pt x="2977" y="19087"/>
                      </a:lnTo>
                      <a:lnTo>
                        <a:pt x="3740" y="19814"/>
                      </a:lnTo>
                      <a:lnTo>
                        <a:pt x="4573" y="20480"/>
                      </a:lnTo>
                      <a:lnTo>
                        <a:pt x="5466" y="21052"/>
                      </a:lnTo>
                      <a:lnTo>
                        <a:pt x="6407" y="21552"/>
                      </a:lnTo>
                      <a:lnTo>
                        <a:pt x="7407" y="21945"/>
                      </a:lnTo>
                      <a:lnTo>
                        <a:pt x="8443" y="22254"/>
                      </a:lnTo>
                      <a:lnTo>
                        <a:pt x="9526" y="22457"/>
                      </a:lnTo>
                      <a:lnTo>
                        <a:pt x="10634" y="22552"/>
                      </a:lnTo>
                      <a:lnTo>
                        <a:pt x="11205" y="22552"/>
                      </a:lnTo>
                      <a:lnTo>
                        <a:pt x="11836" y="22540"/>
                      </a:lnTo>
                      <a:lnTo>
                        <a:pt x="13074" y="22409"/>
                      </a:lnTo>
                      <a:lnTo>
                        <a:pt x="14301" y="22147"/>
                      </a:lnTo>
                      <a:lnTo>
                        <a:pt x="15480" y="21742"/>
                      </a:lnTo>
                      <a:lnTo>
                        <a:pt x="16063" y="21492"/>
                      </a:lnTo>
                      <a:lnTo>
                        <a:pt x="16587" y="21242"/>
                      </a:lnTo>
                      <a:lnTo>
                        <a:pt x="17599" y="20647"/>
                      </a:lnTo>
                      <a:lnTo>
                        <a:pt x="18528" y="19933"/>
                      </a:lnTo>
                      <a:lnTo>
                        <a:pt x="19373" y="19123"/>
                      </a:lnTo>
                      <a:lnTo>
                        <a:pt x="19766" y="18682"/>
                      </a:lnTo>
                      <a:lnTo>
                        <a:pt x="17825" y="16742"/>
                      </a:lnTo>
                      <a:lnTo>
                        <a:pt x="17516" y="17111"/>
                      </a:lnTo>
                      <a:lnTo>
                        <a:pt x="16837" y="17789"/>
                      </a:lnTo>
                      <a:lnTo>
                        <a:pt x="16087" y="18373"/>
                      </a:lnTo>
                      <a:lnTo>
                        <a:pt x="15289" y="18873"/>
                      </a:lnTo>
                      <a:lnTo>
                        <a:pt x="14432" y="19278"/>
                      </a:lnTo>
                      <a:lnTo>
                        <a:pt x="13551" y="19587"/>
                      </a:lnTo>
                      <a:lnTo>
                        <a:pt x="12622" y="19790"/>
                      </a:lnTo>
                      <a:lnTo>
                        <a:pt x="11669" y="19897"/>
                      </a:lnTo>
                      <a:lnTo>
                        <a:pt x="10776" y="19897"/>
                      </a:lnTo>
                      <a:lnTo>
                        <a:pt x="9943" y="19837"/>
                      </a:lnTo>
                      <a:lnTo>
                        <a:pt x="9133" y="19683"/>
                      </a:lnTo>
                      <a:lnTo>
                        <a:pt x="8347" y="19468"/>
                      </a:lnTo>
                      <a:lnTo>
                        <a:pt x="7585" y="19159"/>
                      </a:lnTo>
                      <a:lnTo>
                        <a:pt x="6871" y="18778"/>
                      </a:lnTo>
                      <a:lnTo>
                        <a:pt x="6180" y="18325"/>
                      </a:lnTo>
                      <a:lnTo>
                        <a:pt x="5537" y="17813"/>
                      </a:lnTo>
                      <a:lnTo>
                        <a:pt x="5240" y="17516"/>
                      </a:lnTo>
                      <a:lnTo>
                        <a:pt x="4942" y="17218"/>
                      </a:lnTo>
                      <a:lnTo>
                        <a:pt x="4406" y="16575"/>
                      </a:lnTo>
                      <a:lnTo>
                        <a:pt x="3954" y="15884"/>
                      </a:lnTo>
                      <a:lnTo>
                        <a:pt x="3573" y="15158"/>
                      </a:lnTo>
                      <a:lnTo>
                        <a:pt x="3275" y="14372"/>
                      </a:lnTo>
                      <a:lnTo>
                        <a:pt x="3049" y="13551"/>
                      </a:lnTo>
                      <a:lnTo>
                        <a:pt x="2894" y="12682"/>
                      </a:lnTo>
                      <a:lnTo>
                        <a:pt x="2823" y="11765"/>
                      </a:lnTo>
                      <a:lnTo>
                        <a:pt x="2811" y="11288"/>
                      </a:lnTo>
                      <a:lnTo>
                        <a:pt x="2823" y="10800"/>
                      </a:lnTo>
                      <a:lnTo>
                        <a:pt x="2894" y="9883"/>
                      </a:lnTo>
                      <a:lnTo>
                        <a:pt x="3049" y="9014"/>
                      </a:lnTo>
                      <a:lnTo>
                        <a:pt x="3275" y="8193"/>
                      </a:lnTo>
                      <a:lnTo>
                        <a:pt x="3585" y="7407"/>
                      </a:lnTo>
                      <a:lnTo>
                        <a:pt x="3954" y="6681"/>
                      </a:lnTo>
                      <a:lnTo>
                        <a:pt x="4418" y="5990"/>
                      </a:lnTo>
                      <a:lnTo>
                        <a:pt x="4942" y="5347"/>
                      </a:lnTo>
                      <a:lnTo>
                        <a:pt x="5240" y="5049"/>
                      </a:lnTo>
                      <a:lnTo>
                        <a:pt x="5537" y="4752"/>
                      </a:lnTo>
                      <a:lnTo>
                        <a:pt x="6180" y="4240"/>
                      </a:lnTo>
                      <a:lnTo>
                        <a:pt x="6871" y="3787"/>
                      </a:lnTo>
                      <a:lnTo>
                        <a:pt x="7597" y="3406"/>
                      </a:lnTo>
                      <a:lnTo>
                        <a:pt x="8359" y="3097"/>
                      </a:lnTo>
                      <a:lnTo>
                        <a:pt x="9145" y="2882"/>
                      </a:lnTo>
                      <a:lnTo>
                        <a:pt x="9955" y="2728"/>
                      </a:lnTo>
                      <a:lnTo>
                        <a:pt x="10776" y="2668"/>
                      </a:lnTo>
                      <a:lnTo>
                        <a:pt x="11193" y="2668"/>
                      </a:lnTo>
                      <a:lnTo>
                        <a:pt x="11622" y="2656"/>
                      </a:lnTo>
                      <a:lnTo>
                        <a:pt x="12479" y="2716"/>
                      </a:lnTo>
                      <a:lnTo>
                        <a:pt x="13324" y="2882"/>
                      </a:lnTo>
                      <a:lnTo>
                        <a:pt x="14134" y="3144"/>
                      </a:lnTo>
                      <a:lnTo>
                        <a:pt x="14896" y="3501"/>
                      </a:lnTo>
                      <a:lnTo>
                        <a:pt x="15622" y="3942"/>
                      </a:lnTo>
                      <a:lnTo>
                        <a:pt x="16301" y="4466"/>
                      </a:lnTo>
                      <a:lnTo>
                        <a:pt x="16908" y="5073"/>
                      </a:lnTo>
                      <a:lnTo>
                        <a:pt x="17194" y="5407"/>
                      </a:lnTo>
                      <a:lnTo>
                        <a:pt x="19123" y="3525"/>
                      </a:lnTo>
                      <a:lnTo>
                        <a:pt x="18742" y="3097"/>
                      </a:lnTo>
                      <a:lnTo>
                        <a:pt x="17920" y="2323"/>
                      </a:lnTo>
                      <a:lnTo>
                        <a:pt x="17027" y="1656"/>
                      </a:lnTo>
                      <a:lnTo>
                        <a:pt x="16075" y="1096"/>
                      </a:lnTo>
                      <a:lnTo>
                        <a:pt x="15051" y="644"/>
                      </a:lnTo>
                      <a:lnTo>
                        <a:pt x="13991" y="311"/>
                      </a:lnTo>
                      <a:lnTo>
                        <a:pt x="12896" y="84"/>
                      </a:lnTo>
                      <a:lnTo>
                        <a:pt x="11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3"/>
                <p:cNvSpPr/>
                <p:nvPr/>
              </p:nvSpPr>
              <p:spPr>
                <a:xfrm>
                  <a:off x="1829746" y="4620765"/>
                  <a:ext cx="18363" cy="142798"/>
                </a:xfrm>
                <a:custGeom>
                  <a:avLst/>
                  <a:gdLst/>
                  <a:ahLst/>
                  <a:cxnLst/>
                  <a:rect l="l" t="t" r="r" b="b"/>
                  <a:pathLst>
                    <a:path w="2776" h="21587" extrusionOk="0">
                      <a:moveTo>
                        <a:pt x="1" y="0"/>
                      </a:moveTo>
                      <a:lnTo>
                        <a:pt x="1" y="21587"/>
                      </a:lnTo>
                      <a:lnTo>
                        <a:pt x="2775" y="21587"/>
                      </a:lnTo>
                      <a:lnTo>
                        <a:pt x="27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3"/>
                <p:cNvSpPr/>
                <p:nvPr/>
              </p:nvSpPr>
              <p:spPr>
                <a:xfrm>
                  <a:off x="1863853" y="4662664"/>
                  <a:ext cx="100588" cy="104054"/>
                </a:xfrm>
                <a:custGeom>
                  <a:avLst/>
                  <a:gdLst/>
                  <a:ahLst/>
                  <a:cxnLst/>
                  <a:rect l="l" t="t" r="r" b="b"/>
                  <a:pathLst>
                    <a:path w="15206" h="15730" extrusionOk="0">
                      <a:moveTo>
                        <a:pt x="7287" y="2537"/>
                      </a:moveTo>
                      <a:lnTo>
                        <a:pt x="8180" y="2560"/>
                      </a:lnTo>
                      <a:lnTo>
                        <a:pt x="9061" y="2763"/>
                      </a:lnTo>
                      <a:lnTo>
                        <a:pt x="9895" y="3120"/>
                      </a:lnTo>
                      <a:lnTo>
                        <a:pt x="10657" y="3656"/>
                      </a:lnTo>
                      <a:lnTo>
                        <a:pt x="10990" y="4001"/>
                      </a:lnTo>
                      <a:lnTo>
                        <a:pt x="11348" y="4394"/>
                      </a:lnTo>
                      <a:lnTo>
                        <a:pt x="11919" y="5299"/>
                      </a:lnTo>
                      <a:lnTo>
                        <a:pt x="12288" y="6287"/>
                      </a:lnTo>
                      <a:lnTo>
                        <a:pt x="12455" y="7335"/>
                      </a:lnTo>
                      <a:lnTo>
                        <a:pt x="12455" y="7871"/>
                      </a:lnTo>
                      <a:lnTo>
                        <a:pt x="12455" y="8395"/>
                      </a:lnTo>
                      <a:lnTo>
                        <a:pt x="12288" y="9442"/>
                      </a:lnTo>
                      <a:lnTo>
                        <a:pt x="11907" y="10431"/>
                      </a:lnTo>
                      <a:lnTo>
                        <a:pt x="11348" y="11336"/>
                      </a:lnTo>
                      <a:lnTo>
                        <a:pt x="10990" y="11740"/>
                      </a:lnTo>
                      <a:lnTo>
                        <a:pt x="10895" y="11836"/>
                      </a:lnTo>
                      <a:lnTo>
                        <a:pt x="10800" y="11931"/>
                      </a:lnTo>
                      <a:lnTo>
                        <a:pt x="10443" y="12241"/>
                      </a:lnTo>
                      <a:lnTo>
                        <a:pt x="9645" y="12729"/>
                      </a:lnTo>
                      <a:lnTo>
                        <a:pt x="8800" y="13050"/>
                      </a:lnTo>
                      <a:lnTo>
                        <a:pt x="7907" y="13193"/>
                      </a:lnTo>
                      <a:lnTo>
                        <a:pt x="7013" y="13169"/>
                      </a:lnTo>
                      <a:lnTo>
                        <a:pt x="6144" y="12967"/>
                      </a:lnTo>
                      <a:lnTo>
                        <a:pt x="5311" y="12610"/>
                      </a:lnTo>
                      <a:lnTo>
                        <a:pt x="4549" y="12074"/>
                      </a:lnTo>
                      <a:lnTo>
                        <a:pt x="4204" y="11740"/>
                      </a:lnTo>
                      <a:lnTo>
                        <a:pt x="3858" y="11336"/>
                      </a:lnTo>
                      <a:lnTo>
                        <a:pt x="3299" y="10431"/>
                      </a:lnTo>
                      <a:lnTo>
                        <a:pt x="2918" y="9442"/>
                      </a:lnTo>
                      <a:lnTo>
                        <a:pt x="2751" y="8395"/>
                      </a:lnTo>
                      <a:lnTo>
                        <a:pt x="2751" y="7871"/>
                      </a:lnTo>
                      <a:lnTo>
                        <a:pt x="2739" y="7335"/>
                      </a:lnTo>
                      <a:lnTo>
                        <a:pt x="2918" y="6287"/>
                      </a:lnTo>
                      <a:lnTo>
                        <a:pt x="3287" y="5299"/>
                      </a:lnTo>
                      <a:lnTo>
                        <a:pt x="3846" y="4394"/>
                      </a:lnTo>
                      <a:lnTo>
                        <a:pt x="4204" y="4001"/>
                      </a:lnTo>
                      <a:lnTo>
                        <a:pt x="4299" y="3894"/>
                      </a:lnTo>
                      <a:lnTo>
                        <a:pt x="4406" y="3799"/>
                      </a:lnTo>
                      <a:lnTo>
                        <a:pt x="4763" y="3489"/>
                      </a:lnTo>
                      <a:lnTo>
                        <a:pt x="5549" y="3001"/>
                      </a:lnTo>
                      <a:lnTo>
                        <a:pt x="6406" y="2680"/>
                      </a:lnTo>
                      <a:lnTo>
                        <a:pt x="7287" y="2537"/>
                      </a:lnTo>
                      <a:close/>
                      <a:moveTo>
                        <a:pt x="7240" y="1"/>
                      </a:moveTo>
                      <a:lnTo>
                        <a:pt x="6502" y="72"/>
                      </a:lnTo>
                      <a:lnTo>
                        <a:pt x="5775" y="215"/>
                      </a:lnTo>
                      <a:lnTo>
                        <a:pt x="5061" y="417"/>
                      </a:lnTo>
                      <a:lnTo>
                        <a:pt x="4358" y="703"/>
                      </a:lnTo>
                      <a:lnTo>
                        <a:pt x="3692" y="1048"/>
                      </a:lnTo>
                      <a:lnTo>
                        <a:pt x="3049" y="1477"/>
                      </a:lnTo>
                      <a:lnTo>
                        <a:pt x="2441" y="1965"/>
                      </a:lnTo>
                      <a:lnTo>
                        <a:pt x="2156" y="2239"/>
                      </a:lnTo>
                      <a:lnTo>
                        <a:pt x="1882" y="2525"/>
                      </a:lnTo>
                      <a:lnTo>
                        <a:pt x="1405" y="3144"/>
                      </a:lnTo>
                      <a:lnTo>
                        <a:pt x="1001" y="3799"/>
                      </a:lnTo>
                      <a:lnTo>
                        <a:pt x="655" y="4489"/>
                      </a:lnTo>
                      <a:lnTo>
                        <a:pt x="381" y="5204"/>
                      </a:lnTo>
                      <a:lnTo>
                        <a:pt x="191" y="5942"/>
                      </a:lnTo>
                      <a:lnTo>
                        <a:pt x="60" y="6704"/>
                      </a:lnTo>
                      <a:lnTo>
                        <a:pt x="0" y="7478"/>
                      </a:lnTo>
                      <a:lnTo>
                        <a:pt x="12" y="7871"/>
                      </a:lnTo>
                      <a:lnTo>
                        <a:pt x="0" y="8252"/>
                      </a:lnTo>
                      <a:lnTo>
                        <a:pt x="60" y="9026"/>
                      </a:lnTo>
                      <a:lnTo>
                        <a:pt x="191" y="9788"/>
                      </a:lnTo>
                      <a:lnTo>
                        <a:pt x="393" y="10526"/>
                      </a:lnTo>
                      <a:lnTo>
                        <a:pt x="667" y="11240"/>
                      </a:lnTo>
                      <a:lnTo>
                        <a:pt x="1012" y="11931"/>
                      </a:lnTo>
                      <a:lnTo>
                        <a:pt x="1417" y="12586"/>
                      </a:lnTo>
                      <a:lnTo>
                        <a:pt x="1894" y="13205"/>
                      </a:lnTo>
                      <a:lnTo>
                        <a:pt x="2156" y="13491"/>
                      </a:lnTo>
                      <a:lnTo>
                        <a:pt x="2441" y="13765"/>
                      </a:lnTo>
                      <a:lnTo>
                        <a:pt x="3049" y="14253"/>
                      </a:lnTo>
                      <a:lnTo>
                        <a:pt x="3692" y="14681"/>
                      </a:lnTo>
                      <a:lnTo>
                        <a:pt x="4358" y="15027"/>
                      </a:lnTo>
                      <a:lnTo>
                        <a:pt x="5061" y="15312"/>
                      </a:lnTo>
                      <a:lnTo>
                        <a:pt x="5775" y="15515"/>
                      </a:lnTo>
                      <a:lnTo>
                        <a:pt x="6502" y="15658"/>
                      </a:lnTo>
                      <a:lnTo>
                        <a:pt x="7240" y="15729"/>
                      </a:lnTo>
                      <a:lnTo>
                        <a:pt x="7978" y="15729"/>
                      </a:lnTo>
                      <a:lnTo>
                        <a:pt x="8716" y="15658"/>
                      </a:lnTo>
                      <a:lnTo>
                        <a:pt x="9442" y="15515"/>
                      </a:lnTo>
                      <a:lnTo>
                        <a:pt x="10157" y="15312"/>
                      </a:lnTo>
                      <a:lnTo>
                        <a:pt x="10859" y="15027"/>
                      </a:lnTo>
                      <a:lnTo>
                        <a:pt x="11526" y="14681"/>
                      </a:lnTo>
                      <a:lnTo>
                        <a:pt x="12169" y="14253"/>
                      </a:lnTo>
                      <a:lnTo>
                        <a:pt x="12776" y="13765"/>
                      </a:lnTo>
                      <a:lnTo>
                        <a:pt x="13062" y="13491"/>
                      </a:lnTo>
                      <a:lnTo>
                        <a:pt x="13324" y="13205"/>
                      </a:lnTo>
                      <a:lnTo>
                        <a:pt x="13800" y="12586"/>
                      </a:lnTo>
                      <a:lnTo>
                        <a:pt x="14217" y="11931"/>
                      </a:lnTo>
                      <a:lnTo>
                        <a:pt x="14550" y="11240"/>
                      </a:lnTo>
                      <a:lnTo>
                        <a:pt x="14824" y="10526"/>
                      </a:lnTo>
                      <a:lnTo>
                        <a:pt x="15027" y="9788"/>
                      </a:lnTo>
                      <a:lnTo>
                        <a:pt x="15158" y="9026"/>
                      </a:lnTo>
                      <a:lnTo>
                        <a:pt x="15205" y="8252"/>
                      </a:lnTo>
                      <a:lnTo>
                        <a:pt x="15205" y="7871"/>
                      </a:lnTo>
                      <a:lnTo>
                        <a:pt x="15205" y="7478"/>
                      </a:lnTo>
                      <a:lnTo>
                        <a:pt x="15158" y="6704"/>
                      </a:lnTo>
                      <a:lnTo>
                        <a:pt x="15027" y="5942"/>
                      </a:lnTo>
                      <a:lnTo>
                        <a:pt x="14824" y="5204"/>
                      </a:lnTo>
                      <a:lnTo>
                        <a:pt x="14550" y="4489"/>
                      </a:lnTo>
                      <a:lnTo>
                        <a:pt x="14205" y="3799"/>
                      </a:lnTo>
                      <a:lnTo>
                        <a:pt x="13800" y="3144"/>
                      </a:lnTo>
                      <a:lnTo>
                        <a:pt x="13324" y="2525"/>
                      </a:lnTo>
                      <a:lnTo>
                        <a:pt x="13062" y="2239"/>
                      </a:lnTo>
                      <a:lnTo>
                        <a:pt x="12776" y="1965"/>
                      </a:lnTo>
                      <a:lnTo>
                        <a:pt x="12169" y="1477"/>
                      </a:lnTo>
                      <a:lnTo>
                        <a:pt x="11526" y="1048"/>
                      </a:lnTo>
                      <a:lnTo>
                        <a:pt x="10859" y="703"/>
                      </a:lnTo>
                      <a:lnTo>
                        <a:pt x="10157" y="417"/>
                      </a:lnTo>
                      <a:lnTo>
                        <a:pt x="9442" y="215"/>
                      </a:lnTo>
                      <a:lnTo>
                        <a:pt x="8716" y="72"/>
                      </a:lnTo>
                      <a:lnTo>
                        <a:pt x="79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3"/>
                <p:cNvSpPr/>
                <p:nvPr/>
              </p:nvSpPr>
              <p:spPr>
                <a:xfrm>
                  <a:off x="1979238" y="4665893"/>
                  <a:ext cx="86650" cy="100826"/>
                </a:xfrm>
                <a:custGeom>
                  <a:avLst/>
                  <a:gdLst/>
                  <a:ahLst/>
                  <a:cxnLst/>
                  <a:rect l="l" t="t" r="r" b="b"/>
                  <a:pathLst>
                    <a:path w="13099" h="15242" extrusionOk="0">
                      <a:moveTo>
                        <a:pt x="1" y="1"/>
                      </a:moveTo>
                      <a:lnTo>
                        <a:pt x="1" y="9014"/>
                      </a:lnTo>
                      <a:lnTo>
                        <a:pt x="25" y="9717"/>
                      </a:lnTo>
                      <a:lnTo>
                        <a:pt x="215" y="10979"/>
                      </a:lnTo>
                      <a:lnTo>
                        <a:pt x="572" y="12110"/>
                      </a:lnTo>
                      <a:lnTo>
                        <a:pt x="965" y="12860"/>
                      </a:lnTo>
                      <a:lnTo>
                        <a:pt x="1275" y="13324"/>
                      </a:lnTo>
                      <a:lnTo>
                        <a:pt x="1453" y="13539"/>
                      </a:lnTo>
                      <a:lnTo>
                        <a:pt x="1632" y="13741"/>
                      </a:lnTo>
                      <a:lnTo>
                        <a:pt x="2037" y="14122"/>
                      </a:lnTo>
                      <a:lnTo>
                        <a:pt x="2477" y="14432"/>
                      </a:lnTo>
                      <a:lnTo>
                        <a:pt x="2954" y="14705"/>
                      </a:lnTo>
                      <a:lnTo>
                        <a:pt x="3478" y="14908"/>
                      </a:lnTo>
                      <a:lnTo>
                        <a:pt x="4049" y="15075"/>
                      </a:lnTo>
                      <a:lnTo>
                        <a:pt x="4656" y="15182"/>
                      </a:lnTo>
                      <a:lnTo>
                        <a:pt x="5311" y="15229"/>
                      </a:lnTo>
                      <a:lnTo>
                        <a:pt x="5657" y="15241"/>
                      </a:lnTo>
                      <a:lnTo>
                        <a:pt x="6014" y="15229"/>
                      </a:lnTo>
                      <a:lnTo>
                        <a:pt x="6728" y="15134"/>
                      </a:lnTo>
                      <a:lnTo>
                        <a:pt x="7407" y="14944"/>
                      </a:lnTo>
                      <a:lnTo>
                        <a:pt x="8074" y="14670"/>
                      </a:lnTo>
                      <a:lnTo>
                        <a:pt x="8395" y="14491"/>
                      </a:lnTo>
                      <a:lnTo>
                        <a:pt x="8681" y="14324"/>
                      </a:lnTo>
                      <a:lnTo>
                        <a:pt x="9229" y="13943"/>
                      </a:lnTo>
                      <a:lnTo>
                        <a:pt x="9717" y="13491"/>
                      </a:lnTo>
                      <a:lnTo>
                        <a:pt x="10133" y="12991"/>
                      </a:lnTo>
                      <a:lnTo>
                        <a:pt x="10324" y="12705"/>
                      </a:lnTo>
                      <a:lnTo>
                        <a:pt x="10443" y="12705"/>
                      </a:lnTo>
                      <a:lnTo>
                        <a:pt x="10443" y="14765"/>
                      </a:lnTo>
                      <a:lnTo>
                        <a:pt x="13098" y="14765"/>
                      </a:lnTo>
                      <a:lnTo>
                        <a:pt x="13098" y="1"/>
                      </a:lnTo>
                      <a:lnTo>
                        <a:pt x="10312" y="1"/>
                      </a:lnTo>
                      <a:lnTo>
                        <a:pt x="10312" y="8121"/>
                      </a:lnTo>
                      <a:lnTo>
                        <a:pt x="10300" y="8550"/>
                      </a:lnTo>
                      <a:lnTo>
                        <a:pt x="10169" y="9407"/>
                      </a:lnTo>
                      <a:lnTo>
                        <a:pt x="9895" y="10217"/>
                      </a:lnTo>
                      <a:lnTo>
                        <a:pt x="9479" y="10979"/>
                      </a:lnTo>
                      <a:lnTo>
                        <a:pt x="9229" y="11324"/>
                      </a:lnTo>
                      <a:lnTo>
                        <a:pt x="8967" y="11645"/>
                      </a:lnTo>
                      <a:lnTo>
                        <a:pt x="8336" y="12169"/>
                      </a:lnTo>
                      <a:lnTo>
                        <a:pt x="7609" y="12526"/>
                      </a:lnTo>
                      <a:lnTo>
                        <a:pt x="6823" y="12693"/>
                      </a:lnTo>
                      <a:lnTo>
                        <a:pt x="6407" y="12705"/>
                      </a:lnTo>
                      <a:lnTo>
                        <a:pt x="5966" y="12693"/>
                      </a:lnTo>
                      <a:lnTo>
                        <a:pt x="5168" y="12562"/>
                      </a:lnTo>
                      <a:lnTo>
                        <a:pt x="4490" y="12312"/>
                      </a:lnTo>
                      <a:lnTo>
                        <a:pt x="3918" y="11919"/>
                      </a:lnTo>
                      <a:lnTo>
                        <a:pt x="3454" y="11407"/>
                      </a:lnTo>
                      <a:lnTo>
                        <a:pt x="3120" y="10764"/>
                      </a:lnTo>
                      <a:lnTo>
                        <a:pt x="2882" y="9990"/>
                      </a:lnTo>
                      <a:lnTo>
                        <a:pt x="2775" y="9085"/>
                      </a:lnTo>
                      <a:lnTo>
                        <a:pt x="2763" y="8585"/>
                      </a:lnTo>
                      <a:lnTo>
                        <a:pt x="27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3"/>
                <p:cNvSpPr/>
                <p:nvPr/>
              </p:nvSpPr>
              <p:spPr>
                <a:xfrm>
                  <a:off x="2081552" y="4620765"/>
                  <a:ext cx="98226" cy="146033"/>
                </a:xfrm>
                <a:custGeom>
                  <a:avLst/>
                  <a:gdLst/>
                  <a:ahLst/>
                  <a:cxnLst/>
                  <a:rect l="l" t="t" r="r" b="b"/>
                  <a:pathLst>
                    <a:path w="14849" h="22076" extrusionOk="0">
                      <a:moveTo>
                        <a:pt x="7240" y="8894"/>
                      </a:moveTo>
                      <a:lnTo>
                        <a:pt x="8097" y="8930"/>
                      </a:lnTo>
                      <a:lnTo>
                        <a:pt x="8955" y="9121"/>
                      </a:lnTo>
                      <a:lnTo>
                        <a:pt x="9752" y="9490"/>
                      </a:lnTo>
                      <a:lnTo>
                        <a:pt x="10491" y="10014"/>
                      </a:lnTo>
                      <a:lnTo>
                        <a:pt x="10812" y="10347"/>
                      </a:lnTo>
                      <a:lnTo>
                        <a:pt x="11157" y="10752"/>
                      </a:lnTo>
                      <a:lnTo>
                        <a:pt x="11693" y="11657"/>
                      </a:lnTo>
                      <a:lnTo>
                        <a:pt x="12038" y="12645"/>
                      </a:lnTo>
                      <a:lnTo>
                        <a:pt x="12193" y="13681"/>
                      </a:lnTo>
                      <a:lnTo>
                        <a:pt x="12181" y="14217"/>
                      </a:lnTo>
                      <a:lnTo>
                        <a:pt x="12193" y="14741"/>
                      </a:lnTo>
                      <a:lnTo>
                        <a:pt x="12038" y="15788"/>
                      </a:lnTo>
                      <a:lnTo>
                        <a:pt x="11693" y="16777"/>
                      </a:lnTo>
                      <a:lnTo>
                        <a:pt x="11157" y="17682"/>
                      </a:lnTo>
                      <a:lnTo>
                        <a:pt x="10812" y="18086"/>
                      </a:lnTo>
                      <a:lnTo>
                        <a:pt x="10479" y="18432"/>
                      </a:lnTo>
                      <a:lnTo>
                        <a:pt x="9717" y="18979"/>
                      </a:lnTo>
                      <a:lnTo>
                        <a:pt x="8871" y="19348"/>
                      </a:lnTo>
                      <a:lnTo>
                        <a:pt x="7954" y="19527"/>
                      </a:lnTo>
                      <a:lnTo>
                        <a:pt x="7478" y="19539"/>
                      </a:lnTo>
                      <a:lnTo>
                        <a:pt x="7014" y="19527"/>
                      </a:lnTo>
                      <a:lnTo>
                        <a:pt x="6097" y="19337"/>
                      </a:lnTo>
                      <a:lnTo>
                        <a:pt x="5252" y="18967"/>
                      </a:lnTo>
                      <a:lnTo>
                        <a:pt x="4501" y="18420"/>
                      </a:lnTo>
                      <a:lnTo>
                        <a:pt x="4180" y="18086"/>
                      </a:lnTo>
                      <a:lnTo>
                        <a:pt x="3835" y="17682"/>
                      </a:lnTo>
                      <a:lnTo>
                        <a:pt x="3287" y="16777"/>
                      </a:lnTo>
                      <a:lnTo>
                        <a:pt x="2930" y="15788"/>
                      </a:lnTo>
                      <a:lnTo>
                        <a:pt x="2775" y="14753"/>
                      </a:lnTo>
                      <a:lnTo>
                        <a:pt x="2787" y="14217"/>
                      </a:lnTo>
                      <a:lnTo>
                        <a:pt x="2775" y="13681"/>
                      </a:lnTo>
                      <a:lnTo>
                        <a:pt x="2930" y="12645"/>
                      </a:lnTo>
                      <a:lnTo>
                        <a:pt x="3287" y="11657"/>
                      </a:lnTo>
                      <a:lnTo>
                        <a:pt x="3835" y="10752"/>
                      </a:lnTo>
                      <a:lnTo>
                        <a:pt x="4180" y="10347"/>
                      </a:lnTo>
                      <a:lnTo>
                        <a:pt x="4299" y="10216"/>
                      </a:lnTo>
                      <a:lnTo>
                        <a:pt x="4430" y="10097"/>
                      </a:lnTo>
                      <a:lnTo>
                        <a:pt x="4775" y="9787"/>
                      </a:lnTo>
                      <a:lnTo>
                        <a:pt x="5549" y="9323"/>
                      </a:lnTo>
                      <a:lnTo>
                        <a:pt x="6371" y="9025"/>
                      </a:lnTo>
                      <a:lnTo>
                        <a:pt x="7240" y="8894"/>
                      </a:lnTo>
                      <a:close/>
                      <a:moveTo>
                        <a:pt x="12074" y="0"/>
                      </a:moveTo>
                      <a:lnTo>
                        <a:pt x="12074" y="6823"/>
                      </a:lnTo>
                      <a:lnTo>
                        <a:pt x="12193" y="8871"/>
                      </a:lnTo>
                      <a:lnTo>
                        <a:pt x="12074" y="8871"/>
                      </a:lnTo>
                      <a:lnTo>
                        <a:pt x="11884" y="8585"/>
                      </a:lnTo>
                      <a:lnTo>
                        <a:pt x="11443" y="8061"/>
                      </a:lnTo>
                      <a:lnTo>
                        <a:pt x="10931" y="7609"/>
                      </a:lnTo>
                      <a:lnTo>
                        <a:pt x="10371" y="7216"/>
                      </a:lnTo>
                      <a:lnTo>
                        <a:pt x="10074" y="7061"/>
                      </a:lnTo>
                      <a:lnTo>
                        <a:pt x="9717" y="6882"/>
                      </a:lnTo>
                      <a:lnTo>
                        <a:pt x="8978" y="6596"/>
                      </a:lnTo>
                      <a:lnTo>
                        <a:pt x="8204" y="6418"/>
                      </a:lnTo>
                      <a:lnTo>
                        <a:pt x="7430" y="6323"/>
                      </a:lnTo>
                      <a:lnTo>
                        <a:pt x="7038" y="6323"/>
                      </a:lnTo>
                      <a:lnTo>
                        <a:pt x="6680" y="6335"/>
                      </a:lnTo>
                      <a:lnTo>
                        <a:pt x="5978" y="6406"/>
                      </a:lnTo>
                      <a:lnTo>
                        <a:pt x="5299" y="6561"/>
                      </a:lnTo>
                      <a:lnTo>
                        <a:pt x="4632" y="6775"/>
                      </a:lnTo>
                      <a:lnTo>
                        <a:pt x="4001" y="7061"/>
                      </a:lnTo>
                      <a:lnTo>
                        <a:pt x="3406" y="7418"/>
                      </a:lnTo>
                      <a:lnTo>
                        <a:pt x="2846" y="7835"/>
                      </a:lnTo>
                      <a:lnTo>
                        <a:pt x="2322" y="8323"/>
                      </a:lnTo>
                      <a:lnTo>
                        <a:pt x="2096" y="8585"/>
                      </a:lnTo>
                      <a:lnTo>
                        <a:pt x="1834" y="8883"/>
                      </a:lnTo>
                      <a:lnTo>
                        <a:pt x="1370" y="9502"/>
                      </a:lnTo>
                      <a:lnTo>
                        <a:pt x="977" y="10145"/>
                      </a:lnTo>
                      <a:lnTo>
                        <a:pt x="644" y="10835"/>
                      </a:lnTo>
                      <a:lnTo>
                        <a:pt x="370" y="11550"/>
                      </a:lnTo>
                      <a:lnTo>
                        <a:pt x="179" y="12288"/>
                      </a:lnTo>
                      <a:lnTo>
                        <a:pt x="48" y="13038"/>
                      </a:lnTo>
                      <a:lnTo>
                        <a:pt x="1" y="13812"/>
                      </a:lnTo>
                      <a:lnTo>
                        <a:pt x="13" y="14205"/>
                      </a:lnTo>
                      <a:lnTo>
                        <a:pt x="1" y="14586"/>
                      </a:lnTo>
                      <a:lnTo>
                        <a:pt x="48" y="15360"/>
                      </a:lnTo>
                      <a:lnTo>
                        <a:pt x="179" y="16110"/>
                      </a:lnTo>
                      <a:lnTo>
                        <a:pt x="370" y="16848"/>
                      </a:lnTo>
                      <a:lnTo>
                        <a:pt x="644" y="17562"/>
                      </a:lnTo>
                      <a:lnTo>
                        <a:pt x="977" y="18253"/>
                      </a:lnTo>
                      <a:lnTo>
                        <a:pt x="1370" y="18896"/>
                      </a:lnTo>
                      <a:lnTo>
                        <a:pt x="1834" y="19515"/>
                      </a:lnTo>
                      <a:lnTo>
                        <a:pt x="2096" y="19813"/>
                      </a:lnTo>
                      <a:lnTo>
                        <a:pt x="2322" y="20075"/>
                      </a:lnTo>
                      <a:lnTo>
                        <a:pt x="2834" y="20563"/>
                      </a:lnTo>
                      <a:lnTo>
                        <a:pt x="3394" y="20980"/>
                      </a:lnTo>
                      <a:lnTo>
                        <a:pt x="4001" y="21337"/>
                      </a:lnTo>
                      <a:lnTo>
                        <a:pt x="4632" y="21623"/>
                      </a:lnTo>
                      <a:lnTo>
                        <a:pt x="5287" y="21837"/>
                      </a:lnTo>
                      <a:lnTo>
                        <a:pt x="5978" y="21992"/>
                      </a:lnTo>
                      <a:lnTo>
                        <a:pt x="6680" y="22063"/>
                      </a:lnTo>
                      <a:lnTo>
                        <a:pt x="7038" y="22075"/>
                      </a:lnTo>
                      <a:lnTo>
                        <a:pt x="7430" y="22075"/>
                      </a:lnTo>
                      <a:lnTo>
                        <a:pt x="8204" y="21980"/>
                      </a:lnTo>
                      <a:lnTo>
                        <a:pt x="8978" y="21801"/>
                      </a:lnTo>
                      <a:lnTo>
                        <a:pt x="9717" y="21515"/>
                      </a:lnTo>
                      <a:lnTo>
                        <a:pt x="10074" y="21349"/>
                      </a:lnTo>
                      <a:lnTo>
                        <a:pt x="10371" y="21182"/>
                      </a:lnTo>
                      <a:lnTo>
                        <a:pt x="10931" y="20789"/>
                      </a:lnTo>
                      <a:lnTo>
                        <a:pt x="11443" y="20337"/>
                      </a:lnTo>
                      <a:lnTo>
                        <a:pt x="11884" y="19813"/>
                      </a:lnTo>
                      <a:lnTo>
                        <a:pt x="12074" y="19527"/>
                      </a:lnTo>
                      <a:lnTo>
                        <a:pt x="12193" y="19527"/>
                      </a:lnTo>
                      <a:lnTo>
                        <a:pt x="12193" y="21587"/>
                      </a:lnTo>
                      <a:lnTo>
                        <a:pt x="14848" y="21587"/>
                      </a:lnTo>
                      <a:lnTo>
                        <a:pt x="148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39419040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8"/>
        <p:cNvGrpSpPr/>
        <p:nvPr/>
      </p:nvGrpSpPr>
      <p:grpSpPr>
        <a:xfrm>
          <a:off x="0" y="0"/>
          <a:ext cx="0" cy="0"/>
          <a:chOff x="0" y="0"/>
          <a:chExt cx="0" cy="0"/>
        </a:xfrm>
      </p:grpSpPr>
      <p:pic>
        <p:nvPicPr>
          <p:cNvPr id="149" name="Google Shape;149;p34"/>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50" name="Google Shape;150;p3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51" name="Google Shape;151;p34"/>
          <p:cNvSpPr txBox="1">
            <a:spLocks noGrp="1"/>
          </p:cNvSpPr>
          <p:nvPr>
            <p:ph type="title"/>
          </p:nvPr>
        </p:nvSpPr>
        <p:spPr>
          <a:xfrm>
            <a:off x="457200" y="352600"/>
            <a:ext cx="112776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124"/>
              </a:buClr>
              <a:buSzPts val="2600"/>
              <a:buFont typeface="Google Sans"/>
              <a:buChar char="●"/>
              <a:defRPr sz="3467">
                <a:solidFill>
                  <a:srgbClr val="202124"/>
                </a:solidFill>
                <a:latin typeface="Google Sans"/>
                <a:ea typeface="Google Sans"/>
                <a:cs typeface="Google Sans"/>
                <a:sym typeface="Google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893157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Main point 3 line body">
  <p:cSld name="Main point 3 line body">
    <p:spTree>
      <p:nvGrpSpPr>
        <p:cNvPr id="1" name="Shape 152"/>
        <p:cNvGrpSpPr/>
        <p:nvPr/>
      </p:nvGrpSpPr>
      <p:grpSpPr>
        <a:xfrm>
          <a:off x="0" y="0"/>
          <a:ext cx="0" cy="0"/>
          <a:chOff x="0" y="0"/>
          <a:chExt cx="0" cy="0"/>
        </a:xfrm>
      </p:grpSpPr>
      <p:pic>
        <p:nvPicPr>
          <p:cNvPr id="153" name="Google Shape;153;p35"/>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54" name="Google Shape;154;p3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55" name="Google Shape;155;p35"/>
          <p:cNvSpPr txBox="1">
            <a:spLocks noGrp="1"/>
          </p:cNvSpPr>
          <p:nvPr>
            <p:ph type="title"/>
          </p:nvPr>
        </p:nvSpPr>
        <p:spPr>
          <a:xfrm>
            <a:off x="457151" y="2027000"/>
            <a:ext cx="112776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2400">
                <a:solidFill>
                  <a:srgbClr val="1A73E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56" name="Google Shape;156;p35"/>
          <p:cNvSpPr txBox="1">
            <a:spLocks noGrp="1"/>
          </p:cNvSpPr>
          <p:nvPr>
            <p:ph type="title" idx="2"/>
          </p:nvPr>
        </p:nvSpPr>
        <p:spPr>
          <a:xfrm>
            <a:off x="457151" y="2697400"/>
            <a:ext cx="11277600" cy="121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57" name="Google Shape;157;p35"/>
          <p:cNvSpPr txBox="1">
            <a:spLocks noGrp="1"/>
          </p:cNvSpPr>
          <p:nvPr>
            <p:ph type="title" idx="3"/>
          </p:nvPr>
        </p:nvSpPr>
        <p:spPr>
          <a:xfrm>
            <a:off x="457251" y="4526200"/>
            <a:ext cx="11277600" cy="30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1867">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Tree>
    <p:extLst>
      <p:ext uri="{BB962C8B-B14F-4D97-AF65-F5344CB8AC3E}">
        <p14:creationId xmlns:p14="http://schemas.microsoft.com/office/powerpoint/2010/main" val="15842620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Main point 2 line body">
  <p:cSld name="Main point 2 line body">
    <p:spTree>
      <p:nvGrpSpPr>
        <p:cNvPr id="1" name="Shape 158"/>
        <p:cNvGrpSpPr/>
        <p:nvPr/>
      </p:nvGrpSpPr>
      <p:grpSpPr>
        <a:xfrm>
          <a:off x="0" y="0"/>
          <a:ext cx="0" cy="0"/>
          <a:chOff x="0" y="0"/>
          <a:chExt cx="0" cy="0"/>
        </a:xfrm>
      </p:grpSpPr>
      <p:pic>
        <p:nvPicPr>
          <p:cNvPr id="159" name="Google Shape;159;p36"/>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60" name="Google Shape;160;p3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1" name="Google Shape;161;p36"/>
          <p:cNvSpPr txBox="1">
            <a:spLocks noGrp="1"/>
          </p:cNvSpPr>
          <p:nvPr>
            <p:ph type="title"/>
          </p:nvPr>
        </p:nvSpPr>
        <p:spPr>
          <a:xfrm>
            <a:off x="457133" y="2331800"/>
            <a:ext cx="112776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2400">
                <a:solidFill>
                  <a:srgbClr val="1A73E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62" name="Google Shape;162;p36"/>
          <p:cNvSpPr txBox="1">
            <a:spLocks noGrp="1"/>
          </p:cNvSpPr>
          <p:nvPr>
            <p:ph type="title" idx="2"/>
          </p:nvPr>
        </p:nvSpPr>
        <p:spPr>
          <a:xfrm>
            <a:off x="457133" y="2697400"/>
            <a:ext cx="11277600" cy="121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63" name="Google Shape;163;p36"/>
          <p:cNvSpPr txBox="1">
            <a:spLocks noGrp="1"/>
          </p:cNvSpPr>
          <p:nvPr>
            <p:ph type="title" idx="3"/>
          </p:nvPr>
        </p:nvSpPr>
        <p:spPr>
          <a:xfrm>
            <a:off x="457233" y="4221400"/>
            <a:ext cx="11277600" cy="30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1867">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Tree>
    <p:extLst>
      <p:ext uri="{BB962C8B-B14F-4D97-AF65-F5344CB8AC3E}">
        <p14:creationId xmlns:p14="http://schemas.microsoft.com/office/powerpoint/2010/main" val="197774150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body, and picture">
  <p:cSld name="Title, body, and picture">
    <p:spTree>
      <p:nvGrpSpPr>
        <p:cNvPr id="1" name="Shape 164"/>
        <p:cNvGrpSpPr/>
        <p:nvPr/>
      </p:nvGrpSpPr>
      <p:grpSpPr>
        <a:xfrm>
          <a:off x="0" y="0"/>
          <a:ext cx="0" cy="0"/>
          <a:chOff x="0" y="0"/>
          <a:chExt cx="0" cy="0"/>
        </a:xfrm>
      </p:grpSpPr>
      <p:pic>
        <p:nvPicPr>
          <p:cNvPr id="165" name="Google Shape;165;p37"/>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66" name="Google Shape;166;p3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67" name="Google Shape;167;p37"/>
          <p:cNvSpPr txBox="1">
            <a:spLocks noGrp="1"/>
          </p:cNvSpPr>
          <p:nvPr>
            <p:ph type="title"/>
          </p:nvPr>
        </p:nvSpPr>
        <p:spPr>
          <a:xfrm>
            <a:off x="457200" y="352600"/>
            <a:ext cx="54256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124"/>
              </a:buClr>
              <a:buSzPts val="2600"/>
              <a:buFont typeface="Google Sans"/>
              <a:buChar char="●"/>
              <a:defRPr sz="3467">
                <a:solidFill>
                  <a:srgbClr val="202124"/>
                </a:solidFill>
                <a:latin typeface="Google Sans"/>
                <a:ea typeface="Google Sans"/>
                <a:cs typeface="Google Sans"/>
                <a:sym typeface="Google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8" name="Google Shape;168;p37"/>
          <p:cNvSpPr/>
          <p:nvPr/>
        </p:nvSpPr>
        <p:spPr>
          <a:xfrm>
            <a:off x="6324400" y="0"/>
            <a:ext cx="58676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2400">
                <a:solidFill>
                  <a:srgbClr val="5F6368"/>
                </a:solidFill>
                <a:latin typeface="Google Sans"/>
                <a:ea typeface="Google Sans"/>
                <a:cs typeface="Google Sans"/>
                <a:sym typeface="Google Sans"/>
              </a:rPr>
              <a:t>Loading image...</a:t>
            </a:r>
            <a:endParaRPr sz="2400">
              <a:solidFill>
                <a:srgbClr val="5F6368"/>
              </a:solidFill>
              <a:latin typeface="Google Sans"/>
              <a:ea typeface="Google Sans"/>
              <a:cs typeface="Google Sans"/>
              <a:sym typeface="Google Sans"/>
            </a:endParaRPr>
          </a:p>
        </p:txBody>
      </p:sp>
      <p:sp>
        <p:nvSpPr>
          <p:cNvPr id="169" name="Google Shape;169;p37"/>
          <p:cNvSpPr txBox="1">
            <a:spLocks noGrp="1"/>
          </p:cNvSpPr>
          <p:nvPr>
            <p:ph type="title" idx="2"/>
          </p:nvPr>
        </p:nvSpPr>
        <p:spPr>
          <a:xfrm>
            <a:off x="457200" y="1267000"/>
            <a:ext cx="5425600" cy="6096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C4043"/>
              </a:buClr>
              <a:buSzPts val="1800"/>
              <a:buFont typeface="Google Sans"/>
              <a:buChar char="●"/>
              <a:defRPr sz="2400">
                <a:solidFill>
                  <a:srgbClr val="3C4043"/>
                </a:solidFill>
                <a:latin typeface="Google Sans"/>
                <a:ea typeface="Google Sans"/>
                <a:cs typeface="Google Sans"/>
                <a:sym typeface="Google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0" name="Google Shape;170;p37"/>
          <p:cNvSpPr txBox="1">
            <a:spLocks noGrp="1"/>
          </p:cNvSpPr>
          <p:nvPr>
            <p:ph type="title" idx="3"/>
          </p:nvPr>
        </p:nvSpPr>
        <p:spPr>
          <a:xfrm>
            <a:off x="457200" y="1876600"/>
            <a:ext cx="5425600" cy="3048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5F6368"/>
              </a:buClr>
              <a:buSzPts val="1400"/>
              <a:buFont typeface="Google Sans"/>
              <a:buChar char="●"/>
              <a:defRPr sz="1867">
                <a:solidFill>
                  <a:srgbClr val="5F6368"/>
                </a:solidFill>
                <a:latin typeface="Google Sans"/>
                <a:ea typeface="Google Sans"/>
                <a:cs typeface="Google Sans"/>
                <a:sym typeface="Google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71" name="Google Shape;171;p37"/>
          <p:cNvSpPr txBox="1">
            <a:spLocks noGrp="1"/>
          </p:cNvSpPr>
          <p:nvPr>
            <p:ph type="title" idx="4"/>
          </p:nvPr>
        </p:nvSpPr>
        <p:spPr>
          <a:xfrm>
            <a:off x="457200" y="2994200"/>
            <a:ext cx="54256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1A73E8"/>
              </a:buClr>
              <a:buSzPts val="1800"/>
              <a:buFont typeface="Google Sans"/>
              <a:buChar char="●"/>
              <a:defRPr sz="2400">
                <a:solidFill>
                  <a:srgbClr val="1A73E8"/>
                </a:solidFill>
                <a:latin typeface="Google Sans"/>
                <a:ea typeface="Google Sans"/>
                <a:cs typeface="Google Sans"/>
                <a:sym typeface="Google Sans"/>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37692857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2" type="blank">
  <p:cSld name="Blank 2">
    <p:spTree>
      <p:nvGrpSpPr>
        <p:cNvPr id="1" name="Shape 172"/>
        <p:cNvGrpSpPr/>
        <p:nvPr/>
      </p:nvGrpSpPr>
      <p:grpSpPr>
        <a:xfrm>
          <a:off x="0" y="0"/>
          <a:ext cx="0" cy="0"/>
          <a:chOff x="0" y="0"/>
          <a:chExt cx="0" cy="0"/>
        </a:xfrm>
      </p:grpSpPr>
      <p:pic>
        <p:nvPicPr>
          <p:cNvPr id="173" name="Google Shape;173;p38"/>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74" name="Google Shape;174;p3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75" name="Google Shape;175;p38"/>
          <p:cNvSpPr/>
          <p:nvPr/>
        </p:nvSpPr>
        <p:spPr>
          <a:xfrm>
            <a:off x="48733" y="5798933"/>
            <a:ext cx="12022800" cy="950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38"/>
          <p:cNvSpPr/>
          <p:nvPr/>
        </p:nvSpPr>
        <p:spPr>
          <a:xfrm>
            <a:off x="3332400" y="665400"/>
            <a:ext cx="2682400" cy="2682400"/>
          </a:xfrm>
          <a:prstGeom prst="rect">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 sz="2133" b="1">
                <a:solidFill>
                  <a:srgbClr val="1967D2"/>
                </a:solidFill>
                <a:latin typeface="Google Sans"/>
                <a:ea typeface="Google Sans"/>
                <a:cs typeface="Google Sans"/>
                <a:sym typeface="Google Sans"/>
              </a:rPr>
              <a:t>SAYS</a:t>
            </a:r>
            <a:endParaRPr sz="2133" b="1">
              <a:solidFill>
                <a:srgbClr val="1967D2"/>
              </a:solidFill>
              <a:latin typeface="Google Sans"/>
              <a:ea typeface="Google Sans"/>
              <a:cs typeface="Google Sans"/>
              <a:sym typeface="Google Sans"/>
            </a:endParaRPr>
          </a:p>
          <a:p>
            <a:pPr marL="0" lvl="0" indent="0" algn="l" rtl="0">
              <a:spcBef>
                <a:spcPts val="0"/>
              </a:spcBef>
              <a:spcAft>
                <a:spcPts val="0"/>
              </a:spcAft>
              <a:buNone/>
            </a:pPr>
            <a:endParaRPr sz="2400">
              <a:latin typeface="Google Sans"/>
              <a:ea typeface="Google Sans"/>
              <a:cs typeface="Google Sans"/>
              <a:sym typeface="Google Sans"/>
            </a:endParaRPr>
          </a:p>
          <a:p>
            <a:pPr marL="0" lvl="0" indent="0" algn="l" rtl="0">
              <a:spcBef>
                <a:spcPts val="0"/>
              </a:spcBef>
              <a:spcAft>
                <a:spcPts val="0"/>
              </a:spcAft>
              <a:buNone/>
            </a:pPr>
            <a:endParaRPr sz="2400">
              <a:latin typeface="Google Sans"/>
              <a:ea typeface="Google Sans"/>
              <a:cs typeface="Google Sans"/>
              <a:sym typeface="Google Sans"/>
            </a:endParaRPr>
          </a:p>
          <a:p>
            <a:pPr marL="0" lvl="0" indent="0" algn="ctr" rtl="0">
              <a:spcBef>
                <a:spcPts val="0"/>
              </a:spcBef>
              <a:spcAft>
                <a:spcPts val="0"/>
              </a:spcAft>
              <a:buNone/>
            </a:pPr>
            <a:endParaRPr sz="2400">
              <a:latin typeface="Google Sans"/>
              <a:ea typeface="Google Sans"/>
              <a:cs typeface="Google Sans"/>
              <a:sym typeface="Google Sans"/>
            </a:endParaRPr>
          </a:p>
        </p:txBody>
      </p:sp>
      <p:sp>
        <p:nvSpPr>
          <p:cNvPr id="177" name="Google Shape;177;p38"/>
          <p:cNvSpPr/>
          <p:nvPr/>
        </p:nvSpPr>
        <p:spPr>
          <a:xfrm>
            <a:off x="6177200" y="665400"/>
            <a:ext cx="2682400" cy="2682400"/>
          </a:xfrm>
          <a:prstGeom prst="rect">
            <a:avLst/>
          </a:prstGeom>
          <a:noFill/>
          <a:ln w="28575" cap="flat" cmpd="sng">
            <a:solidFill>
              <a:schemeClr val="accent4"/>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 sz="2133" b="1">
                <a:solidFill>
                  <a:srgbClr val="C5221F"/>
                </a:solidFill>
                <a:latin typeface="Google Sans"/>
                <a:ea typeface="Google Sans"/>
                <a:cs typeface="Google Sans"/>
                <a:sym typeface="Google Sans"/>
              </a:rPr>
              <a:t>THINKS</a:t>
            </a:r>
            <a:endParaRPr sz="2133" b="1">
              <a:solidFill>
                <a:srgbClr val="C5221F"/>
              </a:solidFill>
              <a:latin typeface="Google Sans"/>
              <a:ea typeface="Google Sans"/>
              <a:cs typeface="Google Sans"/>
              <a:sym typeface="Google Sans"/>
            </a:endParaRPr>
          </a:p>
          <a:p>
            <a:pPr marL="0" lvl="0" indent="0" algn="l" rtl="0">
              <a:spcBef>
                <a:spcPts val="0"/>
              </a:spcBef>
              <a:spcAft>
                <a:spcPts val="0"/>
              </a:spcAft>
              <a:buNone/>
            </a:pPr>
            <a:endParaRPr sz="2400">
              <a:solidFill>
                <a:schemeClr val="dk2"/>
              </a:solidFill>
              <a:latin typeface="Google Sans"/>
              <a:ea typeface="Google Sans"/>
              <a:cs typeface="Google Sans"/>
              <a:sym typeface="Google Sans"/>
            </a:endParaRPr>
          </a:p>
          <a:p>
            <a:pPr marL="0" lvl="0" indent="0" algn="l" rtl="0">
              <a:spcBef>
                <a:spcPts val="0"/>
              </a:spcBef>
              <a:spcAft>
                <a:spcPts val="0"/>
              </a:spcAft>
              <a:buNone/>
            </a:pPr>
            <a:endParaRPr sz="2400" b="1">
              <a:solidFill>
                <a:schemeClr val="accent1"/>
              </a:solidFill>
              <a:latin typeface="Google Sans"/>
              <a:ea typeface="Google Sans"/>
              <a:cs typeface="Google Sans"/>
              <a:sym typeface="Google Sans"/>
            </a:endParaRPr>
          </a:p>
        </p:txBody>
      </p:sp>
      <p:sp>
        <p:nvSpPr>
          <p:cNvPr id="178" name="Google Shape;178;p38"/>
          <p:cNvSpPr/>
          <p:nvPr/>
        </p:nvSpPr>
        <p:spPr>
          <a:xfrm>
            <a:off x="6177200" y="3510200"/>
            <a:ext cx="2682400" cy="2682400"/>
          </a:xfrm>
          <a:prstGeom prst="rect">
            <a:avLst/>
          </a:prstGeom>
          <a:noFill/>
          <a:ln w="28575" cap="flat" cmpd="sng">
            <a:solidFill>
              <a:schemeClr val="accent3"/>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 sz="2133" b="1">
                <a:solidFill>
                  <a:srgbClr val="EA8600"/>
                </a:solidFill>
                <a:latin typeface="Google Sans"/>
                <a:ea typeface="Google Sans"/>
                <a:cs typeface="Google Sans"/>
                <a:sym typeface="Google Sans"/>
              </a:rPr>
              <a:t>FEELS</a:t>
            </a:r>
            <a:endParaRPr sz="2133" b="1">
              <a:solidFill>
                <a:srgbClr val="EA8600"/>
              </a:solidFill>
              <a:latin typeface="Google Sans"/>
              <a:ea typeface="Google Sans"/>
              <a:cs typeface="Google Sans"/>
              <a:sym typeface="Google Sans"/>
            </a:endParaRPr>
          </a:p>
          <a:p>
            <a:pPr marL="0" lvl="0" indent="0" algn="l" rtl="0">
              <a:spcBef>
                <a:spcPts val="0"/>
              </a:spcBef>
              <a:spcAft>
                <a:spcPts val="0"/>
              </a:spcAft>
              <a:buNone/>
            </a:pPr>
            <a:endParaRPr sz="2400">
              <a:solidFill>
                <a:schemeClr val="dk2"/>
              </a:solidFill>
              <a:latin typeface="Google Sans"/>
              <a:ea typeface="Google Sans"/>
              <a:cs typeface="Google Sans"/>
              <a:sym typeface="Google Sans"/>
            </a:endParaRPr>
          </a:p>
          <a:p>
            <a:pPr marL="0" lvl="0" indent="0" algn="l" rtl="0">
              <a:spcBef>
                <a:spcPts val="0"/>
              </a:spcBef>
              <a:spcAft>
                <a:spcPts val="0"/>
              </a:spcAft>
              <a:buNone/>
            </a:pPr>
            <a:endParaRPr sz="2400">
              <a:solidFill>
                <a:schemeClr val="dk2"/>
              </a:solidFill>
              <a:latin typeface="Google Sans"/>
              <a:ea typeface="Google Sans"/>
              <a:cs typeface="Google Sans"/>
              <a:sym typeface="Google Sans"/>
            </a:endParaRPr>
          </a:p>
        </p:txBody>
      </p:sp>
      <p:sp>
        <p:nvSpPr>
          <p:cNvPr id="179" name="Google Shape;179;p38"/>
          <p:cNvSpPr/>
          <p:nvPr/>
        </p:nvSpPr>
        <p:spPr>
          <a:xfrm>
            <a:off x="3332400" y="3510200"/>
            <a:ext cx="2682400" cy="2682400"/>
          </a:xfrm>
          <a:prstGeom prst="rect">
            <a:avLst/>
          </a:prstGeom>
          <a:noFill/>
          <a:ln w="28575" cap="flat" cmpd="sng">
            <a:solidFill>
              <a:schemeClr val="accent2"/>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spcBef>
                <a:spcPts val="0"/>
              </a:spcBef>
              <a:spcAft>
                <a:spcPts val="0"/>
              </a:spcAft>
              <a:buNone/>
            </a:pPr>
            <a:r>
              <a:rPr lang="en" sz="2133" b="1">
                <a:solidFill>
                  <a:schemeClr val="accent6"/>
                </a:solidFill>
                <a:latin typeface="Google Sans"/>
                <a:ea typeface="Google Sans"/>
                <a:cs typeface="Google Sans"/>
                <a:sym typeface="Google Sans"/>
              </a:rPr>
              <a:t>DOES</a:t>
            </a:r>
            <a:endParaRPr sz="2133" b="1">
              <a:solidFill>
                <a:schemeClr val="accent6"/>
              </a:solidFill>
              <a:latin typeface="Google Sans"/>
              <a:ea typeface="Google Sans"/>
              <a:cs typeface="Google Sans"/>
              <a:sym typeface="Google Sans"/>
            </a:endParaRPr>
          </a:p>
          <a:p>
            <a:pPr marL="0" lvl="0" indent="0" algn="ctr" rtl="0">
              <a:spcBef>
                <a:spcPts val="0"/>
              </a:spcBef>
              <a:spcAft>
                <a:spcPts val="0"/>
              </a:spcAft>
              <a:buNone/>
            </a:pPr>
            <a:endParaRPr sz="2400" b="1">
              <a:solidFill>
                <a:schemeClr val="accent1"/>
              </a:solidFill>
              <a:latin typeface="Google Sans"/>
              <a:ea typeface="Google Sans"/>
              <a:cs typeface="Google Sans"/>
              <a:sym typeface="Google Sans"/>
            </a:endParaRPr>
          </a:p>
          <a:p>
            <a:pPr marL="0" lvl="0" indent="0" algn="ctr" rtl="0">
              <a:spcBef>
                <a:spcPts val="0"/>
              </a:spcBef>
              <a:spcAft>
                <a:spcPts val="0"/>
              </a:spcAft>
              <a:buNone/>
            </a:pPr>
            <a:endParaRPr sz="2400" b="1">
              <a:solidFill>
                <a:schemeClr val="accent1"/>
              </a:solidFill>
              <a:latin typeface="Google Sans"/>
              <a:ea typeface="Google Sans"/>
              <a:cs typeface="Google Sans"/>
              <a:sym typeface="Google Sans"/>
            </a:endParaRPr>
          </a:p>
        </p:txBody>
      </p:sp>
      <p:sp>
        <p:nvSpPr>
          <p:cNvPr id="180" name="Google Shape;180;p38"/>
          <p:cNvSpPr txBox="1">
            <a:spLocks noGrp="1"/>
          </p:cNvSpPr>
          <p:nvPr>
            <p:ph type="body" idx="1"/>
          </p:nvPr>
        </p:nvSpPr>
        <p:spPr>
          <a:xfrm>
            <a:off x="3380200" y="1224333"/>
            <a:ext cx="2572800" cy="1206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1pPr>
            <a:lvl2pPr marL="1219170" lvl="1"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828754" lvl="2"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2438339" lvl="3"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3047924" lvl="4"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3657509" lvl="5"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4267093" lvl="6"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4876678" lvl="7"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5486263" lvl="8" indent="-423323">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81" name="Google Shape;181;p38"/>
          <p:cNvSpPr txBox="1">
            <a:spLocks noGrp="1"/>
          </p:cNvSpPr>
          <p:nvPr>
            <p:ph type="body" idx="2"/>
          </p:nvPr>
        </p:nvSpPr>
        <p:spPr>
          <a:xfrm>
            <a:off x="3387200" y="4106867"/>
            <a:ext cx="2572800" cy="19340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1pPr>
            <a:lvl2pPr marL="1219170" lvl="1"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828754" lvl="2"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2438339" lvl="3"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3047924" lvl="4"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3657509" lvl="5"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4267093" lvl="6"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4876678" lvl="7"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5486263" lvl="8" indent="-423323"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82" name="Google Shape;182;p38"/>
          <p:cNvSpPr txBox="1">
            <a:spLocks noGrp="1"/>
          </p:cNvSpPr>
          <p:nvPr>
            <p:ph type="body" idx="3"/>
          </p:nvPr>
        </p:nvSpPr>
        <p:spPr>
          <a:xfrm>
            <a:off x="6232000" y="4106867"/>
            <a:ext cx="2572800" cy="1934000"/>
          </a:xfrm>
          <a:prstGeom prst="rect">
            <a:avLst/>
          </a:prstGeom>
          <a:noFill/>
          <a:ln>
            <a:noFill/>
          </a:ln>
        </p:spPr>
        <p:txBody>
          <a:bodyPr spcFirstLastPara="1" wrap="square" lIns="91425" tIns="91425" rIns="91425" bIns="91425" anchor="t" anchorCtr="0">
            <a:noAutofit/>
          </a:bodyPr>
          <a:lstStyle>
            <a:lvl1pPr marL="609585" lvl="0"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1pPr>
            <a:lvl2pPr marL="1219170" lvl="1"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828754" lvl="2"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2438339" lvl="3"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3047924" lvl="4"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3657509" lvl="5"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4267093" lvl="6"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4876678" lvl="7"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5486263" lvl="8"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83" name="Google Shape;183;p38"/>
          <p:cNvSpPr/>
          <p:nvPr/>
        </p:nvSpPr>
        <p:spPr>
          <a:xfrm>
            <a:off x="5181600" y="2514600"/>
            <a:ext cx="1828800" cy="1828800"/>
          </a:xfrm>
          <a:prstGeom prst="ellipse">
            <a:avLst/>
          </a:prstGeom>
          <a:solidFill>
            <a:srgbClr val="FFFFFF"/>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 sz="2400" b="1">
                <a:solidFill>
                  <a:schemeClr val="dk2"/>
                </a:solidFill>
                <a:latin typeface="Google Sans"/>
                <a:ea typeface="Google Sans"/>
                <a:cs typeface="Google Sans"/>
                <a:sym typeface="Google Sans"/>
              </a:rPr>
              <a:t>User</a:t>
            </a:r>
            <a:endParaRPr sz="2400" b="1">
              <a:solidFill>
                <a:schemeClr val="dk2"/>
              </a:solidFill>
              <a:latin typeface="Google Sans"/>
              <a:ea typeface="Google Sans"/>
              <a:cs typeface="Google Sans"/>
              <a:sym typeface="Google Sans"/>
            </a:endParaRPr>
          </a:p>
        </p:txBody>
      </p:sp>
      <p:sp>
        <p:nvSpPr>
          <p:cNvPr id="184" name="Google Shape;184;p38"/>
          <p:cNvSpPr txBox="1">
            <a:spLocks noGrp="1"/>
          </p:cNvSpPr>
          <p:nvPr>
            <p:ph type="body" idx="4"/>
          </p:nvPr>
        </p:nvSpPr>
        <p:spPr>
          <a:xfrm>
            <a:off x="6232000" y="1276733"/>
            <a:ext cx="2572800" cy="1934000"/>
          </a:xfrm>
          <a:prstGeom prst="rect">
            <a:avLst/>
          </a:prstGeom>
          <a:noFill/>
          <a:ln>
            <a:noFill/>
          </a:ln>
        </p:spPr>
        <p:txBody>
          <a:bodyPr spcFirstLastPara="1" wrap="square" lIns="91425" tIns="91425" rIns="91425" bIns="91425" anchor="t" anchorCtr="0">
            <a:noAutofit/>
          </a:bodyPr>
          <a:lstStyle>
            <a:lvl1pPr marL="609585" lvl="0"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1pPr>
            <a:lvl2pPr marL="1219170" lvl="1"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828754" lvl="2"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2438339" lvl="3"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3047924" lvl="4"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3657509" lvl="5"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4267093" lvl="6"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4876678" lvl="7"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5486263" lvl="8" indent="-423323" algn="r" rtl="0">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Tree>
    <p:extLst>
      <p:ext uri="{BB962C8B-B14F-4D97-AF65-F5344CB8AC3E}">
        <p14:creationId xmlns:p14="http://schemas.microsoft.com/office/powerpoint/2010/main" val="19058454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2 line body 1">
  <p:cSld name="Main point 2 line body 1">
    <p:spTree>
      <p:nvGrpSpPr>
        <p:cNvPr id="1" name="Shape 185"/>
        <p:cNvGrpSpPr/>
        <p:nvPr/>
      </p:nvGrpSpPr>
      <p:grpSpPr>
        <a:xfrm>
          <a:off x="0" y="0"/>
          <a:ext cx="0" cy="0"/>
          <a:chOff x="0" y="0"/>
          <a:chExt cx="0" cy="0"/>
        </a:xfrm>
      </p:grpSpPr>
      <p:pic>
        <p:nvPicPr>
          <p:cNvPr id="186" name="Google Shape;186;p39"/>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87" name="Google Shape;187;p3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88" name="Google Shape;188;p39"/>
          <p:cNvSpPr txBox="1">
            <a:spLocks noGrp="1"/>
          </p:cNvSpPr>
          <p:nvPr>
            <p:ph type="title"/>
          </p:nvPr>
        </p:nvSpPr>
        <p:spPr>
          <a:xfrm>
            <a:off x="457133" y="2331800"/>
            <a:ext cx="112776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2400">
                <a:solidFill>
                  <a:srgbClr val="1A73E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89" name="Google Shape;189;p39"/>
          <p:cNvSpPr txBox="1">
            <a:spLocks noGrp="1"/>
          </p:cNvSpPr>
          <p:nvPr>
            <p:ph type="title" idx="2"/>
          </p:nvPr>
        </p:nvSpPr>
        <p:spPr>
          <a:xfrm>
            <a:off x="457133" y="2697400"/>
            <a:ext cx="11277600" cy="121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
        <p:nvSpPr>
          <p:cNvPr id="190" name="Google Shape;190;p39"/>
          <p:cNvSpPr txBox="1">
            <a:spLocks noGrp="1"/>
          </p:cNvSpPr>
          <p:nvPr>
            <p:ph type="title" idx="3"/>
          </p:nvPr>
        </p:nvSpPr>
        <p:spPr>
          <a:xfrm>
            <a:off x="457233" y="4221400"/>
            <a:ext cx="11277600" cy="30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1867">
                <a:solidFill>
                  <a:srgbClr val="5F6368"/>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Tree>
    <p:extLst>
      <p:ext uri="{BB962C8B-B14F-4D97-AF65-F5344CB8AC3E}">
        <p14:creationId xmlns:p14="http://schemas.microsoft.com/office/powerpoint/2010/main" val="167622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B855-4C7F-67CB-7D3F-A46B1E5BFE97}"/>
              </a:ext>
            </a:extLst>
          </p:cNvPr>
          <p:cNvSpPr>
            <a:spLocks noGrp="1"/>
          </p:cNvSpPr>
          <p:nvPr>
            <p:ph type="title"/>
          </p:nvPr>
        </p:nvSpPr>
        <p:spPr>
          <a:xfrm>
            <a:off x="839788" y="365125"/>
            <a:ext cx="10515600" cy="1325563"/>
          </a:xfrm>
        </p:spPr>
        <p:txBody>
          <a:bodyPr/>
          <a:lstStyle/>
          <a:p>
            <a:r>
              <a:rPr lang="en-US"/>
              <a:t>Click to edit Master title style</a:t>
            </a:r>
            <a:endParaRPr lang="el-GR"/>
          </a:p>
        </p:txBody>
      </p:sp>
      <p:sp>
        <p:nvSpPr>
          <p:cNvPr id="3" name="Text Placeholder 2">
            <a:extLst>
              <a:ext uri="{FF2B5EF4-FFF2-40B4-BE49-F238E27FC236}">
                <a16:creationId xmlns:a16="http://schemas.microsoft.com/office/drawing/2014/main" id="{2B1552BE-60DC-330B-8FB1-3BAB8FB08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A82791-BC44-917C-ED26-03748284D3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a:extLst>
              <a:ext uri="{FF2B5EF4-FFF2-40B4-BE49-F238E27FC236}">
                <a16:creationId xmlns:a16="http://schemas.microsoft.com/office/drawing/2014/main" id="{9E0A49C2-F807-DEEC-F1E3-BFA4CC4B1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5D463-000A-5AD1-5A95-DA4308BB0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Date Placeholder 6">
            <a:extLst>
              <a:ext uri="{FF2B5EF4-FFF2-40B4-BE49-F238E27FC236}">
                <a16:creationId xmlns:a16="http://schemas.microsoft.com/office/drawing/2014/main" id="{0CBE4695-06EC-4EC8-4718-3FA09F63F189}"/>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8" name="Footer Placeholder 7">
            <a:extLst>
              <a:ext uri="{FF2B5EF4-FFF2-40B4-BE49-F238E27FC236}">
                <a16:creationId xmlns:a16="http://schemas.microsoft.com/office/drawing/2014/main" id="{D9695D67-83C3-D9E1-E45C-2497C9EA4112}"/>
              </a:ext>
            </a:extLst>
          </p:cNvPr>
          <p:cNvSpPr>
            <a:spLocks noGrp="1"/>
          </p:cNvSpPr>
          <p:nvPr>
            <p:ph type="ftr" sz="quarter" idx="11"/>
          </p:nvPr>
        </p:nvSpPr>
        <p:spPr/>
        <p:txBody>
          <a:bodyPr/>
          <a:lstStyle/>
          <a:p>
            <a:endParaRPr lang="el-GR"/>
          </a:p>
        </p:txBody>
      </p:sp>
      <p:sp>
        <p:nvSpPr>
          <p:cNvPr id="9" name="Slide Number Placeholder 8">
            <a:extLst>
              <a:ext uri="{FF2B5EF4-FFF2-40B4-BE49-F238E27FC236}">
                <a16:creationId xmlns:a16="http://schemas.microsoft.com/office/drawing/2014/main" id="{F2DBDC55-818E-5755-8A7B-9FBEDEAFCAC2}"/>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36962569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Message">
  <p:cSld name="Message">
    <p:spTree>
      <p:nvGrpSpPr>
        <p:cNvPr id="1" name="Shape 191"/>
        <p:cNvGrpSpPr/>
        <p:nvPr/>
      </p:nvGrpSpPr>
      <p:grpSpPr>
        <a:xfrm>
          <a:off x="0" y="0"/>
          <a:ext cx="0" cy="0"/>
          <a:chOff x="0" y="0"/>
          <a:chExt cx="0" cy="0"/>
        </a:xfrm>
      </p:grpSpPr>
      <p:pic>
        <p:nvPicPr>
          <p:cNvPr id="192" name="Google Shape;192;p40"/>
          <p:cNvPicPr preferRelativeResize="0"/>
          <p:nvPr/>
        </p:nvPicPr>
        <p:blipFill>
          <a:blip r:embed="rId2">
            <a:alphaModFix/>
          </a:blip>
          <a:stretch>
            <a:fillRect/>
          </a:stretch>
        </p:blipFill>
        <p:spPr>
          <a:xfrm>
            <a:off x="508000" y="6099000"/>
            <a:ext cx="11176000" cy="304800"/>
          </a:xfrm>
          <a:prstGeom prst="rect">
            <a:avLst/>
          </a:prstGeom>
          <a:noFill/>
          <a:ln>
            <a:noFill/>
          </a:ln>
        </p:spPr>
      </p:pic>
      <p:sp>
        <p:nvSpPr>
          <p:cNvPr id="193" name="Google Shape;193;p4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94" name="Google Shape;194;p40"/>
          <p:cNvSpPr txBox="1">
            <a:spLocks noGrp="1"/>
          </p:cNvSpPr>
          <p:nvPr>
            <p:ph type="title"/>
          </p:nvPr>
        </p:nvSpPr>
        <p:spPr>
          <a:xfrm>
            <a:off x="457151" y="2819400"/>
            <a:ext cx="11277600" cy="121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None/>
              <a:defRPr sz="5333">
                <a:solidFill>
                  <a:srgbClr val="202124"/>
                </a:solidFill>
                <a:latin typeface="Google Sans"/>
                <a:ea typeface="Google Sans"/>
                <a:cs typeface="Google Sans"/>
                <a:sym typeface="Google Sans"/>
              </a:defRPr>
            </a:lvl1pPr>
            <a:lvl2pPr lvl="1" algn="ctr" rtl="0">
              <a:spcBef>
                <a:spcPts val="0"/>
              </a:spcBef>
              <a:spcAft>
                <a:spcPts val="0"/>
              </a:spcAft>
              <a:buNone/>
              <a:defRPr>
                <a:solidFill>
                  <a:srgbClr val="1A73E8"/>
                </a:solidFill>
              </a:defRPr>
            </a:lvl2pPr>
            <a:lvl3pPr lvl="2" algn="ctr" rtl="0">
              <a:spcBef>
                <a:spcPts val="0"/>
              </a:spcBef>
              <a:spcAft>
                <a:spcPts val="0"/>
              </a:spcAft>
              <a:buNone/>
              <a:defRPr>
                <a:solidFill>
                  <a:srgbClr val="1A73E8"/>
                </a:solidFill>
              </a:defRPr>
            </a:lvl3pPr>
            <a:lvl4pPr lvl="3" algn="ctr" rtl="0">
              <a:spcBef>
                <a:spcPts val="0"/>
              </a:spcBef>
              <a:spcAft>
                <a:spcPts val="0"/>
              </a:spcAft>
              <a:buNone/>
              <a:defRPr>
                <a:solidFill>
                  <a:srgbClr val="1A73E8"/>
                </a:solidFill>
              </a:defRPr>
            </a:lvl4pPr>
            <a:lvl5pPr lvl="4" algn="ctr" rtl="0">
              <a:spcBef>
                <a:spcPts val="0"/>
              </a:spcBef>
              <a:spcAft>
                <a:spcPts val="0"/>
              </a:spcAft>
              <a:buNone/>
              <a:defRPr>
                <a:solidFill>
                  <a:srgbClr val="1A73E8"/>
                </a:solidFill>
              </a:defRPr>
            </a:lvl5pPr>
            <a:lvl6pPr lvl="5" algn="ctr" rtl="0">
              <a:spcBef>
                <a:spcPts val="0"/>
              </a:spcBef>
              <a:spcAft>
                <a:spcPts val="0"/>
              </a:spcAft>
              <a:buNone/>
              <a:defRPr>
                <a:solidFill>
                  <a:srgbClr val="1A73E8"/>
                </a:solidFill>
              </a:defRPr>
            </a:lvl6pPr>
            <a:lvl7pPr lvl="6" algn="ctr" rtl="0">
              <a:spcBef>
                <a:spcPts val="0"/>
              </a:spcBef>
              <a:spcAft>
                <a:spcPts val="0"/>
              </a:spcAft>
              <a:buNone/>
              <a:defRPr>
                <a:solidFill>
                  <a:srgbClr val="1A73E8"/>
                </a:solidFill>
              </a:defRPr>
            </a:lvl7pPr>
            <a:lvl8pPr lvl="7" algn="ctr" rtl="0">
              <a:spcBef>
                <a:spcPts val="0"/>
              </a:spcBef>
              <a:spcAft>
                <a:spcPts val="0"/>
              </a:spcAft>
              <a:buNone/>
              <a:defRPr>
                <a:solidFill>
                  <a:srgbClr val="1A73E8"/>
                </a:solidFill>
              </a:defRPr>
            </a:lvl8pPr>
            <a:lvl9pPr lvl="8" algn="ctr" rtl="0">
              <a:spcBef>
                <a:spcPts val="0"/>
              </a:spcBef>
              <a:spcAft>
                <a:spcPts val="0"/>
              </a:spcAft>
              <a:buNone/>
              <a:defRPr>
                <a:solidFill>
                  <a:srgbClr val="1A73E8"/>
                </a:solidFill>
              </a:defRPr>
            </a:lvl9pPr>
          </a:lstStyle>
          <a:p>
            <a:endParaRPr/>
          </a:p>
        </p:txBody>
      </p:sp>
    </p:spTree>
    <p:extLst>
      <p:ext uri="{BB962C8B-B14F-4D97-AF65-F5344CB8AC3E}">
        <p14:creationId xmlns:p14="http://schemas.microsoft.com/office/powerpoint/2010/main" val="386276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1557-37B3-7FFF-CBAE-51E0DDAF5A72}"/>
              </a:ext>
            </a:extLst>
          </p:cNvPr>
          <p:cNvSpPr>
            <a:spLocks noGrp="1"/>
          </p:cNvSpPr>
          <p:nvPr>
            <p:ph type="title"/>
          </p:nvPr>
        </p:nvSpPr>
        <p:spPr/>
        <p:txBody>
          <a:bodyPr/>
          <a:lstStyle/>
          <a:p>
            <a:r>
              <a:rPr lang="en-US"/>
              <a:t>Click to edit Master title style</a:t>
            </a:r>
            <a:endParaRPr lang="el-GR"/>
          </a:p>
        </p:txBody>
      </p:sp>
      <p:sp>
        <p:nvSpPr>
          <p:cNvPr id="3" name="Date Placeholder 2">
            <a:extLst>
              <a:ext uri="{FF2B5EF4-FFF2-40B4-BE49-F238E27FC236}">
                <a16:creationId xmlns:a16="http://schemas.microsoft.com/office/drawing/2014/main" id="{740E74DA-6B70-3FB6-1548-E93F7FC04BB5}"/>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4" name="Footer Placeholder 3">
            <a:extLst>
              <a:ext uri="{FF2B5EF4-FFF2-40B4-BE49-F238E27FC236}">
                <a16:creationId xmlns:a16="http://schemas.microsoft.com/office/drawing/2014/main" id="{065423FA-EB13-E302-07F9-9C930C9D2488}"/>
              </a:ext>
            </a:extLst>
          </p:cNvPr>
          <p:cNvSpPr>
            <a:spLocks noGrp="1"/>
          </p:cNvSpPr>
          <p:nvPr>
            <p:ph type="ftr" sz="quarter" idx="11"/>
          </p:nvPr>
        </p:nvSpPr>
        <p:spPr/>
        <p:txBody>
          <a:bodyPr/>
          <a:lstStyle/>
          <a:p>
            <a:endParaRPr lang="el-GR"/>
          </a:p>
        </p:txBody>
      </p:sp>
      <p:sp>
        <p:nvSpPr>
          <p:cNvPr id="5" name="Slide Number Placeholder 4">
            <a:extLst>
              <a:ext uri="{FF2B5EF4-FFF2-40B4-BE49-F238E27FC236}">
                <a16:creationId xmlns:a16="http://schemas.microsoft.com/office/drawing/2014/main" id="{F04CB833-1017-9CAA-BB57-C6E7D734BAE5}"/>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49098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87C4F-B49E-1239-1707-6EA93CCB431F}"/>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3" name="Footer Placeholder 2">
            <a:extLst>
              <a:ext uri="{FF2B5EF4-FFF2-40B4-BE49-F238E27FC236}">
                <a16:creationId xmlns:a16="http://schemas.microsoft.com/office/drawing/2014/main" id="{ABB51257-7FDC-870F-2807-E6FA1010B3ED}"/>
              </a:ext>
            </a:extLst>
          </p:cNvPr>
          <p:cNvSpPr>
            <a:spLocks noGrp="1"/>
          </p:cNvSpPr>
          <p:nvPr>
            <p:ph type="ftr" sz="quarter" idx="11"/>
          </p:nvPr>
        </p:nvSpPr>
        <p:spPr/>
        <p:txBody>
          <a:bodyPr/>
          <a:lstStyle/>
          <a:p>
            <a:endParaRPr lang="el-GR"/>
          </a:p>
        </p:txBody>
      </p:sp>
      <p:sp>
        <p:nvSpPr>
          <p:cNvPr id="4" name="Slide Number Placeholder 3">
            <a:extLst>
              <a:ext uri="{FF2B5EF4-FFF2-40B4-BE49-F238E27FC236}">
                <a16:creationId xmlns:a16="http://schemas.microsoft.com/office/drawing/2014/main" id="{3C105EB1-025E-D0FE-D8D3-370DB03BF17A}"/>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158273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4936-4449-8CBA-6618-3691AE4C32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Content Placeholder 2">
            <a:extLst>
              <a:ext uri="{FF2B5EF4-FFF2-40B4-BE49-F238E27FC236}">
                <a16:creationId xmlns:a16="http://schemas.microsoft.com/office/drawing/2014/main" id="{94A7C5B9-3082-CBBB-0AFE-4FB92E51F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a:extLst>
              <a:ext uri="{FF2B5EF4-FFF2-40B4-BE49-F238E27FC236}">
                <a16:creationId xmlns:a16="http://schemas.microsoft.com/office/drawing/2014/main" id="{47B723C3-9998-7252-FCA0-E619541D1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D1675-3026-7A32-5604-8FEA3FF3A26F}"/>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6" name="Footer Placeholder 5">
            <a:extLst>
              <a:ext uri="{FF2B5EF4-FFF2-40B4-BE49-F238E27FC236}">
                <a16:creationId xmlns:a16="http://schemas.microsoft.com/office/drawing/2014/main" id="{34F90A27-F75E-8239-0F3B-F3B045F84CCD}"/>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50788D45-B16C-5B22-5C60-66BE3EBF15DF}"/>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107823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446D-2229-AE77-E331-EFADE9EEA9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l-GR"/>
          </a:p>
        </p:txBody>
      </p:sp>
      <p:sp>
        <p:nvSpPr>
          <p:cNvPr id="3" name="Picture Placeholder 2">
            <a:extLst>
              <a:ext uri="{FF2B5EF4-FFF2-40B4-BE49-F238E27FC236}">
                <a16:creationId xmlns:a16="http://schemas.microsoft.com/office/drawing/2014/main" id="{1B847664-2DE1-3BDC-EAFD-08908237FD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Text Placeholder 3">
            <a:extLst>
              <a:ext uri="{FF2B5EF4-FFF2-40B4-BE49-F238E27FC236}">
                <a16:creationId xmlns:a16="http://schemas.microsoft.com/office/drawing/2014/main" id="{BE12418E-23FF-2FC2-8A61-8565C5F16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72681-24D0-DF46-9CCB-02174EC31EB9}"/>
              </a:ext>
            </a:extLst>
          </p:cNvPr>
          <p:cNvSpPr>
            <a:spLocks noGrp="1"/>
          </p:cNvSpPr>
          <p:nvPr>
            <p:ph type="dt" sz="half" idx="10"/>
          </p:nvPr>
        </p:nvSpPr>
        <p:spPr/>
        <p:txBody>
          <a:bodyPr/>
          <a:lstStyle/>
          <a:p>
            <a:fld id="{8F1AB63C-18F0-412D-96DD-93DC6AB09198}" type="datetimeFigureOut">
              <a:rPr lang="el-GR" smtClean="0"/>
              <a:t>12/1/2024</a:t>
            </a:fld>
            <a:endParaRPr lang="el-GR"/>
          </a:p>
        </p:txBody>
      </p:sp>
      <p:sp>
        <p:nvSpPr>
          <p:cNvPr id="6" name="Footer Placeholder 5">
            <a:extLst>
              <a:ext uri="{FF2B5EF4-FFF2-40B4-BE49-F238E27FC236}">
                <a16:creationId xmlns:a16="http://schemas.microsoft.com/office/drawing/2014/main" id="{27C42D79-92A0-602B-BB2F-DF9DF321945F}"/>
              </a:ext>
            </a:extLst>
          </p:cNvPr>
          <p:cNvSpPr>
            <a:spLocks noGrp="1"/>
          </p:cNvSpPr>
          <p:nvPr>
            <p:ph type="ftr" sz="quarter" idx="11"/>
          </p:nvPr>
        </p:nvSpPr>
        <p:spPr/>
        <p:txBody>
          <a:bodyPr/>
          <a:lstStyle/>
          <a:p>
            <a:endParaRPr lang="el-GR"/>
          </a:p>
        </p:txBody>
      </p:sp>
      <p:sp>
        <p:nvSpPr>
          <p:cNvPr id="7" name="Slide Number Placeholder 6">
            <a:extLst>
              <a:ext uri="{FF2B5EF4-FFF2-40B4-BE49-F238E27FC236}">
                <a16:creationId xmlns:a16="http://schemas.microsoft.com/office/drawing/2014/main" id="{1EB84E91-522A-D6EE-7DBE-76F126B940D3}"/>
              </a:ext>
            </a:extLst>
          </p:cNvPr>
          <p:cNvSpPr>
            <a:spLocks noGrp="1"/>
          </p:cNvSpPr>
          <p:nvPr>
            <p:ph type="sldNum" sz="quarter" idx="12"/>
          </p:nvPr>
        </p:nvSpPr>
        <p:spPr/>
        <p:txBody>
          <a:bodyPr/>
          <a:lstStyle/>
          <a:p>
            <a:fld id="{E7D11BFB-DB3E-4E45-B7F9-5AF4752C5239}" type="slidenum">
              <a:rPr lang="el-GR" smtClean="0"/>
              <a:t>‹#›</a:t>
            </a:fld>
            <a:endParaRPr lang="el-GR"/>
          </a:p>
        </p:txBody>
      </p:sp>
    </p:spTree>
    <p:extLst>
      <p:ext uri="{BB962C8B-B14F-4D97-AF65-F5344CB8AC3E}">
        <p14:creationId xmlns:p14="http://schemas.microsoft.com/office/powerpoint/2010/main" val="40712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image" Target="../media/image2.pn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093C6-8F8A-4859-15B4-2DE24EB02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162347F0-3620-45B6-C772-D81F0B357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D5615B4-847D-99B7-BA7D-D12652ED2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AB63C-18F0-412D-96DD-93DC6AB09198}" type="datetimeFigureOut">
              <a:rPr lang="el-GR" smtClean="0"/>
              <a:t>12/1/2024</a:t>
            </a:fld>
            <a:endParaRPr lang="el-GR"/>
          </a:p>
        </p:txBody>
      </p:sp>
      <p:sp>
        <p:nvSpPr>
          <p:cNvPr id="5" name="Footer Placeholder 4">
            <a:extLst>
              <a:ext uri="{FF2B5EF4-FFF2-40B4-BE49-F238E27FC236}">
                <a16:creationId xmlns:a16="http://schemas.microsoft.com/office/drawing/2014/main" id="{7C1F03D1-1AF6-AA20-2C75-C643A0B67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6B8B1A81-DD91-E25C-9067-CD0EDCDC3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11BFB-DB3E-4E45-B7F9-5AF4752C5239}" type="slidenum">
              <a:rPr lang="el-GR" smtClean="0"/>
              <a:t>‹#›</a:t>
            </a:fld>
            <a:endParaRPr lang="el-GR"/>
          </a:p>
        </p:txBody>
      </p:sp>
    </p:spTree>
    <p:extLst>
      <p:ext uri="{BB962C8B-B14F-4D97-AF65-F5344CB8AC3E}">
        <p14:creationId xmlns:p14="http://schemas.microsoft.com/office/powerpoint/2010/main" val="16164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p:nvPr/>
        </p:nvSpPr>
        <p:spPr>
          <a:xfrm>
            <a:off x="8937501" y="6453169"/>
            <a:ext cx="2376800" cy="201600"/>
          </a:xfrm>
          <a:prstGeom prst="rect">
            <a:avLst/>
          </a:prstGeom>
          <a:noFill/>
          <a:ln>
            <a:noFill/>
          </a:ln>
        </p:spPr>
        <p:txBody>
          <a:bodyPr spcFirstLastPara="1" wrap="square" lIns="76200" tIns="76200" rIns="76200" bIns="76200" anchor="ctr" anchorCtr="0">
            <a:noAutofit/>
          </a:bodyPr>
          <a:lstStyle/>
          <a:p>
            <a:pPr marL="0" marR="0" lvl="0" indent="0" algn="r" rtl="0">
              <a:lnSpc>
                <a:spcPct val="140000"/>
              </a:lnSpc>
              <a:spcBef>
                <a:spcPts val="0"/>
              </a:spcBef>
              <a:spcAft>
                <a:spcPts val="0"/>
              </a:spcAft>
              <a:buClr>
                <a:srgbClr val="000000"/>
              </a:buClr>
              <a:buSzPts val="700"/>
              <a:buFont typeface="Arial"/>
              <a:buNone/>
            </a:pPr>
            <a:r>
              <a:rPr lang="en" sz="667" b="0" i="0" u="none" strike="noStrike" cap="none">
                <a:solidFill>
                  <a:srgbClr val="CCCCCC"/>
                </a:solidFill>
                <a:latin typeface="Arial"/>
                <a:ea typeface="Arial"/>
                <a:cs typeface="Arial"/>
                <a:sym typeface="Arial"/>
              </a:rPr>
              <a:t>2018  |  Confidential and Proprietary</a:t>
            </a:r>
            <a:endParaRPr sz="667" b="0" i="0" u="none" strike="noStrike" cap="none">
              <a:solidFill>
                <a:srgbClr val="CCCCCC"/>
              </a:solidFill>
              <a:latin typeface="Arial"/>
              <a:ea typeface="Arial"/>
              <a:cs typeface="Arial"/>
              <a:sym typeface="Arial"/>
            </a:endParaRPr>
          </a:p>
        </p:txBody>
      </p:sp>
      <p:pic>
        <p:nvPicPr>
          <p:cNvPr id="7" name="Google Shape;7;p1"/>
          <p:cNvPicPr preferRelativeResize="0"/>
          <p:nvPr/>
        </p:nvPicPr>
        <p:blipFill rotWithShape="1">
          <a:blip r:embed="rId41">
            <a:alphaModFix/>
          </a:blip>
          <a:srcRect/>
          <a:stretch/>
        </p:blipFill>
        <p:spPr>
          <a:xfrm>
            <a:off x="11393004" y="6472200"/>
            <a:ext cx="411115" cy="148000"/>
          </a:xfrm>
          <a:prstGeom prst="rect">
            <a:avLst/>
          </a:prstGeom>
          <a:noFill/>
          <a:ln>
            <a:noFill/>
          </a:ln>
        </p:spPr>
      </p:pic>
      <p:pic>
        <p:nvPicPr>
          <p:cNvPr id="8" name="Google Shape;8;p1"/>
          <p:cNvPicPr preferRelativeResize="0"/>
          <p:nvPr/>
        </p:nvPicPr>
        <p:blipFill rotWithShape="1">
          <a:blip r:embed="rId42">
            <a:alphaModFix/>
          </a:blip>
          <a:srcRect/>
          <a:stretch/>
        </p:blipFill>
        <p:spPr>
          <a:xfrm>
            <a:off x="666800" y="6479967"/>
            <a:ext cx="1093435" cy="148000"/>
          </a:xfrm>
          <a:prstGeom prst="rect">
            <a:avLst/>
          </a:prstGeom>
          <a:noFill/>
          <a:ln>
            <a:noFill/>
          </a:ln>
        </p:spPr>
      </p:pic>
    </p:spTree>
    <p:extLst>
      <p:ext uri="{BB962C8B-B14F-4D97-AF65-F5344CB8AC3E}">
        <p14:creationId xmlns:p14="http://schemas.microsoft.com/office/powerpoint/2010/main" val="6276863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7694-A984-FFE2-1866-D06B02C79F9E}"/>
              </a:ext>
            </a:extLst>
          </p:cNvPr>
          <p:cNvSpPr>
            <a:spLocks noGrp="1"/>
          </p:cNvSpPr>
          <p:nvPr>
            <p:ph type="ctrTitle"/>
          </p:nvPr>
        </p:nvSpPr>
        <p:spPr/>
        <p:txBody>
          <a:bodyPr/>
          <a:lstStyle/>
          <a:p>
            <a:r>
              <a:rPr lang="el-GR" dirty="0"/>
              <a:t>Εκπαίδευση σε δυσπρόσιτα μέρη</a:t>
            </a:r>
          </a:p>
        </p:txBody>
      </p:sp>
      <p:sp>
        <p:nvSpPr>
          <p:cNvPr id="3" name="Subtitle 2">
            <a:extLst>
              <a:ext uri="{FF2B5EF4-FFF2-40B4-BE49-F238E27FC236}">
                <a16:creationId xmlns:a16="http://schemas.microsoft.com/office/drawing/2014/main" id="{E35EF760-74FC-696B-FA8C-097531580C43}"/>
              </a:ext>
            </a:extLst>
          </p:cNvPr>
          <p:cNvSpPr>
            <a:spLocks noGrp="1"/>
          </p:cNvSpPr>
          <p:nvPr>
            <p:ph type="subTitle" idx="1"/>
          </p:nvPr>
        </p:nvSpPr>
        <p:spPr>
          <a:xfrm>
            <a:off x="4165599" y="4221018"/>
            <a:ext cx="7666183" cy="2170546"/>
          </a:xfrm>
        </p:spPr>
        <p:txBody>
          <a:bodyPr>
            <a:normAutofit fontScale="85000" lnSpcReduction="20000"/>
          </a:bodyPr>
          <a:lstStyle/>
          <a:p>
            <a:r>
              <a:rPr lang="el-GR" sz="3200" dirty="0">
                <a:solidFill>
                  <a:srgbClr val="7030A0"/>
                </a:solidFill>
              </a:rPr>
              <a:t>Ψηφιακό Εκπαιδευτικό υλικό</a:t>
            </a:r>
          </a:p>
          <a:p>
            <a:endParaRPr lang="el-GR" sz="3200" dirty="0"/>
          </a:p>
          <a:p>
            <a:r>
              <a:rPr lang="el-GR" dirty="0"/>
              <a:t>                                                Αντώνης Κωνσταντάκης</a:t>
            </a:r>
          </a:p>
          <a:p>
            <a:r>
              <a:rPr lang="el-GR" dirty="0"/>
              <a:t>                                             Αγγελική-Ελευθερία </a:t>
            </a:r>
            <a:r>
              <a:rPr lang="el-GR" dirty="0" err="1"/>
              <a:t>Δημητρακάκη</a:t>
            </a:r>
            <a:endParaRPr lang="el-GR" dirty="0"/>
          </a:p>
          <a:p>
            <a:r>
              <a:rPr lang="el-GR" dirty="0"/>
              <a:t>                                                        Χρήστος Μακρής </a:t>
            </a:r>
          </a:p>
          <a:p>
            <a:r>
              <a:rPr lang="el-GR" dirty="0"/>
              <a:t>                                          Ειρήνη Γαϊτανάρου</a:t>
            </a:r>
          </a:p>
          <a:p>
            <a:endParaRPr lang="el-GR" dirty="0"/>
          </a:p>
          <a:p>
            <a:endParaRPr lang="el-GR" dirty="0"/>
          </a:p>
        </p:txBody>
      </p:sp>
    </p:spTree>
    <p:extLst>
      <p:ext uri="{BB962C8B-B14F-4D97-AF65-F5344CB8AC3E}">
        <p14:creationId xmlns:p14="http://schemas.microsoft.com/office/powerpoint/2010/main" val="60329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3" name="Google Shape;203;p41"/>
          <p:cNvSpPr/>
          <p:nvPr/>
        </p:nvSpPr>
        <p:spPr>
          <a:xfrm>
            <a:off x="5181600" y="2514600"/>
            <a:ext cx="1828800" cy="1828800"/>
          </a:xfrm>
          <a:prstGeom prst="ellipse">
            <a:avLst/>
          </a:prstGeom>
          <a:solidFill>
            <a:srgbClr val="FFFFFF"/>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l-GR" sz="1400" b="1" kern="0" dirty="0">
                <a:solidFill>
                  <a:srgbClr val="5E6268"/>
                </a:solidFill>
                <a:latin typeface="Google Sans"/>
                <a:ea typeface="Google Sans"/>
                <a:cs typeface="Google Sans"/>
                <a:sym typeface="Google Sans"/>
              </a:rPr>
              <a:t>Γεσθημανή</a:t>
            </a:r>
            <a:endParaRPr sz="1400" b="1" kern="0" dirty="0">
              <a:solidFill>
                <a:srgbClr val="5E6268"/>
              </a:solidFill>
              <a:latin typeface="Google Sans"/>
              <a:ea typeface="Google Sans"/>
              <a:cs typeface="Google Sans"/>
              <a:sym typeface="Google Sans"/>
            </a:endParaRPr>
          </a:p>
        </p:txBody>
      </p:sp>
      <p:sp>
        <p:nvSpPr>
          <p:cNvPr id="199" name="Google Shape;199;p41"/>
          <p:cNvSpPr txBox="1">
            <a:spLocks noGrp="1"/>
          </p:cNvSpPr>
          <p:nvPr>
            <p:ph type="body" idx="1"/>
          </p:nvPr>
        </p:nvSpPr>
        <p:spPr>
          <a:xfrm>
            <a:off x="3380200" y="1224333"/>
            <a:ext cx="2572800" cy="1986400"/>
          </a:xfrm>
          <a:prstGeom prst="rect">
            <a:avLst/>
          </a:prstGeom>
        </p:spPr>
        <p:txBody>
          <a:bodyPr spcFirstLastPara="1" wrap="square" lIns="121900" tIns="121900" rIns="121900" bIns="121900" anchor="t" anchorCtr="0">
            <a:noAutofit/>
          </a:bodyPr>
          <a:lstStyle/>
          <a:p>
            <a:pPr marL="0" indent="0">
              <a:buNone/>
            </a:pPr>
            <a:r>
              <a:rPr lang="el-GR" dirty="0"/>
              <a:t>Διορίστηκα σε ένα μικρό χωριό χωρίς νοσοκομείο, με μεγάλο ενοίκιο και το κράτος δεν μου παρέχει τίποτα.</a:t>
            </a:r>
            <a:endParaRPr dirty="0"/>
          </a:p>
        </p:txBody>
      </p:sp>
      <p:sp>
        <p:nvSpPr>
          <p:cNvPr id="200" name="Google Shape;200;p41"/>
          <p:cNvSpPr txBox="1">
            <a:spLocks noGrp="1"/>
          </p:cNvSpPr>
          <p:nvPr>
            <p:ph type="body" idx="2"/>
          </p:nvPr>
        </p:nvSpPr>
        <p:spPr>
          <a:xfrm>
            <a:off x="3387200" y="4106867"/>
            <a:ext cx="2572800" cy="1934000"/>
          </a:xfrm>
          <a:prstGeom prst="rect">
            <a:avLst/>
          </a:prstGeom>
        </p:spPr>
        <p:txBody>
          <a:bodyPr spcFirstLastPara="1" wrap="square" lIns="121900" tIns="121900" rIns="121900" bIns="121900" anchor="t" anchorCtr="0">
            <a:noAutofit/>
          </a:bodyPr>
          <a:lstStyle/>
          <a:p>
            <a:pPr marL="0" indent="0">
              <a:buNone/>
            </a:pPr>
            <a:r>
              <a:rPr lang="el-GR" dirty="0"/>
              <a:t>Αποταμιεύει για να μπορεί να ανταπεξέλθει στα έξοδα. Δηλώνει περιοχές διορισμού κοντά στο σπίτι της</a:t>
            </a:r>
            <a:endParaRPr dirty="0"/>
          </a:p>
        </p:txBody>
      </p:sp>
      <p:sp>
        <p:nvSpPr>
          <p:cNvPr id="201" name="Google Shape;201;p41"/>
          <p:cNvSpPr txBox="1">
            <a:spLocks noGrp="1"/>
          </p:cNvSpPr>
          <p:nvPr>
            <p:ph type="body" idx="3"/>
          </p:nvPr>
        </p:nvSpPr>
        <p:spPr>
          <a:xfrm>
            <a:off x="6544200" y="3694892"/>
            <a:ext cx="2572800" cy="1934000"/>
          </a:xfrm>
          <a:prstGeom prst="rect">
            <a:avLst/>
          </a:prstGeom>
        </p:spPr>
        <p:txBody>
          <a:bodyPr spcFirstLastPara="1" wrap="square" lIns="121900" tIns="121900" rIns="121900" bIns="121900" anchor="t" anchorCtr="0">
            <a:noAutofit/>
          </a:bodyPr>
          <a:lstStyle/>
          <a:p>
            <a:pPr marL="0" indent="0" algn="l">
              <a:buNone/>
            </a:pPr>
            <a:endParaRPr lang="el-GR" dirty="0"/>
          </a:p>
          <a:p>
            <a:pPr marL="0" indent="0" algn="l">
              <a:buNone/>
            </a:pPr>
            <a:r>
              <a:rPr lang="el-GR" dirty="0"/>
              <a:t>Ανασφαλής γιατί συνεχώς διορίζομαι σε άλλα μακρινά μέρη.</a:t>
            </a:r>
          </a:p>
          <a:p>
            <a:pPr marL="0" indent="0" algn="l">
              <a:buNone/>
            </a:pPr>
            <a:r>
              <a:rPr lang="el-GR" dirty="0"/>
              <a:t>Νιώθω ότι το κράτος αδιαφορεί για εμάς τους εκπαιδευτικούς.</a:t>
            </a:r>
            <a:endParaRPr dirty="0"/>
          </a:p>
        </p:txBody>
      </p:sp>
      <p:sp>
        <p:nvSpPr>
          <p:cNvPr id="202" name="Google Shape;202;p41"/>
          <p:cNvSpPr txBox="1">
            <a:spLocks noGrp="1"/>
          </p:cNvSpPr>
          <p:nvPr>
            <p:ph type="body" idx="4"/>
          </p:nvPr>
        </p:nvSpPr>
        <p:spPr>
          <a:xfrm>
            <a:off x="6374875" y="1030425"/>
            <a:ext cx="2572800" cy="1934000"/>
          </a:xfrm>
          <a:prstGeom prst="rect">
            <a:avLst/>
          </a:prstGeom>
        </p:spPr>
        <p:txBody>
          <a:bodyPr spcFirstLastPara="1" wrap="square" lIns="121900" tIns="121900" rIns="121900" bIns="121900" anchor="t" anchorCtr="0">
            <a:noAutofit/>
          </a:bodyPr>
          <a:lstStyle/>
          <a:p>
            <a:pPr marL="0" indent="0" algn="l">
              <a:buNone/>
            </a:pPr>
            <a:r>
              <a:rPr lang="el-GR" dirty="0"/>
              <a:t>Πρέπει να γίνουν αλλαγές στο σύστημα των διορισμών γιατί η εκπαίδευση πρέπει να φτάνει παντού.</a:t>
            </a:r>
            <a:endParaRPr dirty="0"/>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3" name="Google Shape;203;p41"/>
          <p:cNvSpPr/>
          <p:nvPr/>
        </p:nvSpPr>
        <p:spPr>
          <a:xfrm>
            <a:off x="5181600" y="2514600"/>
            <a:ext cx="1828800" cy="1828800"/>
          </a:xfrm>
          <a:prstGeom prst="ellipse">
            <a:avLst/>
          </a:prstGeom>
          <a:solidFill>
            <a:srgbClr val="FFFFFF"/>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l-GR" b="1" kern="0" dirty="0">
                <a:solidFill>
                  <a:srgbClr val="5E6268"/>
                </a:solidFill>
                <a:latin typeface="Google Sans"/>
                <a:ea typeface="Google Sans"/>
                <a:cs typeface="Google Sans"/>
                <a:sym typeface="Google Sans"/>
              </a:rPr>
              <a:t>Μυρσίνη</a:t>
            </a:r>
            <a:endParaRPr b="1" kern="0" dirty="0">
              <a:solidFill>
                <a:srgbClr val="5E6268"/>
              </a:solidFill>
              <a:latin typeface="Google Sans"/>
              <a:ea typeface="Google Sans"/>
              <a:cs typeface="Google Sans"/>
              <a:sym typeface="Google Sans"/>
            </a:endParaRPr>
          </a:p>
        </p:txBody>
      </p:sp>
      <p:sp>
        <p:nvSpPr>
          <p:cNvPr id="199" name="Google Shape;199;p41"/>
          <p:cNvSpPr txBox="1">
            <a:spLocks noGrp="1"/>
          </p:cNvSpPr>
          <p:nvPr>
            <p:ph type="body" idx="1"/>
          </p:nvPr>
        </p:nvSpPr>
        <p:spPr>
          <a:xfrm>
            <a:off x="3387200" y="969912"/>
            <a:ext cx="2572800" cy="1986400"/>
          </a:xfrm>
          <a:prstGeom prst="rect">
            <a:avLst/>
          </a:prstGeom>
        </p:spPr>
        <p:txBody>
          <a:bodyPr spcFirstLastPara="1" wrap="square" lIns="121900" tIns="121900" rIns="121900" bIns="121900" anchor="t" anchorCtr="0">
            <a:noAutofit/>
          </a:bodyPr>
          <a:lstStyle/>
          <a:p>
            <a:pPr marL="0" indent="0">
              <a:buNone/>
            </a:pPr>
            <a:r>
              <a:rPr lang="el-GR" dirty="0"/>
              <a:t>Έπρεπε να παίρνω καράβι συχνά , ο δήμος κάλυπτε μέρος των εισιτηρίων. Λίγες υπηρεσίες στους Λειψούς αλλά καλή κοινωνία.</a:t>
            </a:r>
            <a:endParaRPr dirty="0"/>
          </a:p>
        </p:txBody>
      </p:sp>
      <p:sp>
        <p:nvSpPr>
          <p:cNvPr id="200" name="Google Shape;200;p41"/>
          <p:cNvSpPr txBox="1">
            <a:spLocks noGrp="1"/>
          </p:cNvSpPr>
          <p:nvPr>
            <p:ph type="body" idx="2"/>
          </p:nvPr>
        </p:nvSpPr>
        <p:spPr>
          <a:xfrm>
            <a:off x="3382244" y="3759940"/>
            <a:ext cx="2572800" cy="1934000"/>
          </a:xfrm>
          <a:prstGeom prst="rect">
            <a:avLst/>
          </a:prstGeom>
        </p:spPr>
        <p:txBody>
          <a:bodyPr spcFirstLastPara="1" wrap="square" lIns="121900" tIns="121900" rIns="121900" bIns="121900" anchor="t" anchorCtr="0">
            <a:noAutofit/>
          </a:bodyPr>
          <a:lstStyle/>
          <a:p>
            <a:pPr marL="0" indent="0">
              <a:buNone/>
            </a:pPr>
            <a:r>
              <a:rPr lang="el-GR" dirty="0"/>
              <a:t>Προσπαθώ να αποφύγω διορισμό σε παραμεθόριες περιοχές. Πλέον μελετάω τις υπηρεσίες των περιοχών πριν τις δηλώσω </a:t>
            </a:r>
            <a:endParaRPr dirty="0"/>
          </a:p>
        </p:txBody>
      </p:sp>
      <p:sp>
        <p:nvSpPr>
          <p:cNvPr id="201" name="Google Shape;201;p41"/>
          <p:cNvSpPr txBox="1">
            <a:spLocks noGrp="1"/>
          </p:cNvSpPr>
          <p:nvPr>
            <p:ph type="body" idx="3"/>
          </p:nvPr>
        </p:nvSpPr>
        <p:spPr>
          <a:xfrm>
            <a:off x="6393925" y="4240217"/>
            <a:ext cx="2572800" cy="1934000"/>
          </a:xfrm>
          <a:prstGeom prst="rect">
            <a:avLst/>
          </a:prstGeom>
        </p:spPr>
        <p:txBody>
          <a:bodyPr spcFirstLastPara="1" wrap="square" lIns="121900" tIns="121900" rIns="121900" bIns="121900" anchor="t" anchorCtr="0">
            <a:noAutofit/>
          </a:bodyPr>
          <a:lstStyle/>
          <a:p>
            <a:pPr marL="0" indent="0" algn="l">
              <a:buNone/>
            </a:pPr>
            <a:r>
              <a:rPr lang="el-GR" dirty="0"/>
              <a:t>Άγχος για τη μεταφορά μου (καιρικές συνθήκες) και για την έλλειψη ιατρικής περίθαλψης.</a:t>
            </a:r>
          </a:p>
        </p:txBody>
      </p:sp>
      <p:sp>
        <p:nvSpPr>
          <p:cNvPr id="202" name="Google Shape;202;p41"/>
          <p:cNvSpPr txBox="1">
            <a:spLocks noGrp="1"/>
          </p:cNvSpPr>
          <p:nvPr>
            <p:ph type="body" idx="4"/>
          </p:nvPr>
        </p:nvSpPr>
        <p:spPr>
          <a:xfrm>
            <a:off x="6829424" y="1057510"/>
            <a:ext cx="2306625" cy="1840012"/>
          </a:xfrm>
          <a:prstGeom prst="rect">
            <a:avLst/>
          </a:prstGeom>
        </p:spPr>
        <p:txBody>
          <a:bodyPr spcFirstLastPara="1" wrap="square" lIns="121900" tIns="121900" rIns="121900" bIns="121900" anchor="t" anchorCtr="0">
            <a:noAutofit/>
          </a:bodyPr>
          <a:lstStyle/>
          <a:p>
            <a:pPr marL="0" indent="0" algn="l">
              <a:buNone/>
            </a:pPr>
            <a:r>
              <a:rPr lang="el-GR" dirty="0"/>
              <a:t>Είναι πολύ απομονωμένο και το κράτος δεν δίνει κίνητρο να ξανά διοριστώ εκεί παρότι μου άρεσε η εμπειρία αυτή.</a:t>
            </a:r>
            <a:endParaRPr dirty="0"/>
          </a:p>
        </p:txBody>
      </p:sp>
    </p:spTree>
    <p:extLst>
      <p:ext uri="{BB962C8B-B14F-4D97-AF65-F5344CB8AC3E}">
        <p14:creationId xmlns:p14="http://schemas.microsoft.com/office/powerpoint/2010/main" val="58095289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2EF90-DB72-31FF-EAEE-B15EC1EF4754}"/>
              </a:ext>
            </a:extLst>
          </p:cNvPr>
          <p:cNvSpPr>
            <a:spLocks noGrp="1"/>
          </p:cNvSpPr>
          <p:nvPr>
            <p:ph type="body" idx="1"/>
          </p:nvPr>
        </p:nvSpPr>
        <p:spPr>
          <a:xfrm>
            <a:off x="3282425" y="1162792"/>
            <a:ext cx="2572800" cy="1206400"/>
          </a:xfrm>
        </p:spPr>
        <p:txBody>
          <a:bodyPr/>
          <a:lstStyle/>
          <a:p>
            <a:pPr marL="186262" indent="0">
              <a:buNone/>
            </a:pPr>
            <a:r>
              <a:rPr lang="el-GR" dirty="0"/>
              <a:t>Περιμένω πολύ καιρό να διοριστώ και θέλω να συμβάλλω στην καλυτέρευση του εκπαιδευτικού συστήματος.</a:t>
            </a:r>
          </a:p>
        </p:txBody>
      </p:sp>
      <p:sp>
        <p:nvSpPr>
          <p:cNvPr id="3" name="Text Placeholder 2">
            <a:extLst>
              <a:ext uri="{FF2B5EF4-FFF2-40B4-BE49-F238E27FC236}">
                <a16:creationId xmlns:a16="http://schemas.microsoft.com/office/drawing/2014/main" id="{53B8A24E-EA70-728F-0A98-97FA9D9C691F}"/>
              </a:ext>
            </a:extLst>
          </p:cNvPr>
          <p:cNvSpPr>
            <a:spLocks noGrp="1"/>
          </p:cNvSpPr>
          <p:nvPr>
            <p:ph type="body" idx="2"/>
          </p:nvPr>
        </p:nvSpPr>
        <p:spPr>
          <a:xfrm>
            <a:off x="3282425" y="3802067"/>
            <a:ext cx="2572800" cy="1934000"/>
          </a:xfrm>
        </p:spPr>
        <p:txBody>
          <a:bodyPr/>
          <a:lstStyle/>
          <a:p>
            <a:pPr marL="186262" indent="0">
              <a:buNone/>
            </a:pPr>
            <a:r>
              <a:rPr lang="el-GR" dirty="0"/>
              <a:t>Δουλεύω ως σερβιτόρα για να συντηρούμαι οικονομικά, κάθε φορά που κάνω αίτηση διορισμού βάζω σχεδόν όλα τα σχολεία.</a:t>
            </a:r>
          </a:p>
        </p:txBody>
      </p:sp>
      <p:sp>
        <p:nvSpPr>
          <p:cNvPr id="4" name="Text Placeholder 3">
            <a:extLst>
              <a:ext uri="{FF2B5EF4-FFF2-40B4-BE49-F238E27FC236}">
                <a16:creationId xmlns:a16="http://schemas.microsoft.com/office/drawing/2014/main" id="{9E3CD3F2-89A9-D5F2-837E-3932AE3DFBD4}"/>
              </a:ext>
            </a:extLst>
          </p:cNvPr>
          <p:cNvSpPr>
            <a:spLocks noGrp="1"/>
          </p:cNvSpPr>
          <p:nvPr>
            <p:ph type="body" idx="3"/>
          </p:nvPr>
        </p:nvSpPr>
        <p:spPr>
          <a:xfrm>
            <a:off x="6336777" y="4064217"/>
            <a:ext cx="2572800" cy="1409700"/>
          </a:xfrm>
        </p:spPr>
        <p:txBody>
          <a:bodyPr/>
          <a:lstStyle/>
          <a:p>
            <a:pPr marL="186262" indent="0">
              <a:buNone/>
            </a:pPr>
            <a:r>
              <a:rPr lang="el-GR" sz="1600" dirty="0"/>
              <a:t>Νιώθω νευριασμένη με το σύστημα που ενώ έχω σπουδάσει δεν δουλεύω ως εκπαιδευτικός και στεναχωριέμαι για την τωρινή κατάσταση του συστήματος.</a:t>
            </a:r>
          </a:p>
        </p:txBody>
      </p:sp>
      <p:sp>
        <p:nvSpPr>
          <p:cNvPr id="5" name="Text Placeholder 4">
            <a:extLst>
              <a:ext uri="{FF2B5EF4-FFF2-40B4-BE49-F238E27FC236}">
                <a16:creationId xmlns:a16="http://schemas.microsoft.com/office/drawing/2014/main" id="{9FCCF251-5614-B727-94ED-2B4D919EDB00}"/>
              </a:ext>
            </a:extLst>
          </p:cNvPr>
          <p:cNvSpPr>
            <a:spLocks noGrp="1"/>
          </p:cNvSpPr>
          <p:nvPr>
            <p:ph type="body" idx="4"/>
          </p:nvPr>
        </p:nvSpPr>
        <p:spPr>
          <a:xfrm>
            <a:off x="6232000" y="1162792"/>
            <a:ext cx="2572800" cy="1934000"/>
          </a:xfrm>
        </p:spPr>
        <p:txBody>
          <a:bodyPr/>
          <a:lstStyle/>
          <a:p>
            <a:pPr marL="186262" indent="0">
              <a:buNone/>
            </a:pPr>
            <a:r>
              <a:rPr lang="el-GR" dirty="0"/>
              <a:t>Δεν καταλαβαίνω γιατί το κράτος δεν διορίζει εκπαιδευτικούς ενώ υπάρχουν ελλείψεις σε σχολεία.</a:t>
            </a:r>
          </a:p>
        </p:txBody>
      </p:sp>
      <p:sp>
        <p:nvSpPr>
          <p:cNvPr id="6" name="Rectangle 5">
            <a:extLst>
              <a:ext uri="{FF2B5EF4-FFF2-40B4-BE49-F238E27FC236}">
                <a16:creationId xmlns:a16="http://schemas.microsoft.com/office/drawing/2014/main" id="{788DDFC8-2450-30CD-3F4C-BFCD666B2AE2}"/>
              </a:ext>
            </a:extLst>
          </p:cNvPr>
          <p:cNvSpPr/>
          <p:nvPr/>
        </p:nvSpPr>
        <p:spPr>
          <a:xfrm>
            <a:off x="5457950" y="2983288"/>
            <a:ext cx="1352551" cy="9322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1219170">
              <a:buClr>
                <a:srgbClr val="000000"/>
              </a:buClr>
            </a:pPr>
            <a:r>
              <a:rPr lang="el-GR" sz="1867" kern="0" dirty="0">
                <a:ln w="0"/>
                <a:solidFill>
                  <a:srgbClr val="3B3F43"/>
                </a:solidFill>
                <a:effectLst>
                  <a:outerShdw blurRad="38100" dist="19050" dir="2700000" algn="tl" rotWithShape="0">
                    <a:srgbClr val="3B3F43">
                      <a:alpha val="40000"/>
                    </a:srgbClr>
                  </a:outerShdw>
                </a:effectLst>
                <a:latin typeface="Arial"/>
                <a:sym typeface="Arial"/>
              </a:rPr>
              <a:t>Κατερίνα</a:t>
            </a:r>
          </a:p>
        </p:txBody>
      </p:sp>
    </p:spTree>
    <p:extLst>
      <p:ext uri="{BB962C8B-B14F-4D97-AF65-F5344CB8AC3E}">
        <p14:creationId xmlns:p14="http://schemas.microsoft.com/office/powerpoint/2010/main" val="309924544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1"/>
          <p:cNvSpPr txBox="1">
            <a:spLocks noGrp="1"/>
          </p:cNvSpPr>
          <p:nvPr>
            <p:ph type="body" idx="1"/>
          </p:nvPr>
        </p:nvSpPr>
        <p:spPr>
          <a:xfrm>
            <a:off x="3387200" y="1014784"/>
            <a:ext cx="2572800" cy="1986400"/>
          </a:xfrm>
          <a:prstGeom prst="rect">
            <a:avLst/>
          </a:prstGeom>
        </p:spPr>
        <p:txBody>
          <a:bodyPr spcFirstLastPara="1" wrap="square" lIns="121900" tIns="121900" rIns="121900" bIns="121900" anchor="t" anchorCtr="0">
            <a:noAutofit/>
          </a:bodyPr>
          <a:lstStyle/>
          <a:p>
            <a:pPr marL="0" indent="0">
              <a:buNone/>
            </a:pPr>
            <a:r>
              <a:rPr lang="el-GR" dirty="0"/>
              <a:t>Κάποιες φορές δεν κάνουμε κάποια μαθήματα και δεν ξέρουμε αν θα τα ξεκινήσουμε κάποια στιγμή.</a:t>
            </a:r>
            <a:endParaRPr dirty="0"/>
          </a:p>
        </p:txBody>
      </p:sp>
      <p:sp>
        <p:nvSpPr>
          <p:cNvPr id="200" name="Google Shape;200;p41"/>
          <p:cNvSpPr txBox="1">
            <a:spLocks noGrp="1"/>
          </p:cNvSpPr>
          <p:nvPr>
            <p:ph type="body" idx="2"/>
          </p:nvPr>
        </p:nvSpPr>
        <p:spPr>
          <a:xfrm>
            <a:off x="3387200" y="4106867"/>
            <a:ext cx="2572800" cy="1934000"/>
          </a:xfrm>
          <a:prstGeom prst="rect">
            <a:avLst/>
          </a:prstGeom>
        </p:spPr>
        <p:txBody>
          <a:bodyPr spcFirstLastPara="1" wrap="square" lIns="121900" tIns="121900" rIns="121900" bIns="121900" anchor="t" anchorCtr="0">
            <a:noAutofit/>
          </a:bodyPr>
          <a:lstStyle/>
          <a:p>
            <a:pPr marL="0" indent="0">
              <a:buNone/>
            </a:pPr>
            <a:r>
              <a:rPr lang="el-GR" dirty="0"/>
              <a:t>Ζωγραφίζω στο σπίτι μαζί με την μαμά μου και βλέπω βιντεάκια στο </a:t>
            </a:r>
            <a:r>
              <a:rPr lang="en-GB" dirty="0"/>
              <a:t>youtube </a:t>
            </a:r>
            <a:r>
              <a:rPr lang="el-GR" dirty="0"/>
              <a:t>για να γίνω καλύτερος.</a:t>
            </a:r>
            <a:endParaRPr dirty="0"/>
          </a:p>
        </p:txBody>
      </p:sp>
      <p:sp>
        <p:nvSpPr>
          <p:cNvPr id="201" name="Google Shape;201;p41"/>
          <p:cNvSpPr txBox="1">
            <a:spLocks noGrp="1"/>
          </p:cNvSpPr>
          <p:nvPr>
            <p:ph type="body" idx="3"/>
          </p:nvPr>
        </p:nvSpPr>
        <p:spPr>
          <a:xfrm>
            <a:off x="6346300" y="4146559"/>
            <a:ext cx="2572800" cy="1934000"/>
          </a:xfrm>
          <a:prstGeom prst="rect">
            <a:avLst/>
          </a:prstGeom>
        </p:spPr>
        <p:txBody>
          <a:bodyPr spcFirstLastPara="1" wrap="square" lIns="121900" tIns="121900" rIns="121900" bIns="121900" anchor="t" anchorCtr="0">
            <a:noAutofit/>
          </a:bodyPr>
          <a:lstStyle/>
          <a:p>
            <a:pPr marL="0" indent="0" algn="l">
              <a:buNone/>
            </a:pPr>
            <a:r>
              <a:rPr lang="el-GR" dirty="0"/>
              <a:t>Στεναχωριέμαι που δεν ζωγραφίζω στο σχολείο και δεν ξέρω γιατί δεν κάνουμε το μάθημα αυτό</a:t>
            </a:r>
            <a:endParaRPr dirty="0"/>
          </a:p>
        </p:txBody>
      </p:sp>
      <p:sp>
        <p:nvSpPr>
          <p:cNvPr id="202" name="Google Shape;202;p41"/>
          <p:cNvSpPr txBox="1">
            <a:spLocks noGrp="1"/>
          </p:cNvSpPr>
          <p:nvPr>
            <p:ph type="body" idx="4"/>
          </p:nvPr>
        </p:nvSpPr>
        <p:spPr>
          <a:xfrm>
            <a:off x="6346300" y="1040984"/>
            <a:ext cx="2572800" cy="1934000"/>
          </a:xfrm>
          <a:prstGeom prst="rect">
            <a:avLst/>
          </a:prstGeom>
        </p:spPr>
        <p:txBody>
          <a:bodyPr spcFirstLastPara="1" wrap="square" lIns="121900" tIns="121900" rIns="121900" bIns="121900" anchor="t" anchorCtr="0">
            <a:noAutofit/>
          </a:bodyPr>
          <a:lstStyle/>
          <a:p>
            <a:pPr marL="0" indent="0" algn="l">
              <a:buNone/>
            </a:pPr>
            <a:r>
              <a:rPr lang="el-GR" dirty="0"/>
              <a:t>Θα ήταν ωραίο να γίνονται όλα τα μαθήματα και να έχουν πολλούς δασκάλους/ες.</a:t>
            </a:r>
            <a:endParaRPr dirty="0"/>
          </a:p>
        </p:txBody>
      </p:sp>
      <p:sp>
        <p:nvSpPr>
          <p:cNvPr id="203" name="Google Shape;203;p41"/>
          <p:cNvSpPr/>
          <p:nvPr/>
        </p:nvSpPr>
        <p:spPr>
          <a:xfrm>
            <a:off x="5181600" y="2514600"/>
            <a:ext cx="1828800" cy="1828800"/>
          </a:xfrm>
          <a:prstGeom prst="ellipse">
            <a:avLst/>
          </a:prstGeom>
          <a:solidFill>
            <a:srgbClr val="FFFFFF"/>
          </a:solid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l-GR" sz="2133" b="1" kern="0" dirty="0">
                <a:solidFill>
                  <a:srgbClr val="5E6268"/>
                </a:solidFill>
                <a:latin typeface="Google Sans"/>
                <a:ea typeface="Google Sans"/>
                <a:cs typeface="Google Sans"/>
                <a:sym typeface="Google Sans"/>
              </a:rPr>
              <a:t>Παύλος</a:t>
            </a:r>
            <a:endParaRPr sz="2133" b="1" kern="0" dirty="0">
              <a:solidFill>
                <a:srgbClr val="5E6268"/>
              </a:solidFill>
              <a:latin typeface="Google Sans"/>
              <a:ea typeface="Google Sans"/>
              <a:cs typeface="Google Sans"/>
              <a:sym typeface="Google Sans"/>
            </a:endParaRP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531E40-9A52-21FE-84DC-26328A48E108}"/>
              </a:ext>
            </a:extLst>
          </p:cNvPr>
          <p:cNvSpPr>
            <a:spLocks noGrp="1"/>
          </p:cNvSpPr>
          <p:nvPr>
            <p:ph type="title"/>
          </p:nvPr>
        </p:nvSpPr>
        <p:spPr>
          <a:xfrm>
            <a:off x="3417903" y="2361460"/>
            <a:ext cx="4626362" cy="1222638"/>
          </a:xfrm>
          <a:ln w="76200">
            <a:solidFill>
              <a:srgbClr val="7030A0"/>
            </a:solidFill>
          </a:ln>
        </p:spPr>
        <p:txBody>
          <a:bodyPr/>
          <a:lstStyle/>
          <a:p>
            <a:r>
              <a:rPr lang="en-US" sz="4400" dirty="0">
                <a:latin typeface="Calibri" panose="020F0502020204030204" pitchFamily="34" charset="0"/>
                <a:cs typeface="Calibri" panose="020F0502020204030204" pitchFamily="34" charset="0"/>
              </a:rPr>
              <a:t>FIGMA – MOCKUP</a:t>
            </a:r>
            <a:br>
              <a:rPr lang="en-US" dirty="0"/>
            </a:br>
            <a:endParaRPr lang="en-US" dirty="0"/>
          </a:p>
        </p:txBody>
      </p:sp>
    </p:spTree>
    <p:extLst>
      <p:ext uri="{BB962C8B-B14F-4D97-AF65-F5344CB8AC3E}">
        <p14:creationId xmlns:p14="http://schemas.microsoft.com/office/powerpoint/2010/main" val="2273603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8135F4EA-C9FE-ACF5-2B82-23095843A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77" y="167724"/>
            <a:ext cx="9415579" cy="6690276"/>
          </a:xfrm>
          <a:prstGeom prst="rect">
            <a:avLst/>
          </a:prstGeom>
        </p:spPr>
      </p:pic>
    </p:spTree>
    <p:extLst>
      <p:ext uri="{BB962C8B-B14F-4D97-AF65-F5344CB8AC3E}">
        <p14:creationId xmlns:p14="http://schemas.microsoft.com/office/powerpoint/2010/main" val="423042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33444117-DF17-D00B-87DA-0BE2026D3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992" y="39810"/>
            <a:ext cx="7298631" cy="6818189"/>
          </a:xfrm>
          <a:prstGeom prst="rect">
            <a:avLst/>
          </a:prstGeom>
        </p:spPr>
      </p:pic>
    </p:spTree>
    <p:extLst>
      <p:ext uri="{BB962C8B-B14F-4D97-AF65-F5344CB8AC3E}">
        <p14:creationId xmlns:p14="http://schemas.microsoft.com/office/powerpoint/2010/main" val="254344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B8EE76B4-6CDD-4160-49FD-55C5E0F4D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86" y="137103"/>
            <a:ext cx="9293339" cy="6583793"/>
          </a:xfrm>
          <a:prstGeom prst="rect">
            <a:avLst/>
          </a:prstGeom>
        </p:spPr>
      </p:pic>
    </p:spTree>
    <p:extLst>
      <p:ext uri="{BB962C8B-B14F-4D97-AF65-F5344CB8AC3E}">
        <p14:creationId xmlns:p14="http://schemas.microsoft.com/office/powerpoint/2010/main" val="95348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5CF9E9BD-35AB-1745-90D6-F086504EE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311" y="0"/>
            <a:ext cx="4759377" cy="6858000"/>
          </a:xfrm>
          <a:prstGeom prst="rect">
            <a:avLst/>
          </a:prstGeom>
        </p:spPr>
      </p:pic>
    </p:spTree>
    <p:extLst>
      <p:ext uri="{BB962C8B-B14F-4D97-AF65-F5344CB8AC3E}">
        <p14:creationId xmlns:p14="http://schemas.microsoft.com/office/powerpoint/2010/main" val="113945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DD90CC7E-4262-1270-D3C7-51003772D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302" y="0"/>
            <a:ext cx="8015395" cy="6858000"/>
          </a:xfrm>
          <a:prstGeom prst="rect">
            <a:avLst/>
          </a:prstGeom>
        </p:spPr>
      </p:pic>
    </p:spTree>
    <p:extLst>
      <p:ext uri="{BB962C8B-B14F-4D97-AF65-F5344CB8AC3E}">
        <p14:creationId xmlns:p14="http://schemas.microsoft.com/office/powerpoint/2010/main" val="182815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9991DA7-96E3-168D-DBA2-32178038EC63}"/>
              </a:ext>
            </a:extLst>
          </p:cNvPr>
          <p:cNvSpPr>
            <a:spLocks noGrp="1"/>
          </p:cNvSpPr>
          <p:nvPr>
            <p:ph type="title"/>
          </p:nvPr>
        </p:nvSpPr>
        <p:spPr/>
        <p:txBody>
          <a:bodyPr/>
          <a:lstStyle/>
          <a:p>
            <a:r>
              <a:rPr lang="el-GR" dirty="0"/>
              <a:t>Θέμα Εργασίας</a:t>
            </a:r>
            <a:endParaRPr lang="en-US" dirty="0"/>
          </a:p>
        </p:txBody>
      </p:sp>
      <p:sp>
        <p:nvSpPr>
          <p:cNvPr id="3" name="Θέση περιεχομένου 2">
            <a:extLst>
              <a:ext uri="{FF2B5EF4-FFF2-40B4-BE49-F238E27FC236}">
                <a16:creationId xmlns:a16="http://schemas.microsoft.com/office/drawing/2014/main" id="{E788B56D-E07F-8F7D-4B3A-464CD6CECC7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87750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3C7A458E-43E4-D4C9-68E8-77B80F1B0A2C}"/>
              </a:ext>
            </a:extLst>
          </p:cNvPr>
          <p:cNvPicPr>
            <a:picLocks noChangeAspect="1"/>
          </p:cNvPicPr>
          <p:nvPr/>
        </p:nvPicPr>
        <p:blipFill>
          <a:blip r:embed="rId2"/>
          <a:stretch>
            <a:fillRect/>
          </a:stretch>
        </p:blipFill>
        <p:spPr>
          <a:xfrm>
            <a:off x="581690" y="2895554"/>
            <a:ext cx="11028620" cy="1066892"/>
          </a:xfrm>
          <a:prstGeom prst="rect">
            <a:avLst/>
          </a:prstGeom>
        </p:spPr>
      </p:pic>
      <p:pic>
        <p:nvPicPr>
          <p:cNvPr id="6" name="Εικόνα 5">
            <a:extLst>
              <a:ext uri="{FF2B5EF4-FFF2-40B4-BE49-F238E27FC236}">
                <a16:creationId xmlns:a16="http://schemas.microsoft.com/office/drawing/2014/main" id="{0C7C2B4A-720B-908A-63A0-3CD89FA24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873" y="-12805"/>
            <a:ext cx="9688199" cy="6870805"/>
          </a:xfrm>
          <a:prstGeom prst="rect">
            <a:avLst/>
          </a:prstGeom>
        </p:spPr>
      </p:pic>
    </p:spTree>
    <p:extLst>
      <p:ext uri="{BB962C8B-B14F-4D97-AF65-F5344CB8AC3E}">
        <p14:creationId xmlns:p14="http://schemas.microsoft.com/office/powerpoint/2010/main" val="1080352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15CEC2FC-01A7-997B-8D16-08BE3FB0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104" y="0"/>
            <a:ext cx="9635793" cy="6857999"/>
          </a:xfrm>
          <a:prstGeom prst="rect">
            <a:avLst/>
          </a:prstGeom>
        </p:spPr>
      </p:pic>
    </p:spTree>
    <p:extLst>
      <p:ext uri="{BB962C8B-B14F-4D97-AF65-F5344CB8AC3E}">
        <p14:creationId xmlns:p14="http://schemas.microsoft.com/office/powerpoint/2010/main" val="360849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3FF2B243-C020-DFE4-2F07-7AF4808E1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24" y="0"/>
            <a:ext cx="6737687" cy="6737687"/>
          </a:xfrm>
          <a:prstGeom prst="rect">
            <a:avLst/>
          </a:prstGeom>
        </p:spPr>
      </p:pic>
    </p:spTree>
    <p:extLst>
      <p:ext uri="{BB962C8B-B14F-4D97-AF65-F5344CB8AC3E}">
        <p14:creationId xmlns:p14="http://schemas.microsoft.com/office/powerpoint/2010/main" val="853263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AB0EEC-A23D-AFE3-B2B8-ECB51DEDEF0C}"/>
              </a:ext>
            </a:extLst>
          </p:cNvPr>
          <p:cNvSpPr>
            <a:spLocks noGrp="1"/>
          </p:cNvSpPr>
          <p:nvPr>
            <p:ph type="title"/>
          </p:nvPr>
        </p:nvSpPr>
        <p:spPr>
          <a:xfrm>
            <a:off x="2861870" y="2499143"/>
            <a:ext cx="6468259" cy="1051925"/>
          </a:xfrm>
          <a:ln w="57150">
            <a:solidFill>
              <a:srgbClr val="7030A0"/>
            </a:solidFill>
          </a:ln>
        </p:spPr>
        <p:txBody>
          <a:bodyPr/>
          <a:lstStyle/>
          <a:p>
            <a:r>
              <a:rPr lang="en-US" dirty="0"/>
              <a:t>USER JOURNEY MAPS</a:t>
            </a:r>
          </a:p>
        </p:txBody>
      </p:sp>
    </p:spTree>
    <p:extLst>
      <p:ext uri="{BB962C8B-B14F-4D97-AF65-F5344CB8AC3E}">
        <p14:creationId xmlns:p14="http://schemas.microsoft.com/office/powerpoint/2010/main" val="2597574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6AB48745-A9CD-09C1-AD6C-0CD45BF5D6EC}"/>
              </a:ext>
            </a:extLst>
          </p:cNvPr>
          <p:cNvPicPr>
            <a:picLocks noChangeAspect="1"/>
          </p:cNvPicPr>
          <p:nvPr/>
        </p:nvPicPr>
        <p:blipFill>
          <a:blip r:embed="rId2"/>
          <a:stretch>
            <a:fillRect/>
          </a:stretch>
        </p:blipFill>
        <p:spPr>
          <a:xfrm>
            <a:off x="781236" y="682875"/>
            <a:ext cx="10129420" cy="6186616"/>
          </a:xfrm>
          <a:prstGeom prst="rect">
            <a:avLst/>
          </a:prstGeom>
        </p:spPr>
      </p:pic>
      <p:sp>
        <p:nvSpPr>
          <p:cNvPr id="4" name="Google Shape;188;p33">
            <a:extLst>
              <a:ext uri="{FF2B5EF4-FFF2-40B4-BE49-F238E27FC236}">
                <a16:creationId xmlns:a16="http://schemas.microsoft.com/office/drawing/2014/main" id="{CD78874D-A235-7F64-83E3-39CBAD3E9755}"/>
              </a:ext>
            </a:extLst>
          </p:cNvPr>
          <p:cNvSpPr txBox="1"/>
          <p:nvPr/>
        </p:nvSpPr>
        <p:spPr>
          <a:xfrm>
            <a:off x="50672" y="319596"/>
            <a:ext cx="8642834" cy="2729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dirty="0">
                <a:solidFill>
                  <a:srgbClr val="434343"/>
                </a:solidFill>
                <a:latin typeface="Google Sans"/>
                <a:ea typeface="Google Sans"/>
                <a:cs typeface="Google Sans"/>
                <a:sym typeface="Google Sans"/>
              </a:rPr>
              <a:t>Goal: </a:t>
            </a:r>
            <a:r>
              <a:rPr lang="el-GR" sz="1100" dirty="0">
                <a:solidFill>
                  <a:srgbClr val="434343"/>
                </a:solidFill>
                <a:latin typeface="Google Sans"/>
                <a:ea typeface="Google Sans"/>
                <a:cs typeface="Google Sans"/>
                <a:sym typeface="Google Sans"/>
              </a:rPr>
              <a:t>Να ενημερωθεί για τις </a:t>
            </a:r>
            <a:r>
              <a:rPr lang="el-GR" sz="1200" dirty="0">
                <a:solidFill>
                  <a:srgbClr val="434343"/>
                </a:solidFill>
                <a:latin typeface="Google Sans"/>
                <a:ea typeface="Google Sans"/>
                <a:cs typeface="Google Sans"/>
                <a:sym typeface="Google Sans"/>
              </a:rPr>
              <a:t>παροχές</a:t>
            </a:r>
            <a:r>
              <a:rPr lang="el-GR" sz="1100" dirty="0">
                <a:solidFill>
                  <a:srgbClr val="434343"/>
                </a:solidFill>
                <a:latin typeface="Google Sans"/>
                <a:ea typeface="Google Sans"/>
                <a:cs typeface="Google Sans"/>
                <a:sym typeface="Google Sans"/>
              </a:rPr>
              <a:t> του τόπου διορισμού της</a:t>
            </a:r>
            <a:r>
              <a:rPr lang="en-US" sz="1100" dirty="0">
                <a:solidFill>
                  <a:srgbClr val="434343"/>
                </a:solidFill>
                <a:latin typeface="Google Sans"/>
                <a:ea typeface="Google Sans"/>
                <a:cs typeface="Google Sans"/>
                <a:sym typeface="Google Sans"/>
              </a:rPr>
              <a:t> </a:t>
            </a:r>
            <a:r>
              <a:rPr lang="el-GR" sz="1100" dirty="0">
                <a:solidFill>
                  <a:srgbClr val="434343"/>
                </a:solidFill>
                <a:latin typeface="Google Sans"/>
                <a:ea typeface="Google Sans"/>
                <a:cs typeface="Google Sans"/>
                <a:sym typeface="Google Sans"/>
              </a:rPr>
              <a:t>πριν την μετάβαση της εκεί</a:t>
            </a:r>
            <a:endParaRPr sz="1600" b="1" dirty="0">
              <a:latin typeface="Google Sans"/>
              <a:ea typeface="Google Sans"/>
              <a:cs typeface="Google Sans"/>
              <a:sym typeface="Google Sans"/>
            </a:endParaRPr>
          </a:p>
        </p:txBody>
      </p:sp>
      <p:sp>
        <p:nvSpPr>
          <p:cNvPr id="5" name="Google Shape;187;p33">
            <a:extLst>
              <a:ext uri="{FF2B5EF4-FFF2-40B4-BE49-F238E27FC236}">
                <a16:creationId xmlns:a16="http://schemas.microsoft.com/office/drawing/2014/main" id="{8EC4C527-5895-1331-55BB-E585E7DA911C}"/>
              </a:ext>
            </a:extLst>
          </p:cNvPr>
          <p:cNvSpPr txBox="1"/>
          <p:nvPr/>
        </p:nvSpPr>
        <p:spPr>
          <a:xfrm>
            <a:off x="50672" y="-21994"/>
            <a:ext cx="3331720" cy="4126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Google Sans"/>
                <a:ea typeface="Google Sans"/>
                <a:cs typeface="Google Sans"/>
                <a:sym typeface="Google Sans"/>
              </a:rPr>
              <a:t>Persona</a:t>
            </a:r>
            <a:r>
              <a:rPr lang="en" sz="1600" b="1" dirty="0">
                <a:latin typeface="Google Sans"/>
                <a:ea typeface="Google Sans"/>
                <a:cs typeface="Google Sans"/>
                <a:sym typeface="Google Sans"/>
              </a:rPr>
              <a:t>: </a:t>
            </a:r>
            <a:r>
              <a:rPr lang="el-GR" b="1" dirty="0">
                <a:latin typeface="Google Sans"/>
                <a:ea typeface="Google Sans"/>
                <a:cs typeface="Google Sans"/>
                <a:sym typeface="Google Sans"/>
              </a:rPr>
              <a:t>Κατερίνα</a:t>
            </a:r>
            <a:endParaRPr sz="1600" b="1" dirty="0">
              <a:latin typeface="Google Sans"/>
              <a:ea typeface="Google Sans"/>
              <a:cs typeface="Google Sans"/>
              <a:sym typeface="Google Sans"/>
            </a:endParaRPr>
          </a:p>
        </p:txBody>
      </p:sp>
    </p:spTree>
    <p:extLst>
      <p:ext uri="{BB962C8B-B14F-4D97-AF65-F5344CB8AC3E}">
        <p14:creationId xmlns:p14="http://schemas.microsoft.com/office/powerpoint/2010/main" val="120121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3">
            <a:extLst>
              <a:ext uri="{FF2B5EF4-FFF2-40B4-BE49-F238E27FC236}">
                <a16:creationId xmlns:a16="http://schemas.microsoft.com/office/drawing/2014/main" id="{E4294886-DDA6-A0C6-9423-7E59B9A7D779}"/>
              </a:ext>
            </a:extLst>
          </p:cNvPr>
          <p:cNvSpPr txBox="1"/>
          <p:nvPr/>
        </p:nvSpPr>
        <p:spPr>
          <a:xfrm>
            <a:off x="0" y="0"/>
            <a:ext cx="2167988" cy="348183"/>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600" b="1" kern="0" dirty="0">
                <a:solidFill>
                  <a:srgbClr val="000000"/>
                </a:solidFill>
                <a:latin typeface="Google Sans"/>
                <a:ea typeface="Google Sans"/>
                <a:cs typeface="Google Sans"/>
                <a:sym typeface="Google Sans"/>
              </a:rPr>
              <a:t>Persona:</a:t>
            </a:r>
            <a:r>
              <a:rPr lang="el-GR" sz="1600" b="1" kern="0" dirty="0">
                <a:solidFill>
                  <a:srgbClr val="000000"/>
                </a:solidFill>
                <a:latin typeface="Google Sans"/>
                <a:ea typeface="Google Sans"/>
                <a:cs typeface="Google Sans"/>
                <a:sym typeface="Google Sans"/>
              </a:rPr>
              <a:t>Γεσθημανή</a:t>
            </a:r>
            <a:endParaRPr sz="1600" b="1" kern="0" dirty="0">
              <a:solidFill>
                <a:srgbClr val="000000"/>
              </a:solidFill>
              <a:latin typeface="Google Sans"/>
              <a:ea typeface="Google Sans"/>
              <a:cs typeface="Google Sans"/>
              <a:sym typeface="Google Sans"/>
            </a:endParaRPr>
          </a:p>
        </p:txBody>
      </p:sp>
      <p:sp>
        <p:nvSpPr>
          <p:cNvPr id="4" name="Google Shape;188;p33">
            <a:extLst>
              <a:ext uri="{FF2B5EF4-FFF2-40B4-BE49-F238E27FC236}">
                <a16:creationId xmlns:a16="http://schemas.microsoft.com/office/drawing/2014/main" id="{7C1685FD-2F33-6C38-24CD-F2A35DDA8964}"/>
              </a:ext>
            </a:extLst>
          </p:cNvPr>
          <p:cNvSpPr txBox="1"/>
          <p:nvPr/>
        </p:nvSpPr>
        <p:spPr>
          <a:xfrm>
            <a:off x="0" y="348183"/>
            <a:ext cx="8487600" cy="270600"/>
          </a:xfrm>
          <a:prstGeom prst="rect">
            <a:avLst/>
          </a:prstGeom>
          <a:noFill/>
          <a:ln>
            <a:noFill/>
          </a:ln>
        </p:spPr>
        <p:txBody>
          <a:bodyPr spcFirstLastPara="1" wrap="square" lIns="91425" tIns="91425" rIns="91425" bIns="91425" anchor="t" anchorCtr="0">
            <a:noAutofit/>
          </a:bodyPr>
          <a:lstStyle/>
          <a:p>
            <a:pPr>
              <a:spcAft>
                <a:spcPts val="300"/>
              </a:spcAft>
              <a:buClr>
                <a:srgbClr val="000000"/>
              </a:buClr>
              <a:buFont typeface="Arial"/>
              <a:buNone/>
            </a:pPr>
            <a:r>
              <a:rPr lang="en" sz="1100" kern="0" dirty="0">
                <a:solidFill>
                  <a:srgbClr val="434343"/>
                </a:solidFill>
                <a:latin typeface="Google Sans"/>
                <a:ea typeface="Google Sans"/>
                <a:cs typeface="Google Sans"/>
                <a:sym typeface="Google Sans"/>
              </a:rPr>
              <a:t>Goal:</a:t>
            </a:r>
            <a:r>
              <a:rPr lang="el-GR" sz="1100" kern="0" dirty="0">
                <a:solidFill>
                  <a:srgbClr val="434343"/>
                </a:solidFill>
                <a:latin typeface="Google Sans"/>
                <a:ea typeface="Google Sans"/>
                <a:cs typeface="Google Sans"/>
                <a:sym typeface="Google Sans"/>
              </a:rPr>
              <a:t>Να ενημερωθεί για τα νέα των διορισμών και να βρει εύκολα κατάλυμα </a:t>
            </a:r>
            <a:endParaRPr sz="1600" b="1" kern="0" dirty="0">
              <a:solidFill>
                <a:srgbClr val="000000"/>
              </a:solidFill>
              <a:latin typeface="Google Sans"/>
              <a:ea typeface="Google Sans"/>
              <a:cs typeface="Google Sans"/>
              <a:sym typeface="Google Sans"/>
            </a:endParaRPr>
          </a:p>
        </p:txBody>
      </p:sp>
      <p:pic>
        <p:nvPicPr>
          <p:cNvPr id="5" name="Εικόνα 4">
            <a:extLst>
              <a:ext uri="{FF2B5EF4-FFF2-40B4-BE49-F238E27FC236}">
                <a16:creationId xmlns:a16="http://schemas.microsoft.com/office/drawing/2014/main" id="{F734A761-A8E4-5FC6-499B-93CA8D8693B0}"/>
              </a:ext>
            </a:extLst>
          </p:cNvPr>
          <p:cNvPicPr>
            <a:picLocks noChangeAspect="1"/>
          </p:cNvPicPr>
          <p:nvPr/>
        </p:nvPicPr>
        <p:blipFill>
          <a:blip r:embed="rId2"/>
          <a:stretch>
            <a:fillRect/>
          </a:stretch>
        </p:blipFill>
        <p:spPr>
          <a:xfrm>
            <a:off x="514905" y="768346"/>
            <a:ext cx="10271463" cy="6113447"/>
          </a:xfrm>
          <a:prstGeom prst="rect">
            <a:avLst/>
          </a:prstGeom>
        </p:spPr>
      </p:pic>
    </p:spTree>
    <p:extLst>
      <p:ext uri="{BB962C8B-B14F-4D97-AF65-F5344CB8AC3E}">
        <p14:creationId xmlns:p14="http://schemas.microsoft.com/office/powerpoint/2010/main" val="1644917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3">
            <a:extLst>
              <a:ext uri="{FF2B5EF4-FFF2-40B4-BE49-F238E27FC236}">
                <a16:creationId xmlns:a16="http://schemas.microsoft.com/office/drawing/2014/main" id="{9AE71763-C618-4814-0961-59C2CD8C8BF5}"/>
              </a:ext>
            </a:extLst>
          </p:cNvPr>
          <p:cNvSpPr txBox="1"/>
          <p:nvPr/>
        </p:nvSpPr>
        <p:spPr>
          <a:xfrm>
            <a:off x="-1" y="0"/>
            <a:ext cx="2610035" cy="562408"/>
          </a:xfrm>
          <a:prstGeom prst="rect">
            <a:avLst/>
          </a:prstGeom>
          <a:noFill/>
          <a:ln>
            <a:noFill/>
          </a:ln>
        </p:spPr>
        <p:txBody>
          <a:bodyPr spcFirstLastPara="1" wrap="square" lIns="91425" tIns="91425" rIns="91425" bIns="91425" anchor="t" anchorCtr="0">
            <a:noAutofit/>
          </a:bodyPr>
          <a:lstStyle/>
          <a:p>
            <a:pPr>
              <a:buClr>
                <a:srgbClr val="000000"/>
              </a:buClr>
              <a:buFont typeface="Arial"/>
              <a:buNone/>
            </a:pPr>
            <a:r>
              <a:rPr lang="en" sz="1600" b="1" kern="0" dirty="0">
                <a:solidFill>
                  <a:srgbClr val="000000"/>
                </a:solidFill>
                <a:latin typeface="Google Sans"/>
                <a:ea typeface="Google Sans"/>
                <a:cs typeface="Google Sans"/>
                <a:sym typeface="Google Sans"/>
              </a:rPr>
              <a:t>Persona:</a:t>
            </a:r>
            <a:r>
              <a:rPr lang="el-GR" sz="1600" b="1" kern="0" dirty="0">
                <a:solidFill>
                  <a:srgbClr val="000000"/>
                </a:solidFill>
                <a:latin typeface="Google Sans"/>
                <a:ea typeface="Google Sans"/>
                <a:cs typeface="Google Sans"/>
                <a:sym typeface="Google Sans"/>
              </a:rPr>
              <a:t>Παύλος</a:t>
            </a:r>
            <a:endParaRPr sz="1600" b="1" kern="0" dirty="0">
              <a:solidFill>
                <a:srgbClr val="000000"/>
              </a:solidFill>
              <a:latin typeface="Google Sans"/>
              <a:ea typeface="Google Sans"/>
              <a:cs typeface="Google Sans"/>
              <a:sym typeface="Google Sans"/>
            </a:endParaRPr>
          </a:p>
        </p:txBody>
      </p:sp>
      <p:sp>
        <p:nvSpPr>
          <p:cNvPr id="4" name="Google Shape;188;p33">
            <a:extLst>
              <a:ext uri="{FF2B5EF4-FFF2-40B4-BE49-F238E27FC236}">
                <a16:creationId xmlns:a16="http://schemas.microsoft.com/office/drawing/2014/main" id="{7F6B6BB7-CDA3-F47E-6B62-A974FB641B12}"/>
              </a:ext>
            </a:extLst>
          </p:cNvPr>
          <p:cNvSpPr txBox="1"/>
          <p:nvPr/>
        </p:nvSpPr>
        <p:spPr>
          <a:xfrm>
            <a:off x="-1" y="358222"/>
            <a:ext cx="8487600" cy="270600"/>
          </a:xfrm>
          <a:prstGeom prst="rect">
            <a:avLst/>
          </a:prstGeom>
          <a:noFill/>
          <a:ln>
            <a:noFill/>
          </a:ln>
        </p:spPr>
        <p:txBody>
          <a:bodyPr spcFirstLastPara="1" wrap="square" lIns="91425" tIns="91425" rIns="91425" bIns="91425" anchor="t" anchorCtr="0">
            <a:noAutofit/>
          </a:bodyPr>
          <a:lstStyle/>
          <a:p>
            <a:pPr>
              <a:spcAft>
                <a:spcPts val="300"/>
              </a:spcAft>
              <a:buClr>
                <a:srgbClr val="000000"/>
              </a:buClr>
              <a:buFont typeface="Arial"/>
              <a:buNone/>
            </a:pPr>
            <a:r>
              <a:rPr lang="en" sz="1100" kern="0" dirty="0">
                <a:solidFill>
                  <a:srgbClr val="434343"/>
                </a:solidFill>
                <a:latin typeface="Google Sans"/>
                <a:ea typeface="Google Sans"/>
                <a:cs typeface="Google Sans"/>
                <a:sym typeface="Google Sans"/>
              </a:rPr>
              <a:t>Goal:</a:t>
            </a:r>
            <a:r>
              <a:rPr lang="el-GR" sz="1100" kern="0" dirty="0">
                <a:solidFill>
                  <a:srgbClr val="434343"/>
                </a:solidFill>
                <a:latin typeface="Google Sans"/>
                <a:ea typeface="Google Sans"/>
                <a:cs typeface="Google Sans"/>
                <a:sym typeface="Google Sans"/>
              </a:rPr>
              <a:t> Να ενημερώσει ότι στο σχολείο του δεν κάνουν ζωγραφική και ότι χρειάζονται κι άλλους εκπαιδευτικούς</a:t>
            </a:r>
            <a:endParaRPr sz="1600" b="1" kern="0" dirty="0">
              <a:solidFill>
                <a:srgbClr val="000000"/>
              </a:solidFill>
              <a:latin typeface="Google Sans"/>
              <a:ea typeface="Google Sans"/>
              <a:cs typeface="Google Sans"/>
              <a:sym typeface="Google Sans"/>
            </a:endParaRPr>
          </a:p>
        </p:txBody>
      </p:sp>
      <p:pic>
        <p:nvPicPr>
          <p:cNvPr id="5" name="Εικόνα 4">
            <a:extLst>
              <a:ext uri="{FF2B5EF4-FFF2-40B4-BE49-F238E27FC236}">
                <a16:creationId xmlns:a16="http://schemas.microsoft.com/office/drawing/2014/main" id="{8899E919-515C-23D1-2ABF-23335A682FB1}"/>
              </a:ext>
            </a:extLst>
          </p:cNvPr>
          <p:cNvPicPr>
            <a:picLocks noChangeAspect="1"/>
          </p:cNvPicPr>
          <p:nvPr/>
        </p:nvPicPr>
        <p:blipFill>
          <a:blip r:embed="rId2"/>
          <a:stretch>
            <a:fillRect/>
          </a:stretch>
        </p:blipFill>
        <p:spPr>
          <a:xfrm>
            <a:off x="1145219" y="628822"/>
            <a:ext cx="7785717" cy="6217321"/>
          </a:xfrm>
          <a:prstGeom prst="rect">
            <a:avLst/>
          </a:prstGeom>
        </p:spPr>
      </p:pic>
    </p:spTree>
    <p:extLst>
      <p:ext uri="{BB962C8B-B14F-4D97-AF65-F5344CB8AC3E}">
        <p14:creationId xmlns:p14="http://schemas.microsoft.com/office/powerpoint/2010/main" val="745438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87;p33">
            <a:extLst>
              <a:ext uri="{FF2B5EF4-FFF2-40B4-BE49-F238E27FC236}">
                <a16:creationId xmlns:a16="http://schemas.microsoft.com/office/drawing/2014/main" id="{E5E8633A-A8E7-FBF2-3176-FDA2070C8E8D}"/>
              </a:ext>
            </a:extLst>
          </p:cNvPr>
          <p:cNvSpPr txBox="1"/>
          <p:nvPr/>
        </p:nvSpPr>
        <p:spPr>
          <a:xfrm>
            <a:off x="0" y="0"/>
            <a:ext cx="2167988" cy="3481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Google Sans"/>
                <a:ea typeface="Google Sans"/>
                <a:cs typeface="Google Sans"/>
                <a:sym typeface="Google Sans"/>
              </a:rPr>
              <a:t>Persona:</a:t>
            </a:r>
            <a:r>
              <a:rPr lang="el-GR" sz="1600" b="1" dirty="0">
                <a:latin typeface="Google Sans"/>
                <a:ea typeface="Google Sans"/>
                <a:cs typeface="Google Sans"/>
                <a:sym typeface="Google Sans"/>
              </a:rPr>
              <a:t>Αλεξάνδρα</a:t>
            </a:r>
            <a:endParaRPr sz="1600" b="1" dirty="0">
              <a:latin typeface="Google Sans"/>
              <a:ea typeface="Google Sans"/>
              <a:cs typeface="Google Sans"/>
              <a:sym typeface="Google Sans"/>
            </a:endParaRPr>
          </a:p>
        </p:txBody>
      </p:sp>
      <p:sp>
        <p:nvSpPr>
          <p:cNvPr id="5" name="Google Shape;188;p33">
            <a:extLst>
              <a:ext uri="{FF2B5EF4-FFF2-40B4-BE49-F238E27FC236}">
                <a16:creationId xmlns:a16="http://schemas.microsoft.com/office/drawing/2014/main" id="{DFB0DAD5-D200-0115-BF0C-A5B018481174}"/>
              </a:ext>
            </a:extLst>
          </p:cNvPr>
          <p:cNvSpPr txBox="1"/>
          <p:nvPr/>
        </p:nvSpPr>
        <p:spPr>
          <a:xfrm>
            <a:off x="0" y="348183"/>
            <a:ext cx="8487600" cy="27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300"/>
              </a:spcAft>
              <a:buNone/>
            </a:pPr>
            <a:r>
              <a:rPr lang="en" sz="1100" dirty="0">
                <a:solidFill>
                  <a:srgbClr val="434343"/>
                </a:solidFill>
                <a:latin typeface="Google Sans"/>
                <a:ea typeface="Google Sans"/>
                <a:cs typeface="Google Sans"/>
                <a:sym typeface="Google Sans"/>
              </a:rPr>
              <a:t>Goal:</a:t>
            </a:r>
            <a:r>
              <a:rPr lang="el-GR" sz="1100" dirty="0">
                <a:solidFill>
                  <a:srgbClr val="434343"/>
                </a:solidFill>
                <a:latin typeface="Google Sans"/>
                <a:ea typeface="Google Sans"/>
                <a:cs typeface="Google Sans"/>
                <a:sym typeface="Google Sans"/>
              </a:rPr>
              <a:t>Εύρεση καταλύματος και ενημέρωση μέσων μεταφοράς </a:t>
            </a:r>
            <a:endParaRPr sz="1600" b="1" dirty="0">
              <a:latin typeface="Google Sans"/>
              <a:ea typeface="Google Sans"/>
              <a:cs typeface="Google Sans"/>
              <a:sym typeface="Google Sans"/>
            </a:endParaRPr>
          </a:p>
        </p:txBody>
      </p:sp>
      <p:pic>
        <p:nvPicPr>
          <p:cNvPr id="2" name="Εικόνα 1">
            <a:extLst>
              <a:ext uri="{FF2B5EF4-FFF2-40B4-BE49-F238E27FC236}">
                <a16:creationId xmlns:a16="http://schemas.microsoft.com/office/drawing/2014/main" id="{DEDCEECB-CE0E-F8C2-AF30-393BC6917CF6}"/>
              </a:ext>
            </a:extLst>
          </p:cNvPr>
          <p:cNvPicPr>
            <a:picLocks noChangeAspect="1"/>
          </p:cNvPicPr>
          <p:nvPr/>
        </p:nvPicPr>
        <p:blipFill>
          <a:blip r:embed="rId2"/>
          <a:stretch>
            <a:fillRect/>
          </a:stretch>
        </p:blipFill>
        <p:spPr>
          <a:xfrm>
            <a:off x="1564110" y="694257"/>
            <a:ext cx="8103671" cy="6163743"/>
          </a:xfrm>
          <a:prstGeom prst="rect">
            <a:avLst/>
          </a:prstGeom>
        </p:spPr>
      </p:pic>
    </p:spTree>
    <p:extLst>
      <p:ext uri="{BB962C8B-B14F-4D97-AF65-F5344CB8AC3E}">
        <p14:creationId xmlns:p14="http://schemas.microsoft.com/office/powerpoint/2010/main" val="2733617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Τίτλος 2">
            <a:extLst>
              <a:ext uri="{FF2B5EF4-FFF2-40B4-BE49-F238E27FC236}">
                <a16:creationId xmlns:a16="http://schemas.microsoft.com/office/drawing/2014/main" id="{7499D762-24D3-B2F6-0B50-13A1BB598C14}"/>
              </a:ext>
            </a:extLst>
          </p:cNvPr>
          <p:cNvSpPr>
            <a:spLocks noGrp="1"/>
          </p:cNvSpPr>
          <p:nvPr>
            <p:ph type="title"/>
          </p:nvPr>
        </p:nvSpPr>
        <p:spPr>
          <a:xfrm>
            <a:off x="4140557" y="2552008"/>
            <a:ext cx="3156888" cy="750484"/>
          </a:xfrm>
          <a:ln w="57150">
            <a:solidFill>
              <a:srgbClr val="7030A0"/>
            </a:solidFill>
          </a:ln>
        </p:spPr>
        <p:txBody>
          <a:bodyPr/>
          <a:lstStyle/>
          <a:p>
            <a:r>
              <a:rPr lang="en-US" dirty="0"/>
              <a:t>FEEDBACK</a:t>
            </a:r>
          </a:p>
        </p:txBody>
      </p:sp>
    </p:spTree>
    <p:extLst>
      <p:ext uri="{BB962C8B-B14F-4D97-AF65-F5344CB8AC3E}">
        <p14:creationId xmlns:p14="http://schemas.microsoft.com/office/powerpoint/2010/main" val="3045033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EC6EC-1986-7AD3-487A-9FFEC017A612}"/>
              </a:ext>
            </a:extLst>
          </p:cNvPr>
          <p:cNvSpPr>
            <a:spLocks noGrp="1"/>
          </p:cNvSpPr>
          <p:nvPr>
            <p:ph type="title"/>
          </p:nvPr>
        </p:nvSpPr>
        <p:spPr/>
        <p:txBody>
          <a:bodyPr/>
          <a:lstStyle/>
          <a:p>
            <a:r>
              <a:rPr lang="el-GR" dirty="0"/>
              <a:t>Η </a:t>
            </a:r>
            <a:r>
              <a:rPr lang="el-GR" dirty="0">
                <a:solidFill>
                  <a:srgbClr val="7030A0"/>
                </a:solidFill>
              </a:rPr>
              <a:t>διαδικασία</a:t>
            </a:r>
            <a:r>
              <a:rPr lang="el-GR" dirty="0"/>
              <a:t> που ακολουθήσαμε…</a:t>
            </a:r>
          </a:p>
        </p:txBody>
      </p:sp>
      <p:sp>
        <p:nvSpPr>
          <p:cNvPr id="3" name="Content Placeholder 2">
            <a:extLst>
              <a:ext uri="{FF2B5EF4-FFF2-40B4-BE49-F238E27FC236}">
                <a16:creationId xmlns:a16="http://schemas.microsoft.com/office/drawing/2014/main" id="{31DD82D5-F3BD-2268-7D4F-D2D2382AE895}"/>
              </a:ext>
            </a:extLst>
          </p:cNvPr>
          <p:cNvSpPr>
            <a:spLocks noGrp="1"/>
          </p:cNvSpPr>
          <p:nvPr>
            <p:ph idx="1"/>
          </p:nvPr>
        </p:nvSpPr>
        <p:spPr>
          <a:xfrm>
            <a:off x="838200" y="1825625"/>
            <a:ext cx="10226964" cy="3679248"/>
          </a:xfrm>
        </p:spPr>
        <p:txBody>
          <a:bodyPr>
            <a:normAutofit fontScale="92500"/>
          </a:bodyPr>
          <a:lstStyle/>
          <a:p>
            <a:r>
              <a:rPr lang="el-GR" dirty="0"/>
              <a:t>Φτιάξαμε </a:t>
            </a:r>
            <a:r>
              <a:rPr lang="el-GR" dirty="0">
                <a:solidFill>
                  <a:srgbClr val="7030A0"/>
                </a:solidFill>
              </a:rPr>
              <a:t>ερωτηματολόγια</a:t>
            </a:r>
            <a:r>
              <a:rPr lang="el-GR" dirty="0"/>
              <a:t> για εκπαιδευτικούς και μαθητές με βασικές ερωτήσεις που αφορούν το θέμα μας.</a:t>
            </a:r>
          </a:p>
          <a:p>
            <a:r>
              <a:rPr lang="el-GR" dirty="0"/>
              <a:t>Πήραμε </a:t>
            </a:r>
            <a:r>
              <a:rPr lang="el-GR" dirty="0">
                <a:solidFill>
                  <a:srgbClr val="7030A0"/>
                </a:solidFill>
              </a:rPr>
              <a:t>συνεντεύξεις</a:t>
            </a:r>
            <a:r>
              <a:rPr lang="el-GR" dirty="0"/>
              <a:t> από ορισμένους εκπαιδευτικούς και μαθητές.</a:t>
            </a:r>
          </a:p>
          <a:p>
            <a:r>
              <a:rPr lang="el-GR" dirty="0"/>
              <a:t>Συλλέξαμε τις απαντήσεις και ομαδοποιήσαμε τα άτομα αναλόγως τις απαντήσεις τους.</a:t>
            </a:r>
          </a:p>
          <a:p>
            <a:r>
              <a:rPr lang="el-GR" dirty="0"/>
              <a:t>Έτσι δημιουργήσαμε τις επόμενες </a:t>
            </a:r>
            <a:r>
              <a:rPr lang="en-GB" dirty="0"/>
              <a:t>4</a:t>
            </a:r>
            <a:r>
              <a:rPr lang="el-GR" dirty="0"/>
              <a:t> </a:t>
            </a:r>
            <a:r>
              <a:rPr lang="en-GB" dirty="0">
                <a:solidFill>
                  <a:srgbClr val="7030A0"/>
                </a:solidFill>
              </a:rPr>
              <a:t>user</a:t>
            </a:r>
            <a:r>
              <a:rPr lang="en-GB" dirty="0"/>
              <a:t> </a:t>
            </a:r>
            <a:r>
              <a:rPr lang="en-GB" dirty="0">
                <a:solidFill>
                  <a:srgbClr val="7030A0"/>
                </a:solidFill>
              </a:rPr>
              <a:t>personas</a:t>
            </a:r>
            <a:r>
              <a:rPr lang="en-GB" dirty="0"/>
              <a:t>.</a:t>
            </a:r>
            <a:r>
              <a:rPr lang="el-GR" dirty="0"/>
              <a:t> </a:t>
            </a:r>
            <a:endParaRPr lang="en-GB" dirty="0"/>
          </a:p>
          <a:p>
            <a:r>
              <a:rPr lang="el-GR" dirty="0"/>
              <a:t>Επιπλέον, δημιουργήσαμε και κάποια </a:t>
            </a:r>
            <a:r>
              <a:rPr lang="en-GB" dirty="0">
                <a:solidFill>
                  <a:srgbClr val="7030A0"/>
                </a:solidFill>
              </a:rPr>
              <a:t>empathy</a:t>
            </a:r>
            <a:r>
              <a:rPr lang="en-GB" dirty="0"/>
              <a:t> </a:t>
            </a:r>
            <a:r>
              <a:rPr lang="en-GB" dirty="0">
                <a:solidFill>
                  <a:srgbClr val="7030A0"/>
                </a:solidFill>
              </a:rPr>
              <a:t>maps</a:t>
            </a:r>
            <a:r>
              <a:rPr lang="en-GB" dirty="0"/>
              <a:t> </a:t>
            </a:r>
            <a:r>
              <a:rPr lang="el-GR" dirty="0"/>
              <a:t>από τις συνεντεύξεις.</a:t>
            </a:r>
          </a:p>
        </p:txBody>
      </p:sp>
    </p:spTree>
    <p:extLst>
      <p:ext uri="{BB962C8B-B14F-4D97-AF65-F5344CB8AC3E}">
        <p14:creationId xmlns:p14="http://schemas.microsoft.com/office/powerpoint/2010/main" val="22932565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2FB5-D457-90B7-407F-52BB5958CE64}"/>
              </a:ext>
            </a:extLst>
          </p:cNvPr>
          <p:cNvSpPr>
            <a:spLocks noGrp="1"/>
          </p:cNvSpPr>
          <p:nvPr>
            <p:ph type="title"/>
          </p:nvPr>
        </p:nvSpPr>
        <p:spPr>
          <a:xfrm>
            <a:off x="3581400" y="2540155"/>
            <a:ext cx="4346359" cy="1325563"/>
          </a:xfrm>
          <a:ln w="76200">
            <a:solidFill>
              <a:srgbClr val="7030A0"/>
            </a:solidFill>
          </a:ln>
        </p:spPr>
        <p:txBody>
          <a:bodyPr/>
          <a:lstStyle/>
          <a:p>
            <a:r>
              <a:rPr lang="en-GB" dirty="0"/>
              <a:t>USER PERSONAS</a:t>
            </a:r>
            <a:endParaRPr lang="el-GR" dirty="0"/>
          </a:p>
        </p:txBody>
      </p:sp>
    </p:spTree>
    <p:extLst>
      <p:ext uri="{BB962C8B-B14F-4D97-AF65-F5344CB8AC3E}">
        <p14:creationId xmlns:p14="http://schemas.microsoft.com/office/powerpoint/2010/main" val="96642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0C1611-7571-F0F7-04E2-EE11BC19ED50}"/>
              </a:ext>
            </a:extLst>
          </p:cNvPr>
          <p:cNvPicPr>
            <a:picLocks noChangeAspect="1"/>
          </p:cNvPicPr>
          <p:nvPr/>
        </p:nvPicPr>
        <p:blipFill>
          <a:blip r:embed="rId2"/>
          <a:stretch>
            <a:fillRect/>
          </a:stretch>
        </p:blipFill>
        <p:spPr>
          <a:xfrm>
            <a:off x="864878" y="886717"/>
            <a:ext cx="2948927" cy="2942488"/>
          </a:xfrm>
          <a:prstGeom prst="rect">
            <a:avLst/>
          </a:prstGeom>
        </p:spPr>
      </p:pic>
      <p:pic>
        <p:nvPicPr>
          <p:cNvPr id="6" name="Picture 5" descr="A person with red hair and blue shirt&#10;&#10;Description automatically generated">
            <a:extLst>
              <a:ext uri="{FF2B5EF4-FFF2-40B4-BE49-F238E27FC236}">
                <a16:creationId xmlns:a16="http://schemas.microsoft.com/office/drawing/2014/main" id="{0D443887-74CF-0FEB-51D4-1F2CC7E9C7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24" y="764343"/>
            <a:ext cx="3187237" cy="3187237"/>
          </a:xfrm>
          <a:prstGeom prst="rect">
            <a:avLst/>
          </a:prstGeom>
        </p:spPr>
      </p:pic>
      <p:sp>
        <p:nvSpPr>
          <p:cNvPr id="14" name="TextBox 13">
            <a:extLst>
              <a:ext uri="{FF2B5EF4-FFF2-40B4-BE49-F238E27FC236}">
                <a16:creationId xmlns:a16="http://schemas.microsoft.com/office/drawing/2014/main" id="{A29DCF70-E904-6733-7A46-5484F9BC8E8C}"/>
              </a:ext>
            </a:extLst>
          </p:cNvPr>
          <p:cNvSpPr txBox="1"/>
          <p:nvPr/>
        </p:nvSpPr>
        <p:spPr>
          <a:xfrm>
            <a:off x="1758070" y="4011305"/>
            <a:ext cx="1429013" cy="369332"/>
          </a:xfrm>
          <a:prstGeom prst="rect">
            <a:avLst/>
          </a:prstGeom>
          <a:noFill/>
        </p:spPr>
        <p:txBody>
          <a:bodyPr wrap="square">
            <a:spAutoFit/>
          </a:bodyPr>
          <a:lstStyle/>
          <a:p>
            <a:r>
              <a:rPr lang="el-GR" b="1" dirty="0">
                <a:solidFill>
                  <a:srgbClr val="1967D2"/>
                </a:solidFill>
                <a:latin typeface="Google Sans"/>
                <a:ea typeface="Google Sans"/>
                <a:cs typeface="Google Sans"/>
                <a:sym typeface="Google Sans"/>
              </a:rPr>
              <a:t>Αλεξάνδρα</a:t>
            </a:r>
            <a:endParaRPr lang="el-GR" dirty="0"/>
          </a:p>
        </p:txBody>
      </p:sp>
      <p:sp>
        <p:nvSpPr>
          <p:cNvPr id="17" name="TextBox 16">
            <a:extLst>
              <a:ext uri="{FF2B5EF4-FFF2-40B4-BE49-F238E27FC236}">
                <a16:creationId xmlns:a16="http://schemas.microsoft.com/office/drawing/2014/main" id="{AE510FC6-8976-3306-1121-B105DCA4D6A8}"/>
              </a:ext>
            </a:extLst>
          </p:cNvPr>
          <p:cNvSpPr txBox="1"/>
          <p:nvPr/>
        </p:nvSpPr>
        <p:spPr>
          <a:xfrm>
            <a:off x="532671" y="4628805"/>
            <a:ext cx="3879810" cy="1569660"/>
          </a:xfrm>
          <a:prstGeom prst="rect">
            <a:avLst/>
          </a:prstGeom>
          <a:noFill/>
        </p:spPr>
        <p:txBody>
          <a:bodyPr wrap="square">
            <a:spAutoFit/>
          </a:bodyPr>
          <a:lstStyle/>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Age:</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2</a:t>
            </a:r>
            <a:r>
              <a:rPr lang="el-GR" sz="1600" dirty="0">
                <a:solidFill>
                  <a:srgbClr val="000000"/>
                </a:solidFill>
                <a:latin typeface="Google Sans"/>
                <a:ea typeface="Google Sans"/>
                <a:cs typeface="Google Sans"/>
                <a:sym typeface="Google Sans"/>
              </a:rPr>
              <a:t>7</a:t>
            </a:r>
            <a:r>
              <a:rPr lang="en-US" sz="1600" b="1" i="0" u="none" strike="noStrike" cap="none" dirty="0">
                <a:solidFill>
                  <a:srgbClr val="000000"/>
                </a:solidFill>
                <a:latin typeface="Google Sans"/>
                <a:ea typeface="Google Sans"/>
                <a:cs typeface="Google Sans"/>
                <a:sym typeface="Google Sans"/>
              </a:rPr>
              <a:t> </a:t>
            </a:r>
            <a:r>
              <a:rPr lang="el-GR" sz="1600" b="1" i="0" u="none" strike="noStrike" cap="none" dirty="0">
                <a:solidFill>
                  <a:srgbClr val="000000"/>
                </a:solidFill>
                <a:latin typeface="Google Sans"/>
                <a:ea typeface="Google Sans"/>
                <a:cs typeface="Google Sans"/>
                <a:sym typeface="Google Sans"/>
              </a:rPr>
              <a:t> </a:t>
            </a:r>
            <a:endParaRPr lang="en-US" sz="16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Education: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Πτυχιούχος Εκπαιδευτικ</a:t>
            </a:r>
            <a:r>
              <a:rPr lang="el-GR" sz="1600" dirty="0">
                <a:solidFill>
                  <a:srgbClr val="000000"/>
                </a:solidFill>
                <a:latin typeface="Google Sans"/>
                <a:ea typeface="Google Sans"/>
                <a:cs typeface="Google Sans"/>
                <a:sym typeface="Google Sans"/>
              </a:rPr>
              <a:t>ός</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Hometown:</a:t>
            </a:r>
            <a:r>
              <a:rPr lang="el-GR" sz="1600" b="1" i="0" u="none" strike="noStrike" cap="none"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Αθήνα</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Family:</a:t>
            </a:r>
            <a:r>
              <a:rPr lang="el-GR" sz="1600" b="1"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Γονείς, Αδέλφια</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Occupation: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Εκπαιδευτικός σε δυσπρόσιτο μέρος</a:t>
            </a:r>
            <a:endParaRPr lang="en-US" sz="1600" b="1" i="0" u="none" strike="noStrike" cap="none" dirty="0">
              <a:solidFill>
                <a:srgbClr val="000000"/>
              </a:solidFill>
              <a:latin typeface="Google Sans"/>
              <a:ea typeface="Google Sans"/>
              <a:cs typeface="Google Sans"/>
              <a:sym typeface="Google Sans"/>
            </a:endParaRPr>
          </a:p>
        </p:txBody>
      </p:sp>
      <p:sp>
        <p:nvSpPr>
          <p:cNvPr id="20" name="TextBox 19">
            <a:extLst>
              <a:ext uri="{FF2B5EF4-FFF2-40B4-BE49-F238E27FC236}">
                <a16:creationId xmlns:a16="http://schemas.microsoft.com/office/drawing/2014/main" id="{CF0925A4-335C-E72C-D1D2-4AA93E519EDD}"/>
              </a:ext>
            </a:extLst>
          </p:cNvPr>
          <p:cNvSpPr txBox="1"/>
          <p:nvPr/>
        </p:nvSpPr>
        <p:spPr>
          <a:xfrm>
            <a:off x="4397470" y="2010782"/>
            <a:ext cx="3334980" cy="233910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900"/>
              <a:buFont typeface="Arial"/>
              <a:buNone/>
            </a:pPr>
            <a:r>
              <a:rPr lang="en-US" sz="2800" b="1" i="0" u="none" strike="noStrike" cap="none" dirty="0">
                <a:solidFill>
                  <a:srgbClr val="196702"/>
                </a:solidFill>
                <a:latin typeface="Google Sans"/>
                <a:ea typeface="Google Sans"/>
                <a:cs typeface="Google Sans"/>
                <a:sym typeface="Google Sans"/>
              </a:rPr>
              <a:t>Goals</a:t>
            </a:r>
            <a:r>
              <a:rPr lang="en-US" sz="2400" i="0" u="none" strike="noStrike" cap="none" dirty="0">
                <a:solidFill>
                  <a:srgbClr val="000000"/>
                </a:solidFill>
                <a:latin typeface="Google Sans"/>
                <a:ea typeface="Google Sans"/>
                <a:cs typeface="Google Sans"/>
                <a:sym typeface="Google Sans"/>
              </a:rPr>
              <a:t> </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έχει περισσότερα προνόμια </a:t>
            </a:r>
            <a:r>
              <a:rPr lang="el-GR" sz="1600" dirty="0">
                <a:solidFill>
                  <a:srgbClr val="000000"/>
                </a:solidFill>
                <a:latin typeface="Google Sans"/>
                <a:ea typeface="Google Sans"/>
                <a:cs typeface="Google Sans"/>
                <a:sym typeface="Google Sans"/>
              </a:rPr>
              <a:t>από το κράτος.</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υπάρχει κίνητρο για διορισμό σε αυτά τα μέρη.</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βελτιωθεί το σύστημα διορισμού.</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l-GR" sz="1800" i="0" u="none" strike="noStrike" cap="none" dirty="0">
              <a:solidFill>
                <a:srgbClr val="000000"/>
              </a:solidFill>
              <a:latin typeface="Google Sans"/>
              <a:ea typeface="Google Sans"/>
              <a:cs typeface="Google Sans"/>
              <a:sym typeface="Google Sans"/>
            </a:endParaRPr>
          </a:p>
        </p:txBody>
      </p:sp>
      <p:sp>
        <p:nvSpPr>
          <p:cNvPr id="24" name="TextBox 23">
            <a:extLst>
              <a:ext uri="{FF2B5EF4-FFF2-40B4-BE49-F238E27FC236}">
                <a16:creationId xmlns:a16="http://schemas.microsoft.com/office/drawing/2014/main" id="{AE218B8C-43E4-D27A-D560-E8519FC202FB}"/>
              </a:ext>
            </a:extLst>
          </p:cNvPr>
          <p:cNvSpPr txBox="1"/>
          <p:nvPr/>
        </p:nvSpPr>
        <p:spPr>
          <a:xfrm>
            <a:off x="7637016" y="1889594"/>
            <a:ext cx="4259062" cy="2246769"/>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dirty="0">
                <a:solidFill>
                  <a:srgbClr val="C5221F"/>
                </a:solidFill>
                <a:latin typeface="Google Sans"/>
                <a:ea typeface="Google Sans"/>
                <a:cs typeface="Google Sans"/>
                <a:sym typeface="Google Sans"/>
              </a:rPr>
              <a:t>Frustrations</a:t>
            </a:r>
            <a:r>
              <a:rPr lang="en-US" sz="2400" b="1" i="0" u="none" strike="noStrike" cap="none" dirty="0">
                <a:solidFill>
                  <a:schemeClr val="dk1"/>
                </a:solidFill>
                <a:latin typeface="Google Sans"/>
                <a:ea typeface="Google Sans"/>
                <a:cs typeface="Google Sans"/>
                <a:sym typeface="Google Sans"/>
              </a:rPr>
              <a:t> </a:t>
            </a:r>
          </a:p>
          <a:p>
            <a:pPr marL="457200" marR="0" lvl="0" indent="-317500" algn="l" rtl="0">
              <a:lnSpc>
                <a:spcPct val="100000"/>
              </a:lnSpc>
              <a:spcBef>
                <a:spcPts val="0"/>
              </a:spcBef>
              <a:spcAft>
                <a:spcPts val="0"/>
              </a:spcAft>
              <a:buClr>
                <a:schemeClr val="dk1"/>
              </a:buClr>
              <a:buSzPts val="1400"/>
              <a:buFont typeface="Google Sans"/>
              <a:buChar char="●"/>
            </a:pPr>
            <a:r>
              <a:rPr lang="el-GR" sz="1600" dirty="0">
                <a:solidFill>
                  <a:schemeClr val="dk1"/>
                </a:solidFill>
                <a:latin typeface="Google Sans"/>
                <a:ea typeface="Google Sans"/>
                <a:cs typeface="Google Sans"/>
                <a:sym typeface="Google Sans"/>
              </a:rPr>
              <a:t>Πολύ λίγος χρόνος για μετάβαση στον τόπο διορισμού.</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Δυσκολία στην εύρεση καταλύματος.</a:t>
            </a:r>
          </a:p>
          <a:p>
            <a:pPr marL="457200" marR="0" lvl="0" indent="-317500" algn="l" rtl="0">
              <a:lnSpc>
                <a:spcPct val="100000"/>
              </a:lnSpc>
              <a:spcBef>
                <a:spcPts val="0"/>
              </a:spcBef>
              <a:spcAft>
                <a:spcPts val="0"/>
              </a:spcAft>
              <a:buClr>
                <a:schemeClr val="dk1"/>
              </a:buClr>
              <a:buSzPts val="1400"/>
              <a:buFont typeface="Google Sans"/>
              <a:buChar char="●"/>
            </a:pPr>
            <a:r>
              <a:rPr lang="el-GR" sz="1600" dirty="0">
                <a:solidFill>
                  <a:schemeClr val="dk1"/>
                </a:solidFill>
                <a:latin typeface="Google Sans"/>
                <a:ea typeface="Google Sans"/>
                <a:cs typeface="Google Sans"/>
                <a:sym typeface="Google Sans"/>
              </a:rPr>
              <a:t>Δεν έχει οικονομική στήριξη από το κράτος.</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Δύσκολη μετακίνηση στα σχολεία λόγω μεγάλης απόστασης ή έλλειψης ΜΜΜ.</a:t>
            </a:r>
            <a:endParaRPr lang="en-US" sz="1600" i="0" u="none" strike="noStrike" cap="none" dirty="0">
              <a:solidFill>
                <a:schemeClr val="dk1"/>
              </a:solidFill>
              <a:latin typeface="Google Sans"/>
              <a:ea typeface="Google Sans"/>
              <a:cs typeface="Google Sans"/>
              <a:sym typeface="Google Sans"/>
            </a:endParaRPr>
          </a:p>
        </p:txBody>
      </p:sp>
      <p:sp>
        <p:nvSpPr>
          <p:cNvPr id="26" name="TextBox 25">
            <a:extLst>
              <a:ext uri="{FF2B5EF4-FFF2-40B4-BE49-F238E27FC236}">
                <a16:creationId xmlns:a16="http://schemas.microsoft.com/office/drawing/2014/main" id="{5E1D0872-586C-CC0D-083B-1B9527A562CF}"/>
              </a:ext>
            </a:extLst>
          </p:cNvPr>
          <p:cNvSpPr txBox="1"/>
          <p:nvPr/>
        </p:nvSpPr>
        <p:spPr>
          <a:xfrm>
            <a:off x="5150594" y="4745544"/>
            <a:ext cx="6094520" cy="1569660"/>
          </a:xfrm>
          <a:prstGeom prst="rect">
            <a:avLst/>
          </a:prstGeom>
          <a:solidFill>
            <a:schemeClr val="bg1"/>
          </a:solidFill>
          <a:ln w="38100">
            <a:solidFill>
              <a:srgbClr val="FFFF00"/>
            </a:solidFill>
          </a:ln>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l-GR" sz="1600" dirty="0">
                <a:solidFill>
                  <a:srgbClr val="000000"/>
                </a:solidFill>
                <a:latin typeface="Google Sans"/>
                <a:ea typeface="Google Sans"/>
                <a:cs typeface="Google Sans"/>
                <a:sym typeface="Google Sans"/>
              </a:rPr>
              <a:t>Η Αλεξάνδρα είναι εκπαιδευτικός από την Αθήνα η οποία έχει διοριστεί ως αναπληρώτρια σε διάφορα δυσπρόσιτα μέρη(Κάλυμνος, Κως).Θα ήθελε να έχει περισσότερη βοήθεια από το κράτος ή να της παρέχονται διάφορες υπηρεσίες ώστε η μετάβαση της στον τόπο διορισμού καθώς και η διαμονή της να είναι καλύτερες και πιο ομαλές.</a:t>
            </a:r>
            <a:endParaRPr lang="en-US" sz="1600" i="0" u="none" strike="noStrike" cap="none" dirty="0">
              <a:solidFill>
                <a:srgbClr val="000000"/>
              </a:solidFill>
              <a:latin typeface="Google Sans"/>
              <a:ea typeface="Google Sans"/>
              <a:cs typeface="Google Sans"/>
              <a:sym typeface="Google Sans"/>
            </a:endParaRPr>
          </a:p>
        </p:txBody>
      </p:sp>
      <p:sp>
        <p:nvSpPr>
          <p:cNvPr id="28" name="TextBox 27">
            <a:extLst>
              <a:ext uri="{FF2B5EF4-FFF2-40B4-BE49-F238E27FC236}">
                <a16:creationId xmlns:a16="http://schemas.microsoft.com/office/drawing/2014/main" id="{C5E42330-3BAB-465E-82E4-7FA69AFC5C0E}"/>
              </a:ext>
            </a:extLst>
          </p:cNvPr>
          <p:cNvSpPr txBox="1"/>
          <p:nvPr/>
        </p:nvSpPr>
        <p:spPr>
          <a:xfrm>
            <a:off x="4458963" y="764343"/>
            <a:ext cx="6094520" cy="923330"/>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a:t>
            </a:r>
            <a:r>
              <a:rPr lang="el-GR" i="1" dirty="0">
                <a:solidFill>
                  <a:srgbClr val="000000"/>
                </a:solidFill>
                <a:latin typeface="Google Sans"/>
                <a:ea typeface="Google Sans"/>
                <a:cs typeface="Google Sans"/>
                <a:sym typeface="Google Sans"/>
              </a:rPr>
              <a:t>Βρήκα δύσκολα κατάλυμα και είχα λίγο χρόνο να μεταβώ στον τόπο διορισμού. Θα ήθελα να είχα περισσότερη υποστήριξη.</a:t>
            </a:r>
            <a:r>
              <a:rPr lang="en-US" sz="1800" i="1" u="none" strike="noStrike" cap="none" dirty="0">
                <a:solidFill>
                  <a:srgbClr val="000000"/>
                </a:solidFill>
                <a:latin typeface="Google Sans"/>
                <a:ea typeface="Google Sans"/>
                <a:cs typeface="Google Sans"/>
                <a:sym typeface="Google Sans"/>
              </a:rPr>
              <a:t>” </a:t>
            </a:r>
          </a:p>
        </p:txBody>
      </p:sp>
    </p:spTree>
    <p:extLst>
      <p:ext uri="{BB962C8B-B14F-4D97-AF65-F5344CB8AC3E}">
        <p14:creationId xmlns:p14="http://schemas.microsoft.com/office/powerpoint/2010/main" val="25834563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838CA-A376-3F9A-5DFB-CC9BB211496D}"/>
              </a:ext>
            </a:extLst>
          </p:cNvPr>
          <p:cNvPicPr>
            <a:picLocks noChangeAspect="1"/>
          </p:cNvPicPr>
          <p:nvPr/>
        </p:nvPicPr>
        <p:blipFill>
          <a:blip r:embed="rId2"/>
          <a:stretch>
            <a:fillRect/>
          </a:stretch>
        </p:blipFill>
        <p:spPr>
          <a:xfrm>
            <a:off x="989027" y="847074"/>
            <a:ext cx="2792210" cy="2786113"/>
          </a:xfrm>
          <a:prstGeom prst="rect">
            <a:avLst/>
          </a:prstGeom>
        </p:spPr>
      </p:pic>
      <p:pic>
        <p:nvPicPr>
          <p:cNvPr id="7" name="Picture 6" descr="A person with red hair and a red jacket&#10;&#10;Description automatically generated">
            <a:extLst>
              <a:ext uri="{FF2B5EF4-FFF2-40B4-BE49-F238E27FC236}">
                <a16:creationId xmlns:a16="http://schemas.microsoft.com/office/drawing/2014/main" id="{E48D21A1-0689-959B-AF97-666ECCCCE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460" y="755524"/>
            <a:ext cx="2969211" cy="2969211"/>
          </a:xfrm>
          <a:prstGeom prst="rect">
            <a:avLst/>
          </a:prstGeom>
        </p:spPr>
      </p:pic>
      <p:sp>
        <p:nvSpPr>
          <p:cNvPr id="9" name="TextBox 8">
            <a:extLst>
              <a:ext uri="{FF2B5EF4-FFF2-40B4-BE49-F238E27FC236}">
                <a16:creationId xmlns:a16="http://schemas.microsoft.com/office/drawing/2014/main" id="{E2FDE529-BBF7-A835-67C7-C381581B9E8F}"/>
              </a:ext>
            </a:extLst>
          </p:cNvPr>
          <p:cNvSpPr txBox="1"/>
          <p:nvPr/>
        </p:nvSpPr>
        <p:spPr>
          <a:xfrm>
            <a:off x="51414" y="3751368"/>
            <a:ext cx="4667435" cy="369332"/>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1100"/>
              <a:buFont typeface="Arial"/>
              <a:buNone/>
            </a:pPr>
            <a:r>
              <a:rPr lang="el-GR" b="1" dirty="0">
                <a:solidFill>
                  <a:srgbClr val="1967D2"/>
                </a:solidFill>
                <a:latin typeface="Google Sans"/>
                <a:ea typeface="Google Sans"/>
                <a:cs typeface="Google Sans"/>
                <a:sym typeface="Google Sans"/>
              </a:rPr>
              <a:t>Κατερίνα</a:t>
            </a:r>
            <a:endParaRPr lang="en-GB" sz="1600" b="1" i="0" u="none" strike="noStrike" cap="none" dirty="0">
              <a:solidFill>
                <a:srgbClr val="1967D2"/>
              </a:solidFill>
              <a:latin typeface="Google Sans"/>
              <a:ea typeface="Google Sans"/>
              <a:cs typeface="Google Sans"/>
              <a:sym typeface="Google Sans"/>
            </a:endParaRPr>
          </a:p>
        </p:txBody>
      </p:sp>
      <p:sp>
        <p:nvSpPr>
          <p:cNvPr id="11" name="TextBox 10">
            <a:extLst>
              <a:ext uri="{FF2B5EF4-FFF2-40B4-BE49-F238E27FC236}">
                <a16:creationId xmlns:a16="http://schemas.microsoft.com/office/drawing/2014/main" id="{17CEAC4A-C0B7-A343-3A23-28120101DAB7}"/>
              </a:ext>
            </a:extLst>
          </p:cNvPr>
          <p:cNvSpPr txBox="1"/>
          <p:nvPr/>
        </p:nvSpPr>
        <p:spPr>
          <a:xfrm>
            <a:off x="168676" y="4370435"/>
            <a:ext cx="4287170" cy="1323439"/>
          </a:xfrm>
          <a:prstGeom prst="rect">
            <a:avLst/>
          </a:prstGeom>
          <a:noFill/>
        </p:spPr>
        <p:txBody>
          <a:bodyPr wrap="square">
            <a:spAutoFit/>
          </a:bodyPr>
          <a:lstStyle/>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Age:</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24</a:t>
            </a:r>
            <a:r>
              <a:rPr lang="en-US" sz="1600" b="1" i="0" u="none" strike="noStrike" cap="none" dirty="0">
                <a:solidFill>
                  <a:srgbClr val="000000"/>
                </a:solidFill>
                <a:latin typeface="Google Sans"/>
                <a:ea typeface="Google Sans"/>
                <a:cs typeface="Google Sans"/>
                <a:sym typeface="Google Sans"/>
              </a:rPr>
              <a:t> </a:t>
            </a:r>
            <a:r>
              <a:rPr lang="el-GR" sz="1600" b="1" i="0" u="none" strike="noStrike" cap="none" dirty="0">
                <a:solidFill>
                  <a:srgbClr val="000000"/>
                </a:solidFill>
                <a:latin typeface="Google Sans"/>
                <a:ea typeface="Google Sans"/>
                <a:cs typeface="Google Sans"/>
                <a:sym typeface="Google Sans"/>
              </a:rPr>
              <a:t> </a:t>
            </a:r>
            <a:endParaRPr lang="en-US" sz="16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Education: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Πτυχιούχος Εκπαιδευτικός</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Hometown:</a:t>
            </a:r>
            <a:r>
              <a:rPr lang="el-GR" sz="1600" b="1" i="0" u="none" strike="noStrike" cap="none"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Θεσσαλονίκη</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Family:</a:t>
            </a:r>
            <a:r>
              <a:rPr lang="el-GR" sz="1600" b="1"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Γονείς,  Αδέλφια, Σχέση</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Occupation: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Σερβιτόρα</a:t>
            </a:r>
            <a:endParaRPr lang="en-US" sz="1600" b="1" i="0" u="none" strike="noStrike" cap="none" dirty="0">
              <a:solidFill>
                <a:srgbClr val="000000"/>
              </a:solidFill>
              <a:latin typeface="Google Sans"/>
              <a:ea typeface="Google Sans"/>
              <a:cs typeface="Google Sans"/>
              <a:sym typeface="Google Sans"/>
            </a:endParaRPr>
          </a:p>
        </p:txBody>
      </p:sp>
      <p:sp>
        <p:nvSpPr>
          <p:cNvPr id="13" name="TextBox 12">
            <a:extLst>
              <a:ext uri="{FF2B5EF4-FFF2-40B4-BE49-F238E27FC236}">
                <a16:creationId xmlns:a16="http://schemas.microsoft.com/office/drawing/2014/main" id="{A226C9DE-9C50-4897-C260-D16D47AFE782}"/>
              </a:ext>
            </a:extLst>
          </p:cNvPr>
          <p:cNvSpPr txBox="1"/>
          <p:nvPr/>
        </p:nvSpPr>
        <p:spPr>
          <a:xfrm>
            <a:off x="3958238" y="1962112"/>
            <a:ext cx="3930588" cy="2062103"/>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900"/>
              <a:buFont typeface="Arial"/>
              <a:buNone/>
            </a:pPr>
            <a:r>
              <a:rPr lang="en-US" sz="3200" b="1" i="0" u="none" strike="noStrike" cap="none" dirty="0">
                <a:solidFill>
                  <a:srgbClr val="196702"/>
                </a:solidFill>
                <a:latin typeface="Google Sans"/>
                <a:ea typeface="Google Sans"/>
                <a:cs typeface="Google Sans"/>
                <a:sym typeface="Google Sans"/>
              </a:rPr>
              <a:t>Goals</a:t>
            </a:r>
            <a:r>
              <a:rPr lang="en-US" sz="2800" i="0" u="none" strike="noStrike" cap="none" dirty="0">
                <a:solidFill>
                  <a:srgbClr val="000000"/>
                </a:solidFill>
                <a:latin typeface="Google Sans"/>
                <a:ea typeface="Google Sans"/>
                <a:cs typeface="Google Sans"/>
                <a:sym typeface="Google Sans"/>
              </a:rPr>
              <a:t> </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a:t>
            </a:r>
            <a:r>
              <a:rPr lang="el-GR" sz="1600" dirty="0">
                <a:solidFill>
                  <a:srgbClr val="000000"/>
                </a:solidFill>
                <a:latin typeface="Google Sans"/>
                <a:ea typeface="Google Sans"/>
                <a:cs typeface="Google Sans"/>
                <a:sym typeface="Google Sans"/>
              </a:rPr>
              <a:t>διοριστεί σε κάποιο σχολείο σε δυσπρόσιτο μέρος.</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συμβάλλει στην εκπαίδευση παιδιών σε απομονωμένα μέρη</a:t>
            </a:r>
            <a:r>
              <a:rPr lang="el-GR" sz="1600" dirty="0">
                <a:solidFill>
                  <a:srgbClr val="000000"/>
                </a:solidFill>
                <a:latin typeface="Google Sans"/>
                <a:ea typeface="Google Sans"/>
                <a:cs typeface="Google Sans"/>
                <a:sym typeface="Google Sans"/>
              </a:rPr>
              <a:t>.</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γνωρίσει ανθρώπους, μέρη, συνήθειες και παραδόσεις.</a:t>
            </a:r>
          </a:p>
        </p:txBody>
      </p:sp>
      <p:sp>
        <p:nvSpPr>
          <p:cNvPr id="15" name="TextBox 14">
            <a:extLst>
              <a:ext uri="{FF2B5EF4-FFF2-40B4-BE49-F238E27FC236}">
                <a16:creationId xmlns:a16="http://schemas.microsoft.com/office/drawing/2014/main" id="{345E3B44-C4B5-59C7-2432-94A4D611254F}"/>
              </a:ext>
            </a:extLst>
          </p:cNvPr>
          <p:cNvSpPr txBox="1"/>
          <p:nvPr/>
        </p:nvSpPr>
        <p:spPr>
          <a:xfrm>
            <a:off x="7473153" y="1953381"/>
            <a:ext cx="4946329" cy="2646878"/>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100"/>
              <a:buFont typeface="Arial"/>
              <a:buNone/>
            </a:pPr>
            <a:r>
              <a:rPr lang="en-US" sz="3200" b="1" i="0" u="none" strike="noStrike" cap="none" dirty="0">
                <a:solidFill>
                  <a:srgbClr val="C5221F"/>
                </a:solidFill>
                <a:latin typeface="Google Sans"/>
                <a:ea typeface="Google Sans"/>
                <a:cs typeface="Google Sans"/>
                <a:sym typeface="Google Sans"/>
              </a:rPr>
              <a:t>Frustrations</a:t>
            </a:r>
            <a:r>
              <a:rPr lang="en-US" sz="2800" b="1" i="0" u="none" strike="noStrike" cap="none" dirty="0">
                <a:solidFill>
                  <a:schemeClr val="dk1"/>
                </a:solidFill>
                <a:latin typeface="Google Sans"/>
                <a:ea typeface="Google Sans"/>
                <a:cs typeface="Google Sans"/>
                <a:sym typeface="Google Sans"/>
              </a:rPr>
              <a:t> </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Δεν έχει οικονομική ευχέρεια.</a:t>
            </a:r>
          </a:p>
          <a:p>
            <a:pPr marL="457200" marR="0" lvl="0" indent="-317500" algn="l" rtl="0">
              <a:lnSpc>
                <a:spcPct val="100000"/>
              </a:lnSpc>
              <a:spcBef>
                <a:spcPts val="0"/>
              </a:spcBef>
              <a:spcAft>
                <a:spcPts val="0"/>
              </a:spcAft>
              <a:buClr>
                <a:schemeClr val="dk1"/>
              </a:buClr>
              <a:buSzPts val="1400"/>
              <a:buFont typeface="Google Sans"/>
              <a:buChar char="●"/>
            </a:pPr>
            <a:r>
              <a:rPr lang="el-GR" sz="1600" dirty="0">
                <a:solidFill>
                  <a:schemeClr val="dk1"/>
                </a:solidFill>
                <a:latin typeface="Google Sans"/>
                <a:ea typeface="Google Sans"/>
                <a:cs typeface="Google Sans"/>
                <a:sym typeface="Google Sans"/>
              </a:rPr>
              <a:t>Φοβάται πως δεν θα έχει την κατάλληλη υποστήριξη από το κράτος.</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Γνωρίζει για την δυσκολία εύρεσης καταλύματος.</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Ανησυχεί για τις υποδομές ,υπηρεσίες του μέρους που θα διοριστεί.</a:t>
            </a:r>
          </a:p>
          <a:p>
            <a:pPr marL="457200" marR="0" lvl="0" indent="-317500" algn="l" rtl="0">
              <a:lnSpc>
                <a:spcPct val="100000"/>
              </a:lnSpc>
              <a:spcBef>
                <a:spcPts val="0"/>
              </a:spcBef>
              <a:spcAft>
                <a:spcPts val="0"/>
              </a:spcAft>
              <a:buClr>
                <a:schemeClr val="dk1"/>
              </a:buClr>
              <a:buSzPts val="1400"/>
              <a:buFont typeface="Google Sans"/>
              <a:buChar char="●"/>
            </a:pPr>
            <a:r>
              <a:rPr lang="el-GR" sz="1600" dirty="0">
                <a:solidFill>
                  <a:schemeClr val="dk1"/>
                </a:solidFill>
                <a:latin typeface="Google Sans"/>
                <a:ea typeface="Google Sans"/>
                <a:cs typeface="Google Sans"/>
                <a:sym typeface="Google Sans"/>
              </a:rPr>
              <a:t>Περιμένει να διοριστεί 3 χρόνια.</a:t>
            </a:r>
            <a:endParaRPr lang="en-US" sz="1600" i="0" u="none" strike="noStrike" cap="none" dirty="0">
              <a:solidFill>
                <a:schemeClr val="dk1"/>
              </a:solidFill>
              <a:latin typeface="Google Sans"/>
              <a:ea typeface="Google Sans"/>
              <a:cs typeface="Google Sans"/>
              <a:sym typeface="Google Sans"/>
            </a:endParaRPr>
          </a:p>
        </p:txBody>
      </p:sp>
      <p:sp>
        <p:nvSpPr>
          <p:cNvPr id="17" name="TextBox 16">
            <a:extLst>
              <a:ext uri="{FF2B5EF4-FFF2-40B4-BE49-F238E27FC236}">
                <a16:creationId xmlns:a16="http://schemas.microsoft.com/office/drawing/2014/main" id="{50E4815C-40A3-C55A-6055-6530E60D9B5F}"/>
              </a:ext>
            </a:extLst>
          </p:cNvPr>
          <p:cNvSpPr txBox="1"/>
          <p:nvPr/>
        </p:nvSpPr>
        <p:spPr>
          <a:xfrm>
            <a:off x="4971363" y="4600259"/>
            <a:ext cx="6409810" cy="1569660"/>
          </a:xfrm>
          <a:prstGeom prst="rect">
            <a:avLst/>
          </a:prstGeom>
          <a:noFill/>
          <a:ln w="38100">
            <a:solidFill>
              <a:srgbClr val="FFFF00"/>
            </a:solidFill>
          </a:ln>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l-GR" sz="1600" dirty="0">
                <a:solidFill>
                  <a:srgbClr val="000000"/>
                </a:solidFill>
                <a:latin typeface="Google Sans"/>
                <a:ea typeface="Google Sans"/>
                <a:cs typeface="Google Sans"/>
                <a:sym typeface="Google Sans"/>
              </a:rPr>
              <a:t>Η Κατερίνα είναι πτυχιούχος Εκπαιδευτικός από την Θεσσαλονίκη και εργάζεται ως σερβιτόρα για να στηρίζει τον εαυτό της και την οικογένειά της οικονομικά. Εδώ και 3 χρόνια δεν έχει διοριστεί σε κάποιο σχολείο ενώ έχει πολύ όρεξη να γίνει μέρος αυτού του χώρου. Επίσης θέλει να βοηθήσει παιδία τα οποία κατοικούν σε δυσπρόσιτα μέρη και έχουν ελλείψεις στο εκπαιδευτικό τους πρόγραμμα.</a:t>
            </a:r>
            <a:endParaRPr lang="en-GB" sz="1600" dirty="0">
              <a:solidFill>
                <a:srgbClr val="000000"/>
              </a:solidFill>
              <a:latin typeface="Google Sans"/>
              <a:ea typeface="Google Sans"/>
              <a:cs typeface="Google Sans"/>
              <a:sym typeface="Google Sans"/>
            </a:endParaRPr>
          </a:p>
        </p:txBody>
      </p:sp>
      <p:sp>
        <p:nvSpPr>
          <p:cNvPr id="19" name="TextBox 18">
            <a:extLst>
              <a:ext uri="{FF2B5EF4-FFF2-40B4-BE49-F238E27FC236}">
                <a16:creationId xmlns:a16="http://schemas.microsoft.com/office/drawing/2014/main" id="{1B1FF884-F363-45D3-970D-A5AECCDF0088}"/>
              </a:ext>
            </a:extLst>
          </p:cNvPr>
          <p:cNvSpPr txBox="1"/>
          <p:nvPr/>
        </p:nvSpPr>
        <p:spPr>
          <a:xfrm>
            <a:off x="4455846" y="613553"/>
            <a:ext cx="6209930" cy="1200329"/>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a:t>
            </a:r>
            <a:r>
              <a:rPr lang="el-GR" i="1" dirty="0">
                <a:solidFill>
                  <a:srgbClr val="000000"/>
                </a:solidFill>
                <a:latin typeface="Google Sans"/>
                <a:ea typeface="Google Sans"/>
                <a:cs typeface="Google Sans"/>
                <a:sym typeface="Google Sans"/>
              </a:rPr>
              <a:t>Περιμένω εδώ και 3 χρόνια να διοριστώ. Δεν καταλαβαίνω την καθυστέρηση της διαδικασίας ενώ υπάρχουν ελλείψεις στο εκπαιδευτικό σύστημα ειδικά σε ακριτικά σημεία της Ελλάδας.</a:t>
            </a:r>
            <a:r>
              <a:rPr lang="en-US" sz="1800" i="1" u="none" strike="noStrike" cap="none" dirty="0">
                <a:solidFill>
                  <a:srgbClr val="000000"/>
                </a:solidFill>
                <a:latin typeface="Google Sans"/>
                <a:ea typeface="Google Sans"/>
                <a:cs typeface="Google Sans"/>
                <a:sym typeface="Google Sans"/>
              </a:rPr>
              <a:t>” </a:t>
            </a:r>
          </a:p>
        </p:txBody>
      </p:sp>
    </p:spTree>
    <p:extLst>
      <p:ext uri="{BB962C8B-B14F-4D97-AF65-F5344CB8AC3E}">
        <p14:creationId xmlns:p14="http://schemas.microsoft.com/office/powerpoint/2010/main" val="2256313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0C1611-7571-F0F7-04E2-EE11BC19ED50}"/>
              </a:ext>
            </a:extLst>
          </p:cNvPr>
          <p:cNvPicPr>
            <a:picLocks noChangeAspect="1"/>
          </p:cNvPicPr>
          <p:nvPr/>
        </p:nvPicPr>
        <p:blipFill>
          <a:blip r:embed="rId2"/>
          <a:stretch>
            <a:fillRect/>
          </a:stretch>
        </p:blipFill>
        <p:spPr>
          <a:xfrm>
            <a:off x="864877" y="871910"/>
            <a:ext cx="2948927" cy="2942488"/>
          </a:xfrm>
          <a:prstGeom prst="rect">
            <a:avLst/>
          </a:prstGeom>
        </p:spPr>
      </p:pic>
      <p:sp>
        <p:nvSpPr>
          <p:cNvPr id="14" name="TextBox 13">
            <a:extLst>
              <a:ext uri="{FF2B5EF4-FFF2-40B4-BE49-F238E27FC236}">
                <a16:creationId xmlns:a16="http://schemas.microsoft.com/office/drawing/2014/main" id="{A29DCF70-E904-6733-7A46-5484F9BC8E8C}"/>
              </a:ext>
            </a:extLst>
          </p:cNvPr>
          <p:cNvSpPr txBox="1"/>
          <p:nvPr/>
        </p:nvSpPr>
        <p:spPr>
          <a:xfrm>
            <a:off x="1758070" y="4011305"/>
            <a:ext cx="1429013" cy="369332"/>
          </a:xfrm>
          <a:prstGeom prst="rect">
            <a:avLst/>
          </a:prstGeom>
          <a:noFill/>
        </p:spPr>
        <p:txBody>
          <a:bodyPr wrap="square">
            <a:spAutoFit/>
          </a:bodyPr>
          <a:lstStyle/>
          <a:p>
            <a:r>
              <a:rPr lang="el-GR" dirty="0"/>
              <a:t>Γεσθημανή</a:t>
            </a:r>
          </a:p>
        </p:txBody>
      </p:sp>
      <p:sp>
        <p:nvSpPr>
          <p:cNvPr id="17" name="TextBox 16">
            <a:extLst>
              <a:ext uri="{FF2B5EF4-FFF2-40B4-BE49-F238E27FC236}">
                <a16:creationId xmlns:a16="http://schemas.microsoft.com/office/drawing/2014/main" id="{AE510FC6-8976-3306-1121-B105DCA4D6A8}"/>
              </a:ext>
            </a:extLst>
          </p:cNvPr>
          <p:cNvSpPr txBox="1"/>
          <p:nvPr/>
        </p:nvSpPr>
        <p:spPr>
          <a:xfrm>
            <a:off x="532671" y="4628805"/>
            <a:ext cx="3879810" cy="1323439"/>
          </a:xfrm>
          <a:prstGeom prst="rect">
            <a:avLst/>
          </a:prstGeom>
          <a:noFill/>
        </p:spPr>
        <p:txBody>
          <a:bodyPr wrap="square">
            <a:spAutoFit/>
          </a:bodyPr>
          <a:lstStyle/>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Age:</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29</a:t>
            </a:r>
            <a:r>
              <a:rPr lang="en-US" sz="1600" b="1" i="0" u="none" strike="noStrike" cap="none" dirty="0">
                <a:solidFill>
                  <a:srgbClr val="000000"/>
                </a:solidFill>
                <a:latin typeface="Google Sans"/>
                <a:ea typeface="Google Sans"/>
                <a:cs typeface="Google Sans"/>
                <a:sym typeface="Google Sans"/>
              </a:rPr>
              <a:t> </a:t>
            </a:r>
            <a:r>
              <a:rPr lang="el-GR" sz="1600" b="1" i="0" u="none" strike="noStrike" cap="none" dirty="0">
                <a:solidFill>
                  <a:srgbClr val="000000"/>
                </a:solidFill>
                <a:latin typeface="Google Sans"/>
                <a:ea typeface="Google Sans"/>
                <a:cs typeface="Google Sans"/>
                <a:sym typeface="Google Sans"/>
              </a:rPr>
              <a:t> </a:t>
            </a:r>
            <a:endParaRPr lang="en-US" sz="16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Education: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Απόφοιτος παιδαγωγικού</a:t>
            </a:r>
            <a:endParaRPr lang="en-US" sz="16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Hometown:</a:t>
            </a:r>
            <a:r>
              <a:rPr lang="el-GR" sz="1600" b="1" i="0" u="none" strike="noStrike" cap="none"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Θεσσαλονίκη</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Family:</a:t>
            </a:r>
            <a:r>
              <a:rPr lang="el-GR" sz="1600" b="1" dirty="0">
                <a:solidFill>
                  <a:srgbClr val="000000"/>
                </a:solidFill>
                <a:latin typeface="Google Sans"/>
                <a:ea typeface="Google Sans"/>
                <a:cs typeface="Google Sans"/>
                <a:sym typeface="Google Sans"/>
              </a:rPr>
              <a:t> </a:t>
            </a:r>
            <a:r>
              <a:rPr lang="el-GR" sz="1600" dirty="0">
                <a:solidFill>
                  <a:srgbClr val="000000"/>
                </a:solidFill>
                <a:latin typeface="Google Sans"/>
                <a:ea typeface="Google Sans"/>
                <a:cs typeface="Google Sans"/>
                <a:sym typeface="Google Sans"/>
              </a:rPr>
              <a:t>Γονείς, Αδέλφια</a:t>
            </a:r>
            <a:r>
              <a:rPr lang="en-US" sz="16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600" b="1" i="0" u="none" strike="noStrike" cap="none" dirty="0">
                <a:solidFill>
                  <a:srgbClr val="000000"/>
                </a:solidFill>
                <a:latin typeface="Google Sans"/>
                <a:ea typeface="Google Sans"/>
                <a:cs typeface="Google Sans"/>
                <a:sym typeface="Google Sans"/>
              </a:rPr>
              <a:t>Occupation:</a:t>
            </a:r>
            <a:r>
              <a:rPr lang="el-GR" sz="1600" b="1" i="0" u="none" strike="noStrike" cap="none" dirty="0">
                <a:solidFill>
                  <a:srgbClr val="000000"/>
                </a:solidFill>
                <a:latin typeface="Google Sans"/>
                <a:ea typeface="Google Sans"/>
                <a:cs typeface="Google Sans"/>
                <a:sym typeface="Google Sans"/>
              </a:rPr>
              <a:t> </a:t>
            </a:r>
            <a:r>
              <a:rPr lang="el-GR" sz="1600" i="0" u="none" strike="noStrike" cap="none" dirty="0">
                <a:solidFill>
                  <a:srgbClr val="000000"/>
                </a:solidFill>
                <a:latin typeface="Google Sans"/>
                <a:ea typeface="Google Sans"/>
                <a:cs typeface="Google Sans"/>
                <a:sym typeface="Google Sans"/>
              </a:rPr>
              <a:t>Αναπληρώτρια Εκπαιδευτικός</a:t>
            </a:r>
            <a:endParaRPr lang="en-US" sz="1600" b="1" i="0" u="none" strike="noStrike" cap="none" dirty="0">
              <a:solidFill>
                <a:srgbClr val="000000"/>
              </a:solidFill>
              <a:latin typeface="Google Sans"/>
              <a:ea typeface="Google Sans"/>
              <a:cs typeface="Google Sans"/>
              <a:sym typeface="Google Sans"/>
            </a:endParaRPr>
          </a:p>
        </p:txBody>
      </p:sp>
      <p:sp>
        <p:nvSpPr>
          <p:cNvPr id="20" name="TextBox 19">
            <a:extLst>
              <a:ext uri="{FF2B5EF4-FFF2-40B4-BE49-F238E27FC236}">
                <a16:creationId xmlns:a16="http://schemas.microsoft.com/office/drawing/2014/main" id="{CF0925A4-335C-E72C-D1D2-4AA93E519EDD}"/>
              </a:ext>
            </a:extLst>
          </p:cNvPr>
          <p:cNvSpPr txBox="1"/>
          <p:nvPr/>
        </p:nvSpPr>
        <p:spPr>
          <a:xfrm>
            <a:off x="4397470" y="2010782"/>
            <a:ext cx="3120390" cy="2739211"/>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900"/>
              <a:buFont typeface="Arial"/>
              <a:buNone/>
            </a:pPr>
            <a:r>
              <a:rPr lang="en-US" sz="2800" b="1" i="0" u="none" strike="noStrike" cap="none" dirty="0">
                <a:solidFill>
                  <a:srgbClr val="196702"/>
                </a:solidFill>
                <a:latin typeface="Google Sans"/>
                <a:ea typeface="Google Sans"/>
                <a:cs typeface="Google Sans"/>
                <a:sym typeface="Google Sans"/>
              </a:rPr>
              <a:t>Goals</a:t>
            </a:r>
            <a:r>
              <a:rPr lang="en-US" sz="2400" i="0" u="none" strike="noStrike" cap="none" dirty="0">
                <a:solidFill>
                  <a:srgbClr val="000000"/>
                </a:solidFill>
                <a:latin typeface="Google Sans"/>
                <a:ea typeface="Google Sans"/>
                <a:cs typeface="Google Sans"/>
                <a:sym typeface="Google Sans"/>
              </a:rPr>
              <a:t> </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a:t>
            </a:r>
            <a:r>
              <a:rPr lang="el-GR" sz="1600" dirty="0">
                <a:solidFill>
                  <a:srgbClr val="000000"/>
                </a:solidFill>
                <a:latin typeface="Google Sans"/>
                <a:ea typeface="Google Sans"/>
                <a:cs typeface="Google Sans"/>
                <a:sym typeface="Google Sans"/>
              </a:rPr>
              <a:t>βρει μονιμότητα σε ένα σχολείο.</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βρεθεί ένας τρόπος να καλύπτονται τα βασικά  έξοδα μετακίνησης για τους εκπαιδευτικούς.</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μπορεί να ενημερώνεται νωρίτερα για τους προσεχείς διορισμούς.</a:t>
            </a:r>
          </a:p>
        </p:txBody>
      </p:sp>
      <p:sp>
        <p:nvSpPr>
          <p:cNvPr id="24" name="TextBox 23">
            <a:extLst>
              <a:ext uri="{FF2B5EF4-FFF2-40B4-BE49-F238E27FC236}">
                <a16:creationId xmlns:a16="http://schemas.microsoft.com/office/drawing/2014/main" id="{AE218B8C-43E4-D27A-D560-E8519FC202FB}"/>
              </a:ext>
            </a:extLst>
          </p:cNvPr>
          <p:cNvSpPr txBox="1"/>
          <p:nvPr/>
        </p:nvSpPr>
        <p:spPr>
          <a:xfrm>
            <a:off x="7637016" y="1889594"/>
            <a:ext cx="4259062" cy="2739211"/>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dirty="0">
                <a:solidFill>
                  <a:srgbClr val="C5221F"/>
                </a:solidFill>
                <a:latin typeface="Google Sans"/>
                <a:ea typeface="Google Sans"/>
                <a:cs typeface="Google Sans"/>
                <a:sym typeface="Google Sans"/>
              </a:rPr>
              <a:t>Frustrations</a:t>
            </a:r>
            <a:r>
              <a:rPr lang="en-US" sz="2400" b="1" i="0" u="none" strike="noStrike" cap="none" dirty="0">
                <a:solidFill>
                  <a:schemeClr val="dk1"/>
                </a:solidFill>
                <a:latin typeface="Google Sans"/>
                <a:ea typeface="Google Sans"/>
                <a:cs typeface="Google Sans"/>
                <a:sym typeface="Google Sans"/>
              </a:rPr>
              <a:t> </a:t>
            </a:r>
          </a:p>
          <a:p>
            <a:pPr marL="457200" marR="0" lvl="0" indent="-317500" algn="l" rtl="0">
              <a:lnSpc>
                <a:spcPct val="100000"/>
              </a:lnSpc>
              <a:spcBef>
                <a:spcPts val="0"/>
              </a:spcBef>
              <a:spcAft>
                <a:spcPts val="0"/>
              </a:spcAft>
              <a:buClr>
                <a:schemeClr val="dk1"/>
              </a:buClr>
              <a:buSzPts val="1400"/>
              <a:buFont typeface="Google Sans"/>
              <a:buChar char="●"/>
            </a:pPr>
            <a:r>
              <a:rPr lang="el-GR" sz="1600" dirty="0">
                <a:solidFill>
                  <a:schemeClr val="dk1"/>
                </a:solidFill>
                <a:latin typeface="Google Sans"/>
                <a:ea typeface="Google Sans"/>
                <a:cs typeface="Google Sans"/>
                <a:sym typeface="Google Sans"/>
              </a:rPr>
              <a:t>Ενημερώνεται τελευταία στιγμή για τους διορισμούς (3-4 μέρες πριν).</a:t>
            </a:r>
            <a:endParaRPr lang="el-GR" sz="1600"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Αλλάζει συνεχώς ο κοινωνικός της περίγυρος και οι συνάδελφοί της.</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Γνωρίζει για την δυσκολία εύρεσης καταλύματος.</a:t>
            </a:r>
          </a:p>
          <a:p>
            <a:pPr marL="457200" marR="0" lvl="0" indent="-317500" algn="l" rtl="0">
              <a:lnSpc>
                <a:spcPct val="100000"/>
              </a:lnSpc>
              <a:spcBef>
                <a:spcPts val="0"/>
              </a:spcBef>
              <a:spcAft>
                <a:spcPts val="0"/>
              </a:spcAft>
              <a:buClr>
                <a:schemeClr val="dk1"/>
              </a:buClr>
              <a:buSzPts val="1400"/>
              <a:buFont typeface="Google Sans"/>
              <a:buChar char="●"/>
            </a:pPr>
            <a:r>
              <a:rPr lang="el-GR" sz="1600" i="0" u="none" strike="noStrike" cap="none" dirty="0">
                <a:solidFill>
                  <a:schemeClr val="dk1"/>
                </a:solidFill>
                <a:latin typeface="Google Sans"/>
                <a:ea typeface="Google Sans"/>
                <a:cs typeface="Google Sans"/>
                <a:sym typeface="Google Sans"/>
              </a:rPr>
              <a:t>Κάθε χρόνο διορίζεται σε νέο μ</a:t>
            </a:r>
            <a:r>
              <a:rPr lang="el-GR" sz="1600" dirty="0">
                <a:solidFill>
                  <a:schemeClr val="dk1"/>
                </a:solidFill>
                <a:latin typeface="Google Sans"/>
                <a:ea typeface="Google Sans"/>
                <a:cs typeface="Google Sans"/>
                <a:sym typeface="Google Sans"/>
              </a:rPr>
              <a:t>έρος και αναγκάζεται να μετακομίσει συχνά</a:t>
            </a:r>
            <a:endParaRPr lang="en-US" sz="1600"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endParaRPr lang="en-US" sz="1600" i="0" u="none" strike="noStrike" cap="none" dirty="0">
              <a:solidFill>
                <a:schemeClr val="dk1"/>
              </a:solidFill>
              <a:latin typeface="Google Sans"/>
              <a:ea typeface="Google Sans"/>
              <a:cs typeface="Google Sans"/>
              <a:sym typeface="Google Sans"/>
            </a:endParaRPr>
          </a:p>
        </p:txBody>
      </p:sp>
      <p:sp>
        <p:nvSpPr>
          <p:cNvPr id="26" name="TextBox 25">
            <a:extLst>
              <a:ext uri="{FF2B5EF4-FFF2-40B4-BE49-F238E27FC236}">
                <a16:creationId xmlns:a16="http://schemas.microsoft.com/office/drawing/2014/main" id="{5E1D0872-586C-CC0D-083B-1B9527A562CF}"/>
              </a:ext>
            </a:extLst>
          </p:cNvPr>
          <p:cNvSpPr txBox="1"/>
          <p:nvPr/>
        </p:nvSpPr>
        <p:spPr>
          <a:xfrm>
            <a:off x="5150594" y="4745544"/>
            <a:ext cx="6094520" cy="1569660"/>
          </a:xfrm>
          <a:prstGeom prst="rect">
            <a:avLst/>
          </a:prstGeom>
          <a:solidFill>
            <a:schemeClr val="bg1"/>
          </a:solidFill>
          <a:ln w="38100">
            <a:solidFill>
              <a:srgbClr val="FFFF00"/>
            </a:solidFill>
          </a:ln>
        </p:spPr>
        <p:txBody>
          <a:bodyPr wrap="square">
            <a:spAutoFit/>
          </a:bodyPr>
          <a:lstStyle/>
          <a:p>
            <a:pPr>
              <a:buClr>
                <a:srgbClr val="000000"/>
              </a:buClr>
              <a:buSzPts val="1400"/>
            </a:pPr>
            <a:r>
              <a:rPr lang="el-GR" sz="1600" dirty="0">
                <a:solidFill>
                  <a:srgbClr val="000000"/>
                </a:solidFill>
                <a:latin typeface="Google Sans"/>
                <a:ea typeface="Google Sans"/>
                <a:cs typeface="Google Sans"/>
                <a:sym typeface="Google Sans"/>
              </a:rPr>
              <a:t>Η Γεσθημανή είναι πτυχιούχος Παιδαγωγικού από την Θεσσαλονίκη και εργάζεται ως δασκάλα κατ’ οίκων σε παιδιά με μαθησιακές δυσκολίες. Έχει διοριστεί 3 φορές μέσα σε 3 χρόνια σε διαφορετικά μέρη(Πάτρα, Ρόδο, Ηράκλειο). Η αλλαγή περιβάλλοντος δεν είναι εύκολη για αυτήν και η δουλειά της γίνεται δυσκολότερη όταν αναλαμβάνει μια τάξη στη μέση της χρονιάς.</a:t>
            </a:r>
            <a:endParaRPr lang="en-GB" sz="1600" dirty="0">
              <a:solidFill>
                <a:srgbClr val="000000"/>
              </a:solidFill>
              <a:latin typeface="Google Sans"/>
              <a:ea typeface="Google Sans"/>
              <a:cs typeface="Google Sans"/>
              <a:sym typeface="Google Sans"/>
            </a:endParaRPr>
          </a:p>
        </p:txBody>
      </p:sp>
      <p:sp>
        <p:nvSpPr>
          <p:cNvPr id="28" name="TextBox 27">
            <a:extLst>
              <a:ext uri="{FF2B5EF4-FFF2-40B4-BE49-F238E27FC236}">
                <a16:creationId xmlns:a16="http://schemas.microsoft.com/office/drawing/2014/main" id="{C5E42330-3BAB-465E-82E4-7FA69AFC5C0E}"/>
              </a:ext>
            </a:extLst>
          </p:cNvPr>
          <p:cNvSpPr txBox="1"/>
          <p:nvPr/>
        </p:nvSpPr>
        <p:spPr>
          <a:xfrm>
            <a:off x="4458963" y="764343"/>
            <a:ext cx="6094520" cy="1200329"/>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a:t>
            </a:r>
            <a:r>
              <a:rPr lang="el-GR" i="1" dirty="0">
                <a:solidFill>
                  <a:srgbClr val="000000"/>
                </a:solidFill>
                <a:latin typeface="Google Sans"/>
                <a:ea typeface="Google Sans"/>
                <a:cs typeface="Google Sans"/>
                <a:sym typeface="Google Sans"/>
              </a:rPr>
              <a:t>Έμαθα ότι διορίστηκα ως αναπληρώτρια στη μέση της χρονιάς.  Έπρεπε να αφήσω την δουλειά μου </a:t>
            </a:r>
            <a:r>
              <a:rPr lang="el-GR" sz="1800" i="1" u="none" strike="noStrike" cap="none" dirty="0">
                <a:solidFill>
                  <a:srgbClr val="000000"/>
                </a:solidFill>
                <a:latin typeface="Google Sans"/>
                <a:ea typeface="Google Sans"/>
                <a:cs typeface="Google Sans"/>
                <a:sym typeface="Google Sans"/>
              </a:rPr>
              <a:t>στη </a:t>
            </a:r>
            <a:r>
              <a:rPr lang="el-GR" i="1" dirty="0">
                <a:solidFill>
                  <a:srgbClr val="000000"/>
                </a:solidFill>
                <a:latin typeface="Google Sans"/>
                <a:ea typeface="Google Sans"/>
                <a:cs typeface="Google Sans"/>
                <a:sym typeface="Google Sans"/>
              </a:rPr>
              <a:t>Θ</a:t>
            </a:r>
            <a:r>
              <a:rPr lang="el-GR" sz="1800" i="1" u="none" strike="noStrike" cap="none" dirty="0">
                <a:solidFill>
                  <a:srgbClr val="000000"/>
                </a:solidFill>
                <a:latin typeface="Google Sans"/>
                <a:ea typeface="Google Sans"/>
                <a:cs typeface="Google Sans"/>
                <a:sym typeface="Google Sans"/>
              </a:rPr>
              <a:t>εσσαλονίκη και να μεταβώ σε ένα </a:t>
            </a:r>
            <a:r>
              <a:rPr lang="el-GR" sz="1800" i="1" u="none" strike="noStrike" cap="none" dirty="0" err="1">
                <a:solidFill>
                  <a:srgbClr val="000000"/>
                </a:solidFill>
                <a:latin typeface="Google Sans"/>
                <a:ea typeface="Google Sans"/>
                <a:cs typeface="Google Sans"/>
                <a:sym typeface="Google Sans"/>
              </a:rPr>
              <a:t>απόμακρισμ</a:t>
            </a:r>
            <a:r>
              <a:rPr lang="el-GR" i="1" dirty="0" err="1">
                <a:solidFill>
                  <a:srgbClr val="000000"/>
                </a:solidFill>
                <a:latin typeface="Google Sans"/>
                <a:ea typeface="Google Sans"/>
                <a:cs typeface="Google Sans"/>
                <a:sym typeface="Google Sans"/>
              </a:rPr>
              <a:t>ένο</a:t>
            </a:r>
            <a:r>
              <a:rPr lang="el-GR" sz="1800" i="1" u="none" strike="noStrike" cap="none" dirty="0">
                <a:solidFill>
                  <a:srgbClr val="000000"/>
                </a:solidFill>
                <a:latin typeface="Google Sans"/>
                <a:ea typeface="Google Sans"/>
                <a:cs typeface="Google Sans"/>
                <a:sym typeface="Google Sans"/>
              </a:rPr>
              <a:t> χωριό </a:t>
            </a:r>
          </a:p>
          <a:p>
            <a:pPr marL="0" marR="0" lvl="0" indent="0" algn="ctr" rtl="0">
              <a:lnSpc>
                <a:spcPct val="100000"/>
              </a:lnSpc>
              <a:spcBef>
                <a:spcPts val="0"/>
              </a:spcBef>
              <a:spcAft>
                <a:spcPts val="0"/>
              </a:spcAft>
              <a:buClr>
                <a:srgbClr val="000000"/>
              </a:buClr>
              <a:buSzPts val="1800"/>
              <a:buFont typeface="Arial"/>
              <a:buNone/>
            </a:pPr>
            <a:r>
              <a:rPr lang="el-GR" sz="1800" i="1" u="none" strike="noStrike" cap="none" dirty="0">
                <a:solidFill>
                  <a:srgbClr val="000000"/>
                </a:solidFill>
                <a:latin typeface="Google Sans"/>
                <a:ea typeface="Google Sans"/>
                <a:cs typeface="Google Sans"/>
                <a:sym typeface="Google Sans"/>
              </a:rPr>
              <a:t>στη Ρόδο μέσα σε 3 μέρες.</a:t>
            </a:r>
            <a:r>
              <a:rPr lang="en-US" sz="1800" i="1" u="none" strike="noStrike" cap="none" dirty="0">
                <a:solidFill>
                  <a:srgbClr val="000000"/>
                </a:solidFill>
                <a:latin typeface="Google Sans"/>
                <a:ea typeface="Google Sans"/>
                <a:cs typeface="Google Sans"/>
                <a:sym typeface="Google Sans"/>
              </a:rPr>
              <a:t> “</a:t>
            </a:r>
          </a:p>
        </p:txBody>
      </p:sp>
      <p:pic>
        <p:nvPicPr>
          <p:cNvPr id="5" name="Picture 4" descr="A person with blonde hair&#10;&#10;Description automatically generated">
            <a:extLst>
              <a:ext uri="{FF2B5EF4-FFF2-40B4-BE49-F238E27FC236}">
                <a16:creationId xmlns:a16="http://schemas.microsoft.com/office/drawing/2014/main" id="{44664795-19DB-1C15-4E19-E40BFFA82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57" y="973571"/>
            <a:ext cx="2739165" cy="2739165"/>
          </a:xfrm>
          <a:prstGeom prst="rect">
            <a:avLst/>
          </a:prstGeom>
        </p:spPr>
      </p:pic>
    </p:spTree>
    <p:extLst>
      <p:ext uri="{BB962C8B-B14F-4D97-AF65-F5344CB8AC3E}">
        <p14:creationId xmlns:p14="http://schemas.microsoft.com/office/powerpoint/2010/main" val="161504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244D93-D8A9-C4E3-590F-4BF884341169}"/>
              </a:ext>
            </a:extLst>
          </p:cNvPr>
          <p:cNvPicPr>
            <a:picLocks noChangeAspect="1"/>
          </p:cNvPicPr>
          <p:nvPr/>
        </p:nvPicPr>
        <p:blipFill>
          <a:blip r:embed="rId2"/>
          <a:stretch>
            <a:fillRect/>
          </a:stretch>
        </p:blipFill>
        <p:spPr>
          <a:xfrm>
            <a:off x="571778" y="1068277"/>
            <a:ext cx="2792210" cy="2786113"/>
          </a:xfrm>
          <a:prstGeom prst="rect">
            <a:avLst/>
          </a:prstGeom>
        </p:spPr>
      </p:pic>
      <p:pic>
        <p:nvPicPr>
          <p:cNvPr id="6" name="Picture 5" descr="A cartoon of a child&#10;&#10;Description automatically generated">
            <a:extLst>
              <a:ext uri="{FF2B5EF4-FFF2-40B4-BE49-F238E27FC236}">
                <a16:creationId xmlns:a16="http://schemas.microsoft.com/office/drawing/2014/main" id="{544792BE-42F4-5F10-F3F2-7773EDCD8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96" y="1144802"/>
            <a:ext cx="2633061" cy="2633061"/>
          </a:xfrm>
          <a:prstGeom prst="rect">
            <a:avLst/>
          </a:prstGeom>
        </p:spPr>
      </p:pic>
      <p:sp>
        <p:nvSpPr>
          <p:cNvPr id="8" name="TextBox 7">
            <a:extLst>
              <a:ext uri="{FF2B5EF4-FFF2-40B4-BE49-F238E27FC236}">
                <a16:creationId xmlns:a16="http://schemas.microsoft.com/office/drawing/2014/main" id="{A2ECCE8F-A096-93C1-372A-E0F238352CC0}"/>
              </a:ext>
            </a:extLst>
          </p:cNvPr>
          <p:cNvSpPr txBox="1"/>
          <p:nvPr/>
        </p:nvSpPr>
        <p:spPr>
          <a:xfrm>
            <a:off x="1214390" y="3930915"/>
            <a:ext cx="1506985" cy="338554"/>
          </a:xfrm>
          <a:prstGeom prst="rect">
            <a:avLst/>
          </a:prstGeom>
          <a:noFill/>
        </p:spPr>
        <p:txBody>
          <a:bodyPr wrap="square">
            <a:spAutoFit/>
          </a:bodyPr>
          <a:lstStyle/>
          <a:p>
            <a:pPr marL="0" marR="0" lvl="0" indent="0" algn="ctr" rtl="0">
              <a:lnSpc>
                <a:spcPct val="100000"/>
              </a:lnSpc>
              <a:spcBef>
                <a:spcPts val="0"/>
              </a:spcBef>
              <a:spcAft>
                <a:spcPts val="0"/>
              </a:spcAft>
              <a:buClr>
                <a:schemeClr val="dk1"/>
              </a:buClr>
              <a:buSzPts val="1100"/>
              <a:buFont typeface="Arial"/>
              <a:buNone/>
            </a:pPr>
            <a:r>
              <a:rPr lang="el-GR" sz="1600" b="1" dirty="0">
                <a:solidFill>
                  <a:srgbClr val="1967D2"/>
                </a:solidFill>
                <a:latin typeface="Google Sans"/>
                <a:ea typeface="Google Sans"/>
                <a:cs typeface="Google Sans"/>
                <a:sym typeface="Google Sans"/>
              </a:rPr>
              <a:t>Παύλος</a:t>
            </a:r>
            <a:endParaRPr lang="en-GB" sz="1600" b="1" i="0" u="none" strike="noStrike" cap="none" dirty="0">
              <a:solidFill>
                <a:srgbClr val="1967D2"/>
              </a:solidFill>
              <a:latin typeface="Google Sans"/>
              <a:ea typeface="Google Sans"/>
              <a:cs typeface="Google Sans"/>
              <a:sym typeface="Google Sans"/>
            </a:endParaRPr>
          </a:p>
        </p:txBody>
      </p:sp>
      <p:sp>
        <p:nvSpPr>
          <p:cNvPr id="10" name="TextBox 9">
            <a:extLst>
              <a:ext uri="{FF2B5EF4-FFF2-40B4-BE49-F238E27FC236}">
                <a16:creationId xmlns:a16="http://schemas.microsoft.com/office/drawing/2014/main" id="{2EB43ABD-9351-9739-A135-F33011EAC084}"/>
              </a:ext>
            </a:extLst>
          </p:cNvPr>
          <p:cNvSpPr txBox="1"/>
          <p:nvPr/>
        </p:nvSpPr>
        <p:spPr>
          <a:xfrm>
            <a:off x="133165" y="4423701"/>
            <a:ext cx="3804449" cy="1754326"/>
          </a:xfrm>
          <a:prstGeom prst="rect">
            <a:avLst/>
          </a:prstGeom>
          <a:noFill/>
        </p:spPr>
        <p:txBody>
          <a:bodyPr wrap="square">
            <a:spAutoFit/>
          </a:bodyPr>
          <a:lstStyle/>
          <a:p>
            <a:pPr marL="0" marR="0" lvl="0" indent="0" algn="r"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Google Sans"/>
                <a:ea typeface="Google Sans"/>
                <a:cs typeface="Google Sans"/>
                <a:sym typeface="Google Sans"/>
              </a:rPr>
              <a:t>Age:</a:t>
            </a:r>
            <a:r>
              <a:rPr lang="el-GR" sz="1800" b="1" i="0" u="none" strike="noStrike" cap="none" dirty="0">
                <a:solidFill>
                  <a:srgbClr val="000000"/>
                </a:solidFill>
                <a:latin typeface="Google Sans"/>
                <a:ea typeface="Google Sans"/>
                <a:cs typeface="Google Sans"/>
                <a:sym typeface="Google Sans"/>
              </a:rPr>
              <a:t> </a:t>
            </a:r>
            <a:r>
              <a:rPr lang="el-GR" sz="1800" i="0" u="none" strike="noStrike" cap="none" dirty="0">
                <a:solidFill>
                  <a:srgbClr val="000000"/>
                </a:solidFill>
                <a:latin typeface="Google Sans"/>
                <a:ea typeface="Google Sans"/>
                <a:cs typeface="Google Sans"/>
                <a:sym typeface="Google Sans"/>
              </a:rPr>
              <a:t>9</a:t>
            </a:r>
            <a:r>
              <a:rPr lang="en-US" sz="1800" b="1" i="0" u="none" strike="noStrike" cap="none" dirty="0">
                <a:solidFill>
                  <a:srgbClr val="000000"/>
                </a:solidFill>
                <a:latin typeface="Google Sans"/>
                <a:ea typeface="Google Sans"/>
                <a:cs typeface="Google Sans"/>
                <a:sym typeface="Google Sans"/>
              </a:rPr>
              <a:t> </a:t>
            </a:r>
            <a:r>
              <a:rPr lang="el-GR" sz="1800" b="1" i="0" u="none" strike="noStrike" cap="none" dirty="0">
                <a:solidFill>
                  <a:srgbClr val="000000"/>
                </a:solidFill>
                <a:latin typeface="Google Sans"/>
                <a:ea typeface="Google Sans"/>
                <a:cs typeface="Google Sans"/>
                <a:sym typeface="Google Sans"/>
              </a:rPr>
              <a:t> </a:t>
            </a:r>
            <a:endParaRPr lang="en-US" sz="18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Google Sans"/>
                <a:ea typeface="Google Sans"/>
                <a:cs typeface="Google Sans"/>
                <a:sym typeface="Google Sans"/>
              </a:rPr>
              <a:t>Education:</a:t>
            </a:r>
            <a:r>
              <a:rPr lang="el-GR" sz="1800" i="0" u="none" strike="noStrike" cap="none" dirty="0">
                <a:solidFill>
                  <a:srgbClr val="000000"/>
                </a:solidFill>
                <a:latin typeface="Google Sans"/>
                <a:ea typeface="Google Sans"/>
                <a:cs typeface="Google Sans"/>
                <a:sym typeface="Google Sans"/>
              </a:rPr>
              <a:t>Μαθητής Πέμπτης Δημοτικού</a:t>
            </a:r>
            <a:endParaRPr lang="en-US" sz="18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Google Sans"/>
                <a:ea typeface="Google Sans"/>
                <a:cs typeface="Google Sans"/>
                <a:sym typeface="Google Sans"/>
              </a:rPr>
              <a:t>Hometown:</a:t>
            </a:r>
            <a:r>
              <a:rPr lang="el-GR" sz="1800" i="0" u="none" strike="noStrike" cap="none" dirty="0">
                <a:solidFill>
                  <a:srgbClr val="000000"/>
                </a:solidFill>
                <a:latin typeface="Google Sans"/>
                <a:ea typeface="Google Sans"/>
                <a:cs typeface="Google Sans"/>
                <a:sym typeface="Google Sans"/>
              </a:rPr>
              <a:t>Κάλυμνος</a:t>
            </a:r>
            <a:r>
              <a:rPr lang="el-GR" sz="1800" b="1" i="0" u="none" strike="noStrike" cap="none" dirty="0">
                <a:solidFill>
                  <a:srgbClr val="000000"/>
                </a:solidFill>
                <a:latin typeface="Google Sans"/>
                <a:ea typeface="Google Sans"/>
                <a:cs typeface="Google Sans"/>
                <a:sym typeface="Google Sans"/>
              </a:rPr>
              <a:t>  </a:t>
            </a:r>
            <a:r>
              <a:rPr lang="en-US" sz="18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Google Sans"/>
                <a:ea typeface="Google Sans"/>
                <a:cs typeface="Google Sans"/>
                <a:sym typeface="Google Sans"/>
              </a:rPr>
              <a:t>Family:</a:t>
            </a:r>
            <a:r>
              <a:rPr lang="el-GR" sz="1800" b="1" dirty="0">
                <a:solidFill>
                  <a:srgbClr val="000000"/>
                </a:solidFill>
                <a:latin typeface="Google Sans"/>
                <a:ea typeface="Google Sans"/>
                <a:cs typeface="Google Sans"/>
                <a:sym typeface="Google Sans"/>
              </a:rPr>
              <a:t> </a:t>
            </a:r>
            <a:r>
              <a:rPr lang="el-GR" sz="1800" dirty="0">
                <a:solidFill>
                  <a:srgbClr val="000000"/>
                </a:solidFill>
                <a:latin typeface="Google Sans"/>
                <a:ea typeface="Google Sans"/>
                <a:cs typeface="Google Sans"/>
                <a:sym typeface="Google Sans"/>
              </a:rPr>
              <a:t>Γονείς</a:t>
            </a:r>
            <a:r>
              <a:rPr lang="en-US" sz="1800" b="1" i="0" u="none" strike="noStrike" cap="none" dirty="0">
                <a:solidFill>
                  <a:srgbClr val="000000"/>
                </a:solidFill>
                <a:latin typeface="Google Sans"/>
                <a:ea typeface="Google Sans"/>
                <a:cs typeface="Google Sans"/>
                <a:sym typeface="Google Sans"/>
              </a:rPr>
              <a:t> </a:t>
            </a:r>
          </a:p>
          <a:p>
            <a:pPr marL="0" marR="0" lvl="0" indent="0" algn="r"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Google Sans"/>
                <a:ea typeface="Google Sans"/>
                <a:cs typeface="Google Sans"/>
                <a:sym typeface="Google Sans"/>
              </a:rPr>
              <a:t>Occupation:</a:t>
            </a:r>
            <a:r>
              <a:rPr lang="el-GR" sz="1800" b="1" i="0" u="none" strike="noStrike" cap="none" dirty="0">
                <a:solidFill>
                  <a:srgbClr val="000000"/>
                </a:solidFill>
                <a:latin typeface="Google Sans"/>
                <a:ea typeface="Google Sans"/>
                <a:cs typeface="Google Sans"/>
                <a:sym typeface="Google Sans"/>
              </a:rPr>
              <a:t> </a:t>
            </a:r>
            <a:r>
              <a:rPr lang="el-GR" sz="1800" i="0" u="none" strike="noStrike" cap="none" dirty="0">
                <a:solidFill>
                  <a:srgbClr val="000000"/>
                </a:solidFill>
                <a:latin typeface="Google Sans"/>
                <a:ea typeface="Google Sans"/>
                <a:cs typeface="Google Sans"/>
                <a:sym typeface="Google Sans"/>
              </a:rPr>
              <a:t>Μαθητής</a:t>
            </a:r>
            <a:endParaRPr lang="en-US" sz="1800" b="1" i="0" u="none" strike="noStrike" cap="none" dirty="0">
              <a:solidFill>
                <a:srgbClr val="000000"/>
              </a:solidFill>
              <a:latin typeface="Google Sans"/>
              <a:ea typeface="Google Sans"/>
              <a:cs typeface="Google Sans"/>
              <a:sym typeface="Google Sans"/>
            </a:endParaRPr>
          </a:p>
        </p:txBody>
      </p:sp>
      <p:sp>
        <p:nvSpPr>
          <p:cNvPr id="12" name="TextBox 11">
            <a:extLst>
              <a:ext uri="{FF2B5EF4-FFF2-40B4-BE49-F238E27FC236}">
                <a16:creationId xmlns:a16="http://schemas.microsoft.com/office/drawing/2014/main" id="{F3467873-F842-7489-56E9-D8EE27EA25A9}"/>
              </a:ext>
            </a:extLst>
          </p:cNvPr>
          <p:cNvSpPr txBox="1"/>
          <p:nvPr/>
        </p:nvSpPr>
        <p:spPr>
          <a:xfrm>
            <a:off x="3870664" y="1614674"/>
            <a:ext cx="4143652" cy="187743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900"/>
              <a:buFont typeface="Arial"/>
              <a:buNone/>
            </a:pPr>
            <a:r>
              <a:rPr lang="en-US" sz="3600" b="1" i="0" u="none" strike="noStrike" cap="none" dirty="0">
                <a:solidFill>
                  <a:srgbClr val="196702"/>
                </a:solidFill>
                <a:latin typeface="Google Sans"/>
                <a:ea typeface="Google Sans"/>
                <a:cs typeface="Google Sans"/>
                <a:sym typeface="Google Sans"/>
              </a:rPr>
              <a:t>Goals</a:t>
            </a:r>
            <a:r>
              <a:rPr lang="en-US" sz="3200" i="0" u="none" strike="noStrike" cap="none" dirty="0">
                <a:solidFill>
                  <a:srgbClr val="000000"/>
                </a:solidFill>
                <a:latin typeface="Google Sans"/>
                <a:ea typeface="Google Sans"/>
                <a:cs typeface="Google Sans"/>
                <a:sym typeface="Google Sans"/>
              </a:rPr>
              <a:t> </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i="0" u="none" strike="noStrike" cap="none" dirty="0">
                <a:solidFill>
                  <a:srgbClr val="000000"/>
                </a:solidFill>
                <a:latin typeface="Google Sans"/>
                <a:ea typeface="Google Sans"/>
                <a:cs typeface="Google Sans"/>
                <a:sym typeface="Google Sans"/>
              </a:rPr>
              <a:t>Να κάνω όλα τα μαθήματα της τάξης μου.</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έχω διαφορετικό δάσκαλο σε κάθε τάξη.</a:t>
            </a:r>
          </a:p>
          <a:p>
            <a:pPr marL="4254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l-GR" sz="1600" dirty="0">
                <a:solidFill>
                  <a:srgbClr val="000000"/>
                </a:solidFill>
                <a:latin typeface="Google Sans"/>
                <a:ea typeface="Google Sans"/>
                <a:cs typeface="Google Sans"/>
                <a:sym typeface="Google Sans"/>
              </a:rPr>
              <a:t>Να απαρτίζεται η τάξη μου από παιδιά της ίδιας ηλικίας.</a:t>
            </a:r>
          </a:p>
        </p:txBody>
      </p:sp>
      <p:sp>
        <p:nvSpPr>
          <p:cNvPr id="18" name="TextBox 17">
            <a:extLst>
              <a:ext uri="{FF2B5EF4-FFF2-40B4-BE49-F238E27FC236}">
                <a16:creationId xmlns:a16="http://schemas.microsoft.com/office/drawing/2014/main" id="{7F3C7574-F1B9-DC18-D1F6-48E03CBF3590}"/>
              </a:ext>
            </a:extLst>
          </p:cNvPr>
          <p:cNvSpPr txBox="1"/>
          <p:nvPr/>
        </p:nvSpPr>
        <p:spPr>
          <a:xfrm>
            <a:off x="8014316" y="1614674"/>
            <a:ext cx="3974484"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prstClr val="black"/>
              </a:buClr>
              <a:buSzPts val="1100"/>
              <a:buFont typeface="Arial"/>
              <a:buNone/>
              <a:tabLst/>
              <a:defRPr/>
            </a:pPr>
            <a:r>
              <a:rPr kumimoji="0" lang="en-US" sz="3200" b="1" i="0" u="none" strike="noStrike" kern="1200" cap="none" spc="0" normalizeH="0" baseline="0" noProof="0" dirty="0">
                <a:ln>
                  <a:noFill/>
                </a:ln>
                <a:solidFill>
                  <a:srgbClr val="C5221F"/>
                </a:solidFill>
                <a:effectLst/>
                <a:uLnTx/>
                <a:uFillTx/>
                <a:latin typeface="Google Sans"/>
                <a:ea typeface="Google Sans"/>
                <a:cs typeface="Google Sans"/>
                <a:sym typeface="Google Sans"/>
              </a:rPr>
              <a:t>Frustrations</a:t>
            </a:r>
            <a:r>
              <a:rPr kumimoji="0" lang="en-US" sz="2800" b="1" i="0" u="none" strike="noStrike" kern="1200" cap="none" spc="0" normalizeH="0" baseline="0" noProof="0" dirty="0">
                <a:ln>
                  <a:noFill/>
                </a:ln>
                <a:solidFill>
                  <a:prstClr val="black"/>
                </a:solidFill>
                <a:effectLst/>
                <a:uLnTx/>
                <a:uFillTx/>
                <a:latin typeface="Google Sans"/>
                <a:ea typeface="Google Sans"/>
                <a:cs typeface="Google Sans"/>
                <a:sym typeface="Google Sans"/>
              </a:rPr>
              <a:t> </a:t>
            </a:r>
          </a:p>
          <a:p>
            <a:pPr marL="457200" marR="0" lvl="0" indent="-317500" algn="l" defTabSz="914400" rtl="0" eaLnBrk="1" fontAlgn="auto" latinLnBrk="0" hangingPunct="1">
              <a:lnSpc>
                <a:spcPct val="100000"/>
              </a:lnSpc>
              <a:spcBef>
                <a:spcPts val="0"/>
              </a:spcBef>
              <a:spcAft>
                <a:spcPts val="0"/>
              </a:spcAft>
              <a:buClr>
                <a:prstClr val="black"/>
              </a:buClr>
              <a:buSzPts val="1400"/>
              <a:buFont typeface="Google Sans"/>
              <a:buChar char="●"/>
              <a:tabLst/>
              <a:defRPr/>
            </a:pPr>
            <a:r>
              <a:rPr kumimoji="0" lang="el-GR" sz="1600" b="0" i="0" u="none" strike="noStrike" kern="1200" cap="none" spc="0" normalizeH="0" baseline="0" noProof="0" dirty="0">
                <a:ln>
                  <a:noFill/>
                </a:ln>
                <a:solidFill>
                  <a:prstClr val="black"/>
                </a:solidFill>
                <a:effectLst/>
                <a:uLnTx/>
                <a:uFillTx/>
                <a:latin typeface="Google Sans"/>
                <a:ea typeface="Google Sans"/>
                <a:cs typeface="Google Sans"/>
                <a:sym typeface="Google Sans"/>
              </a:rPr>
              <a:t>Ανησυχώ πως δεν θα κάνω ποτέ εικαστικά.</a:t>
            </a:r>
          </a:p>
          <a:p>
            <a:pPr marL="457200" marR="0" lvl="0" indent="-317500" algn="l" defTabSz="914400" rtl="0" eaLnBrk="1" fontAlgn="auto" latinLnBrk="0" hangingPunct="1">
              <a:lnSpc>
                <a:spcPct val="100000"/>
              </a:lnSpc>
              <a:spcBef>
                <a:spcPts val="0"/>
              </a:spcBef>
              <a:spcAft>
                <a:spcPts val="0"/>
              </a:spcAft>
              <a:buClr>
                <a:prstClr val="black"/>
              </a:buClr>
              <a:buSzPts val="1400"/>
              <a:buFont typeface="Google Sans"/>
              <a:buChar char="●"/>
              <a:tabLst/>
              <a:defRPr/>
            </a:pPr>
            <a:r>
              <a:rPr lang="el-GR" sz="1600" dirty="0">
                <a:solidFill>
                  <a:prstClr val="black"/>
                </a:solidFill>
                <a:latin typeface="Google Sans"/>
                <a:ea typeface="Google Sans"/>
                <a:cs typeface="Google Sans"/>
                <a:sym typeface="Google Sans"/>
              </a:rPr>
              <a:t>Κάποιες φορές φοβάμαι πως δεν μου δίνεται η απαραίτητη προσοχή στην αίθουσα.</a:t>
            </a:r>
          </a:p>
          <a:p>
            <a:pPr marL="457200" marR="0" lvl="0" indent="-317500" algn="l" defTabSz="914400" rtl="0" eaLnBrk="1" fontAlgn="auto" latinLnBrk="0" hangingPunct="1">
              <a:lnSpc>
                <a:spcPct val="100000"/>
              </a:lnSpc>
              <a:spcBef>
                <a:spcPts val="0"/>
              </a:spcBef>
              <a:spcAft>
                <a:spcPts val="0"/>
              </a:spcAft>
              <a:buClr>
                <a:prstClr val="black"/>
              </a:buClr>
              <a:buSzPts val="1400"/>
              <a:buFont typeface="Google Sans"/>
              <a:buChar char="●"/>
              <a:tabLst/>
              <a:defRPr/>
            </a:pPr>
            <a:r>
              <a:rPr kumimoji="0" lang="el-GR" sz="1600" b="0" i="0" u="none" strike="noStrike" kern="1200" cap="none" spc="0" normalizeH="0" baseline="0" noProof="0" dirty="0">
                <a:ln>
                  <a:noFill/>
                </a:ln>
                <a:solidFill>
                  <a:prstClr val="black"/>
                </a:solidFill>
                <a:effectLst/>
                <a:uLnTx/>
                <a:uFillTx/>
                <a:latin typeface="Google Sans"/>
                <a:ea typeface="Google Sans"/>
                <a:cs typeface="Google Sans"/>
                <a:sym typeface="Google Sans"/>
              </a:rPr>
              <a:t>Δεν ξέρω αν του χρόνου θα έχουμε δασκάλα εγκαίρως.</a:t>
            </a:r>
          </a:p>
        </p:txBody>
      </p:sp>
      <p:sp>
        <p:nvSpPr>
          <p:cNvPr id="20" name="TextBox 19">
            <a:extLst>
              <a:ext uri="{FF2B5EF4-FFF2-40B4-BE49-F238E27FC236}">
                <a16:creationId xmlns:a16="http://schemas.microsoft.com/office/drawing/2014/main" id="{830F9354-46C1-D523-BBEF-C14EEF9BAE1D}"/>
              </a:ext>
            </a:extLst>
          </p:cNvPr>
          <p:cNvSpPr txBox="1"/>
          <p:nvPr/>
        </p:nvSpPr>
        <p:spPr>
          <a:xfrm>
            <a:off x="4881609" y="4269469"/>
            <a:ext cx="6233233" cy="1754326"/>
          </a:xfrm>
          <a:prstGeom prst="rect">
            <a:avLst/>
          </a:prstGeom>
          <a:noFill/>
          <a:ln w="38100">
            <a:solidFill>
              <a:srgbClr val="FFFF00"/>
            </a:solidFill>
          </a:ln>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l-GR" sz="1800" dirty="0">
                <a:solidFill>
                  <a:srgbClr val="000000"/>
                </a:solidFill>
                <a:latin typeface="Google Sans"/>
                <a:ea typeface="Google Sans"/>
                <a:cs typeface="Google Sans"/>
                <a:sym typeface="Google Sans"/>
              </a:rPr>
              <a:t>Ο Παύλος είναι μαθητής δημοτικού και μένει στην Κάλυμνο.</a:t>
            </a:r>
          </a:p>
          <a:p>
            <a:pPr marL="0" marR="0" lvl="0" indent="0" algn="l" rtl="0">
              <a:lnSpc>
                <a:spcPct val="100000"/>
              </a:lnSpc>
              <a:spcBef>
                <a:spcPts val="0"/>
              </a:spcBef>
              <a:spcAft>
                <a:spcPts val="0"/>
              </a:spcAft>
              <a:buClr>
                <a:srgbClr val="000000"/>
              </a:buClr>
              <a:buSzPts val="1400"/>
              <a:buFont typeface="Arial"/>
              <a:buNone/>
            </a:pPr>
            <a:r>
              <a:rPr lang="el-GR" sz="1800" dirty="0">
                <a:solidFill>
                  <a:srgbClr val="000000"/>
                </a:solidFill>
                <a:latin typeface="Google Sans"/>
                <a:ea typeface="Google Sans"/>
                <a:cs typeface="Google Sans"/>
                <a:sym typeface="Google Sans"/>
              </a:rPr>
              <a:t>Πολλές χρονιές δεν έχει διδαχτεί συγκεκριμένα μαθήματα όπως εικαστικά, μουσική και γαλλικά</a:t>
            </a:r>
            <a:r>
              <a:rPr lang="el-GR" dirty="0">
                <a:solidFill>
                  <a:srgbClr val="000000"/>
                </a:solidFill>
                <a:latin typeface="Google Sans"/>
                <a:ea typeface="Google Sans"/>
                <a:cs typeface="Google Sans"/>
                <a:sym typeface="Google Sans"/>
              </a:rPr>
              <a:t>/γερμανικά λόγω έλλειψης εκπαιδευτικών. Θέλει να κάνει μάθημα όπως τα περισσότερα παιδάκια σε άλλες περιοχές όπου στην τάξη έχει μαθητές μόνο της ίδιας ηλικίας.</a:t>
            </a:r>
            <a:endParaRPr lang="en-GB" sz="1800" dirty="0">
              <a:solidFill>
                <a:srgbClr val="000000"/>
              </a:solidFill>
              <a:latin typeface="Google Sans"/>
              <a:ea typeface="Google Sans"/>
              <a:cs typeface="Google Sans"/>
              <a:sym typeface="Google Sans"/>
            </a:endParaRPr>
          </a:p>
        </p:txBody>
      </p:sp>
      <p:sp>
        <p:nvSpPr>
          <p:cNvPr id="22" name="TextBox 21">
            <a:extLst>
              <a:ext uri="{FF2B5EF4-FFF2-40B4-BE49-F238E27FC236}">
                <a16:creationId xmlns:a16="http://schemas.microsoft.com/office/drawing/2014/main" id="{1CC1ABFF-E677-BF41-9B86-BC59665C4376}"/>
              </a:ext>
            </a:extLst>
          </p:cNvPr>
          <p:cNvSpPr txBox="1"/>
          <p:nvPr/>
        </p:nvSpPr>
        <p:spPr>
          <a:xfrm>
            <a:off x="4177685" y="468112"/>
            <a:ext cx="6096000" cy="646331"/>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1800"/>
              <a:buFont typeface="Arial"/>
              <a:buNone/>
            </a:pPr>
            <a:r>
              <a:rPr lang="en-US" sz="1800" i="1" u="none" strike="noStrike" cap="none" dirty="0">
                <a:solidFill>
                  <a:srgbClr val="000000"/>
                </a:solidFill>
                <a:latin typeface="Google Sans"/>
                <a:ea typeface="Google Sans"/>
                <a:cs typeface="Google Sans"/>
                <a:sym typeface="Google Sans"/>
              </a:rPr>
              <a:t>“</a:t>
            </a:r>
            <a:r>
              <a:rPr lang="el-GR" sz="1800" i="1" u="none" strike="noStrike" cap="none" dirty="0">
                <a:solidFill>
                  <a:srgbClr val="000000"/>
                </a:solidFill>
                <a:latin typeface="Google Sans"/>
                <a:ea typeface="Google Sans"/>
                <a:cs typeface="Google Sans"/>
                <a:sym typeface="Google Sans"/>
              </a:rPr>
              <a:t>Μου αρέσει πολύ να ζωγραφίζω αλλά δεν το κάνουμε στο σχολείο.</a:t>
            </a:r>
            <a:r>
              <a:rPr lang="en-US" sz="1800" i="1" u="none" strike="noStrike" cap="none" dirty="0">
                <a:solidFill>
                  <a:srgbClr val="000000"/>
                </a:solidFill>
                <a:latin typeface="Google Sans"/>
                <a:ea typeface="Google Sans"/>
                <a:cs typeface="Google Sans"/>
                <a:sym typeface="Google Sans"/>
              </a:rPr>
              <a:t>” </a:t>
            </a:r>
          </a:p>
        </p:txBody>
      </p:sp>
    </p:spTree>
    <p:extLst>
      <p:ext uri="{BB962C8B-B14F-4D97-AF65-F5344CB8AC3E}">
        <p14:creationId xmlns:p14="http://schemas.microsoft.com/office/powerpoint/2010/main" val="3322622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216D-6425-7233-9E7C-77B520DB7DA2}"/>
              </a:ext>
            </a:extLst>
          </p:cNvPr>
          <p:cNvSpPr>
            <a:spLocks noGrp="1"/>
          </p:cNvSpPr>
          <p:nvPr>
            <p:ph type="title"/>
          </p:nvPr>
        </p:nvSpPr>
        <p:spPr>
          <a:xfrm>
            <a:off x="3359458" y="2273824"/>
            <a:ext cx="4364115" cy="1325563"/>
          </a:xfrm>
          <a:ln w="76200">
            <a:solidFill>
              <a:srgbClr val="7030A0"/>
            </a:solidFill>
          </a:ln>
        </p:spPr>
        <p:txBody>
          <a:bodyPr/>
          <a:lstStyle/>
          <a:p>
            <a:r>
              <a:rPr lang="en-GB" dirty="0"/>
              <a:t>EMPATHY MAPS</a:t>
            </a:r>
            <a:endParaRPr lang="el-GR" dirty="0"/>
          </a:p>
        </p:txBody>
      </p:sp>
    </p:spTree>
    <p:extLst>
      <p:ext uri="{BB962C8B-B14F-4D97-AF65-F5344CB8AC3E}">
        <p14:creationId xmlns:p14="http://schemas.microsoft.com/office/powerpoint/2010/main" val="18036663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oogle Recruitment 2018">
  <a:themeElements>
    <a:clrScheme name="Custom 1">
      <a:dk1>
        <a:srgbClr val="3B3F43"/>
      </a:dk1>
      <a:lt1>
        <a:srgbClr val="F0F3F4"/>
      </a:lt1>
      <a:dk2>
        <a:srgbClr val="5E6268"/>
      </a:dk2>
      <a:lt2>
        <a:srgbClr val="999FA6"/>
      </a:lt2>
      <a:accent1>
        <a:srgbClr val="4185F4"/>
      </a:accent1>
      <a:accent2>
        <a:srgbClr val="33A853"/>
      </a:accent2>
      <a:accent3>
        <a:srgbClr val="FABC05"/>
      </a:accent3>
      <a:accent4>
        <a:srgbClr val="E94335"/>
      </a:accent4>
      <a:accent5>
        <a:srgbClr val="1867D2"/>
      </a:accent5>
      <a:accent6>
        <a:srgbClr val="178037"/>
      </a:accent6>
      <a:hlink>
        <a:srgbClr val="4185F4"/>
      </a:hlink>
      <a:folHlink>
        <a:srgbClr val="C522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TotalTime>
  <Words>1120</Words>
  <Application>Microsoft Office PowerPoint</Application>
  <PresentationFormat>Ευρεία οθόνη</PresentationFormat>
  <Paragraphs>119</Paragraphs>
  <Slides>28</Slides>
  <Notes>3</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2</vt:i4>
      </vt:variant>
      <vt:variant>
        <vt:lpstr>Τίτλοι διαφανειών</vt:lpstr>
      </vt:variant>
      <vt:variant>
        <vt:i4>28</vt:i4>
      </vt:variant>
    </vt:vector>
  </HeadingPairs>
  <TitlesOfParts>
    <vt:vector size="35" baseType="lpstr">
      <vt:lpstr>Arial</vt:lpstr>
      <vt:lpstr>Calibri</vt:lpstr>
      <vt:lpstr>Calibri Light</vt:lpstr>
      <vt:lpstr>Google Sans</vt:lpstr>
      <vt:lpstr>Google Sans Medium</vt:lpstr>
      <vt:lpstr>Office Theme</vt:lpstr>
      <vt:lpstr>Google Recruitment 2018</vt:lpstr>
      <vt:lpstr>Εκπαίδευση σε δυσπρόσιτα μέρη</vt:lpstr>
      <vt:lpstr>Θέμα Εργασίας</vt:lpstr>
      <vt:lpstr>Η διαδικασία που ακολουθήσαμε…</vt:lpstr>
      <vt:lpstr>USER PERSONAS</vt:lpstr>
      <vt:lpstr>Παρουσίαση του PowerPoint</vt:lpstr>
      <vt:lpstr>Παρουσίαση του PowerPoint</vt:lpstr>
      <vt:lpstr>Παρουσίαση του PowerPoint</vt:lpstr>
      <vt:lpstr>Παρουσίαση του PowerPoint</vt:lpstr>
      <vt:lpstr>EMPATHY MAPS</vt:lpstr>
      <vt:lpstr>Παρουσίαση του PowerPoint</vt:lpstr>
      <vt:lpstr>Παρουσίαση του PowerPoint</vt:lpstr>
      <vt:lpstr>Παρουσίαση του PowerPoint</vt:lpstr>
      <vt:lpstr>Παρουσίαση του PowerPoint</vt:lpstr>
      <vt:lpstr>FIGMA – MOCKUP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USER JOURNEY MAPS</vt:lpstr>
      <vt:lpstr>Παρουσίαση του PowerPoint</vt:lpstr>
      <vt:lpstr>Παρουσίαση του PowerPoint</vt:lpstr>
      <vt:lpstr>Παρουσίαση του PowerPoint</vt:lpstr>
      <vt:lpstr>Παρουσίαση του PowerPoint</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Gaitanarou</dc:creator>
  <cp:lastModifiedBy>Administrator</cp:lastModifiedBy>
  <cp:revision>18</cp:revision>
  <dcterms:created xsi:type="dcterms:W3CDTF">2023-11-14T17:14:20Z</dcterms:created>
  <dcterms:modified xsi:type="dcterms:W3CDTF">2024-01-12T18:08:41Z</dcterms:modified>
</cp:coreProperties>
</file>