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67" r:id="rId6"/>
    <p:sldId id="265" r:id="rId7"/>
    <p:sldId id="268" r:id="rId8"/>
    <p:sldId id="272" r:id="rId9"/>
    <p:sldId id="269" r:id="rId10"/>
    <p:sldId id="273" r:id="rId11"/>
    <p:sldId id="274" r:id="rId12"/>
    <p:sldId id="275" r:id="rId13"/>
    <p:sldId id="276" r:id="rId14"/>
    <p:sldId id="277" r:id="rId15"/>
    <p:sldId id="278" r:id="rId16"/>
    <p:sldId id="279" r:id="rId17"/>
    <p:sldId id="280" r:id="rId18"/>
    <p:sldId id="281" r:id="rId19"/>
    <p:sldId id="282" r:id="rId20"/>
    <p:sldId id="285" r:id="rId21"/>
    <p:sldId id="286" r:id="rId22"/>
    <p:sldId id="287" r:id="rId23"/>
    <p:sldId id="288" r:id="rId24"/>
    <p:sldId id="283" r:id="rId25"/>
    <p:sldId id="284"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309F1B-A96A-5E48-8446-28F3A4F40DA1}" v="96" dt="2024-01-16T05:19:39.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876"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05:06:12.045"/>
    </inkml:context>
    <inkml:brush xml:id="br0">
      <inkml:brushProperty name="width" value="0.04286" units="cm"/>
      <inkml:brushProperty name="height" value="0.04286" units="cm"/>
    </inkml:brush>
  </inkml:definitions>
  <inkml:trace contextRef="#ctx0" brushRef="#br0">171 105 12287,'0'13'0,"1"-1"0,4-4 0,2-5 0,0-6 0,0 2 0,-2-4 0,2 4 0,6 1 0,0 1 0,0 2 0,0 3 0,0 0 0,0 0 0,1-3 0,-1 0 0,0-1 0,0 3 0,0-2 0,0-2 0,-6-2 0,-2-4 0,-4-3 0,-7 2 0,-1 0 0</inkml:trace>
  <inkml:trace contextRef="#ctx0" brushRef="#br0" timeOffset="333">118 314 12287,'-7'6'0,"3"3"0,2 2 0,2-4 0,0 5 0,0-3 0,0 2 0,5 4 0,-1 2 0,-1 5 0,-2 3 0,-1 1 0,2 0 0,1 0 0,1 0 0,1-1 0,-5-3 0,1-5 0,3-2 0,-2-2 0,4-13 0,-6-9 0,0-10 0,0-5 0,0-8 0,0-3 0,0-3 0,-6 5 0,-1 1 0</inkml:trace>
  <inkml:trace contextRef="#ctx0" brushRef="#br0" timeOffset="613">118 327 12287,'2'7'0,"2"-2"0,-2-5 0,4-5 0,-1-3 0,3-4 0,5-1 0,0 1 0,0 4 0,0 3 0,0 4 0,0 1 0,0 0 0,0 0 0,0 4 0,0 2 0,0 1 0,1 3 0,-1-4 0,-2 0 0,-1-2 0,-1 1 0,-5 1 0,5-2 0,-6 3 0,1 6 0,-2 0 0,-2 5 0,0-1 0,0 1 0,0 1 0,-4-5 0,-1 3 0,1-2 0,-2-2 0,5 0 0,-5-1 0,0-4 0,4-2 0,-9-6 0,4 0 0</inkml:trace>
  <inkml:trace contextRef="#ctx0" brushRef="#br0" timeOffset="861">158 445 12287,'13'0'0,"0"0"0,0-2 0,0-1 0,0-1 0,0 0 0,0 2 0,0-1 0,0-1 0,-4-5 0,0 5 0,1 1 0,-4 2 0,0-5 0,-6-2 0</inkml:trace>
  <inkml:trace contextRef="#ctx0" brushRef="#br0" timeOffset="1065">197 549 12287,'-6'6'0,"6"3"0,2-3 0,6-2 0,2-2 0,2-2 0,1 0 0,0 0 0,0 0 0,0 0 0,-4 0 0,-2-2 0,-1-2 0,-1 2 0,-5-9 0,0 3 0,0-5 0</inkml:trace>
  <inkml:trace contextRef="#ctx0" brushRef="#br0" timeOffset="1372">1 745 12287,'0'14'0,"6"-7"0,1-1 0,6-6 0,0 0 0,0 0 0,0-2 0,2-2 0,2-5 0,8-1 0,7 0 0,0 1 0,0-1 0,3 4 0,-5 2 0,-1 2 0,-1 2 0,-4 0 0,-2 2 0,-4 2 0,-4 5 0,-2 2 0,-2 1 0,-3-2 0,-1-1 0,-2-6 0,-8-8 0,-2-9 0,-1-5 0,-8-3 0,-5-4 0</inkml:trace>
  <inkml:trace contextRef="#ctx0" brushRef="#br0" timeOffset="1663">288 0 12287,'0'13'0,"0"0"0,0 2 0,0 1 0,0 1 0,0 8 0,0 1 0,-1 6 0,-3 2 0,1 5 0,-5 0 0,3 7 0,2 5 0,-3 6 0,2 1 0,1 2 0,1 2 0,2-4 0,0-1 0,0-5 0,0-4 0,0-1 0,0-11 0,0-8 0,0-7 0,0-10 0,0-11 0,0-18 0,0-4 0,0-10 0</inkml:trace>
  <inkml:trace contextRef="#ctx0" brushRef="#br0" timeOffset="1929">576 196 12287,'13'0'0,"0"0"0,0 0 0,5 0 0,-1 0 0,-1 0 0,-1 0 0,-2 0 0,0 0 0,0 0 0,0 0 0,0 0 0,-6 0 0,5-5 0,-5-3 0</inkml:trace>
  <inkml:trace contextRef="#ctx0" brushRef="#br0" timeOffset="2146">589 392 12287,'-7'14'0,"1"-7"0,8-1 0,2-6 0,5 0 0,7-5 0,1-1 0,-1 1 0,-1-1 0,-1-3 0,2 5 0,1 1 0,-1 1 0,-1 2 0,-2 0 0,0 0 0,0 0 0,0 0 0,-5 0 0,-3-5 0,-5-3 0</inkml:trace>
  <inkml:trace contextRef="#ctx0" brushRef="#br0" timeOffset="2466">772 340 12287,'-9'6'0,"2"4"0,0 6 0,0 6 0,-3 3 0,-2 7 0,-1 2 0,0 4 0,0 1 0,1 5 0,2-2 0,1-4 0,-1-6 0,0-5 0,0-2 0,2-3 0,3-5 0,-1-4 0,1-4 0,4-4 0,-2-10 0,6-4 0,9-2 0,5-2 0,0 0 0,2 0 0,-4 0 0,2-1 0,-2 3 0,-2 2 0,-1 2 0,-2 4 0,-2-1 0,0-2 0,0 1 0,-3-3 0,-4-4 0,-1-1 0,0 0 0,0 0 0,0 7 0,0 8 0,0 9 0,5 4 0,0 6 0,1 3 0,0 0 0,4 1 0,-3-2 0,2-2 0,0-2 0,-5-3 0,3-6 0,1-3 0,-1-1 0,2-3 0,4-8 0,0-2 0,0-6 0</inkml:trace>
  <inkml:trace contextRef="#ctx0" brushRef="#br0" timeOffset="3053">1374 183 12287,'7'6'0,"-1"-3"0,-6 6 0,0 1 0,-2 0 0,-2 0 0,-5-1 0,-2 1 0,-7 6 0,1 3 0,-1 0 0,-1 0 0,5 0 0,-4-3 0,4 1 0,1-1 0,0-6 0,0-3 0,0-1 0,0 4 0,-1-2 0</inkml:trace>
  <inkml:trace contextRef="#ctx0" brushRef="#br0" timeOffset="3278">1073 549 12287,'1'-7'0,"4"1"0,3 0 0,3 4 0,-1-6 0,-1 1 0,1 1 0,1 0 0,1 1 0,-2 2 0,-1-2 0,1 2 0,2 2 0,1 1 0,0 0 0,0 0 0,0 0 0,0 0 0,0 0 0,0 0 0,0 0 0,0 0 0,0 0 0,0 0 0,-4 0 0,0 0 0,-6 0 0,3-6 0,-6-3 0,-6-2 0,-1-2 0</inkml:trace>
  <inkml:trace contextRef="#ctx0" brushRef="#br0" timeOffset="3484">1308 379 12287,'-7'0'0,"1"2"0,6 2 0,0 6 0,0 6 0,0 6 0,0 9 0,-1 5 0,-4 6 0,4 0 0,-3 5 0,2-2 0,2-3 0,0-3 0,0-4 0,0-6 0,0-6 0,0-4 0,0-6 0,0-8 0,0-10 0,0-8 0,0-13 0</inkml:trace>
  <inkml:trace contextRef="#ctx0" brushRef="#br0" timeOffset="3603">1256 432 12287,'-4'20'0,"-1"6"0,2 6 0,2 2 0,-3 3 0,-2-3 0,-2 1 0,-2-1 0,-1-6 0,-2-2 0,1-7 0,3-4 0,-2-8 0,2-3 0,-3-2 0,-1-8 0,0-1 0</inkml:trace>
  <inkml:trace contextRef="#ctx0" brushRef="#br0" timeOffset="3724">1269 523 12287,'19'3'0,"1"4"0,2 8 0,-2 2 0,-1 2 0,3 4 0,-4-2 0,-4-1 0,-4-2 0,2-1 0,-5-2 0,0-4 0,-1-6 0,-6-5 0,0-8 0</inkml:trace>
  <inkml:trace contextRef="#ctx0" brushRef="#br0" timeOffset="4123">1596 327 12287,'12'-9'0,"-2"2"0,-2 1 0,-5 0 0,2 2 0,-5 4 0,-5 0 0,0 6 0,-6 8 0,3 4 0,-3 4 0,0 2 0,-1 3 0,2-3 0,1-2 0,6-3 0,-2-6 0,-1 0 0,4-7 0,-2-8 0,3-9 0,1-10 0,0-8 0,1-1 0,3 1 0,-1-3 0,6 3 0,0 3 0,-2 2 0,5 10 0,-4-1 0,4 7 0,1 2 0,0 1 0,0 7 0,0 2 0,0 4 0,0 6 0,0 2 0,1 2 0,-6-1 0,0-4 0,-1 0 0,0 0 0,-4 0 0,1 0 0,-2 0 0,-2 0 0,-2 5 0,-2 1 0,-5 1 0,-2 3 0,-7 2 0,1 3 0,1 1 0,1 1 0,-2 1 0,-1-7 0,2 0 0,2-3 0,7-5 0,-5 3 0,5-6 0</inkml:trace>
  <inkml:trace contextRef="#ctx0" brushRef="#br0" timeOffset="4285">1596 392 12287,'0'14'0,"0"-1"0,4 0 0,2 0 0,0 0 0,0 0 0,2-4 0,-2-2 0,0 0 0,0 0 0,4-4 0,-1 2 0,-2-2 0,0 1 0,-1 5 0,4 8 0,-2 3 0</inkml:trace>
  <inkml:trace contextRef="#ctx0" brushRef="#br0" timeOffset="4500">1727 680 12287,'5'7'0,"-5"5"0,2-3 0,-5 2 0,-7 2 0,1 2 0,-2 1 0,-3 1 0,3 1 0,1-5 0,2 0 0,3 0 0,-4-4 0,5-1 0,-7-5 0,16-3 0,-4-7 0</inkml:trace>
  <inkml:trace contextRef="#ctx0" brushRef="#br0" timeOffset="4701">1727 693 12287,'13'0'0,"0"0"0,0 0 0,-1 2 0,-2 1 0,-2 1 0,1 0 0,4-2 0,0 2 0,-4-2 0,-2 3 0,-1 1 0,-3 3 0,-2 2 0,-1 3 0,0 0 0,0 4 0,0 2 0,-1 7 0,-3 4 0,-5 4 0,-7 3 0,-3-1 0,0-2 0,0-4 0,0 1 0,3-3 0,-1-5 0,1-5 0,1-6 0,4-2 0,1-4 0,1-1 0,0-8 0,-4-5 0</inkml:trace>
  <inkml:trace contextRef="#ctx0" brushRef="#br0" timeOffset="4865">1727 811 12287,'1'13'0,"2"0"0,1 0 0,1-4 0,-4 0 0,4 1 0,-4-3 0,5 2 0,-2 1 0,1 1 0,3-2 0,-3 0 0,-1 1 0,2 2 0,-3-4 0,4 1 0,-1 1 0,4-4 0,-3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05:13:35.739"/>
    </inkml:context>
    <inkml:brush xml:id="br0">
      <inkml:brushProperty name="width" value="0.06" units="cm"/>
      <inkml:brushProperty name="height" value="0.06" units="cm"/>
      <inkml:brushProperty name="color" value="#E71224"/>
    </inkml:brush>
  </inkml:definitions>
  <inkml:trace contextRef="#ctx0" brushRef="#br0">0 168 12287,'21'0'0,"0"0"0,0 0 0,0 0 0,0 0 0,0 0 0,0 0 0,0 0 0,0 0 0,0 0 0,0 0 0,0 0 0,0 0 0,0 0 0,0 0 0,0 0 0,0 0 0,0 0 0,7 0 0,0 0 0,-2 0 0,0 0 0,-1 0 0,3 0 0,0 0 0,-7 0 0,3 0 0,4 0 0,-5 0 0,5 0 0,-5 0 0,-2 0 0,3 0 0,1 0 0,3 0 0,-2 0 0,-3 0 0,-2 0 0,0 0 0,0 0 0,0 0 0,0 0 0,0 0 0,0 0 0,0 0 0,0 0 0,0 0 0,7 0 0,0 0 0,0 0 0,3 0 0,1 0 0,8 0 0,-3 0 0,-2 0 0,-2 0 0,2 0 0,-7 0 0,-5 0 0,-2 0 0,0 0 0,0 0 0,0 0 0,0 0 0,0 0 0,0 0 0,0 0 0,0 0 0,3 0 0,4 0 0,2 0 0,5 3 0,-7 1 0,-5 3 0,5 0 0,0-7 0,-2 0 0,-3 0 0,-2 0 0,0 0 0,0 0 0,0 0 0,0 0 0,0 0 0,0 0 0,0 0 0,0 0 0,0 0 0,0 0 0,0 0 0,7 0 0,0 3 0,0 1 0,3 3 0,-1 0 0,5-7 0,-7 0 0,-5 0 0,-2 0 0,0 3 0,0 1 0,0 3 0,-7 0 0,0-7 0,3 0 0,1 0 0,6 0 0,1 0 0,3 0 0,7 0 0,-4 0 0,1 0 0,6 0 0,4 0 0,4 0 0,1-2 0,-7-5 0,-1 5 0,-11-5 0,-2 4 0,-3 3 0,-2 0 0,0 0 0,0 0 0,0 0 0,0 3 0,0 1 0,0 3 0,0 3 0,0-6 0,3 3 0,4-2 0,4-3 0,10-2 0,0 0 0,0 0 0,0 0 0,-2 0 0,-3 0 0,-2 0 0,-9 0 0,2 0 0,-5 0 0,-2 0 0,0 0 0,0 3 0,0 4 0,0-5 0,0 5 0,0-2 0,0 2 0,3-5 0,1 7 0,6-2 0,1 0 0,3 0 0,7-7 0,-2 0 0,-5 0 0,2 0 0,-9 0 0,-2 0 0,-3 0 0,-2 0 0,0 0 0,-7 0 0,0 0 0,-9 0 0,14 0 0,-5 0 0,4 0 0,6 0 0,1 0 0,6 0 0,1 0 0,1 0 0,2 0 0,-5 0 0,1 0 0,-8-2 0,5-3 0,-5-2 0,-2 0 0,0 7 0,0 0 0,0-7 0,0 0 0,0 3 0,7 1 0,0 3 0,0 0 0,2 0 0,1 0 0,6 0 0,-4 0 0,-3 0 0,5 0 0,-7 0 0,-2 0 0,-3 0 0,-9 0 0,0 0 0,2 0 0,3 0 0,2 0 0,0 0 0,0 0 0,-5 0 0,3 0 0,4 0 0,1 0 0,6 0 0,0 0 0,1 0 0,-1 0 0,5 0 0,-7 0 0,-2 0 0,-3 0 0,-2 0 0,0 0 0,0 0 0,0 0 0,-7 0 0,0 0 0,2 0 0,1 3 0,-1 1 0,-2 3 0,2-2 0,5-3 0,5-2 0,4 3 0,3 4 0,2-5 0,7 5 0,-2-5 0,-5-2 0,2 0 0,-9 0 0,0 0 0,2 0 0,-13 0 0,4 0 0,-3 0 0,1 0 0,2 3 0,0 1 0,0 3 0,2 0 0,3-7 0,4 0 0,3 0 0,-5 0 0,7 0 0,0 0 0,-2 0 0,4 0 0,-7 0 0,1 0 0,-1 0 0,-2 0 0,-7 0 0,0 0 0,0 0 0,0 0 0,-7 0 0,0 0 0,-7 0 0,7 0 0,0 0 0,7 0 0,0 0 0,0 0 0,0-2 0,0-3 0,0-2 0,0 3 0,0 1 0,0 1 0,0-5 0,0 5 0,0-5 0,0 4 0,0 3 0,-7 0 0,0 0 0,-7 0 0,5-2 0,-3-5 0,7 5 0,-2-8 0,5 1 0,2 7 0,0-5 0,0 4 0,0 3 0,-7-2 0,0-3 0,2-2 0,3 0 0,2 7 0,0 0 0,0 0 0,0 0 0,-7 0 0,0 0 0,2 0 0,3 0 0,2 0 0,0-2 0,0-5 0,0 5 0,0-5 0,0 4 0,0 3 0,0 0 0,0 0 0,0 0 0,0 0 0,0 0 0,0 0 0,0 0 0,0 0 0,0 0 0,2 0 0,3 0 0,2 0 0,0 0 0,-7 0 0,0 0 0,0 0 0,7 0 0,0 0 0,-2 0 0,-3 0 0,-2 0 0,0 0 0,0 0 0,0 0 0,-7 0 0,0 0 0,2 0 0,3 0 0,2 0 0,0 0 0,0 0 0,-7 0 0,0 0 0,2 0 0,3 0 0,9-7 0,0 0 0,-2 3 0,-3 1 0,5-4 0,0 0 0,-2 0 0,-3-2 0,-2 7 0,0-5 0,0 4 0,0 3 0,-7 0 0,0 0 0,2 0 0,3 0 0,2 0 0,0 0 0,0 0 0,-7 0 0,0 0 0,2 0 0,3 0 0,2 0 0,0 0 0,0 0 0,0 0 0,2 0 0,3 0 0,2 0 0,-2 0 0,-3 0 0,-2 0 0,0 0 0,0 0 0,0 0 0,0 0 0,0 0 0,0 0 0,7-7 0,0 0 0,-2 3 0,-3 1 0,0 3 0,3-2 0,4-3 0,3-2 0,-7 0 0,2 7 0,-5 0 0,-2 0 0,-7 0 0,0 0 0,2 0 0,-4 0 0,2 0 0,2 0 0,3 0 0,2 0 0,0-2 0,0-5 0,0 5 0,2-5 0,5 4 0,7 3 0,-2-2 0,2-3 0,2-2 0,3 3 0,0-1 0,-5 0 0,-5-2 0,0 3 0,-7 1 0,5 3 0,-4 0 0,-10 0 0,0 0 0,2 0 0,3 0 0,2 0 0,0 0 0,0 0 0,0-2 0,0-3 0,0-2 0,0 0 0,0 5 0,0-3 0,0-2 0,0 0 0,0 7 0,0 0 0,0 0 0,-12 7 0,-9 0 0,-9 19 0,-12-3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05:14:18.582"/>
    </inkml:context>
    <inkml:brush xml:id="br0">
      <inkml:brushProperty name="width" value="0.06" units="cm"/>
      <inkml:brushProperty name="height" value="0.06" units="cm"/>
      <inkml:brushProperty name="color" value="#E71224"/>
    </inkml:brush>
  </inkml:definitions>
  <inkml:trace contextRef="#ctx0" brushRef="#br0">379 1 12287,'9'2'0,"-9"5"0,-12 12 0,-13 11 0,-6 3 0,-1 4 0,4 1 0,-5-1 0,3-2 0,4 2 0,-4-4 0,2 0 0,2-3 0,3-4 0,9-5 0,2-5 0,0-4 0,1-3 0,6-2 0,-4-7 0,9 0 0</inkml:trace>
  <inkml:trace contextRef="#ctx0" brushRef="#br0" timeOffset="226">148 232 12287,'0'21'0,"0"0"0,7 0 0,0 0 0,0-7 0,-5 0 0,3 2 0,2 3 0,0 2 0,-7 2 0,0 5 0,0 7 0,0 3 0,0 1 0,0-1 0,0-1 0,0 12 0,0-12 0,-3-2 0,-4-2 0,5-5 0,-7-16 0,9-3 0,0-9 0</inkml:trace>
  <inkml:trace contextRef="#ctx0" brushRef="#br0" timeOffset="531">463 148 12287,'2'12'0,"5"-5"0,-5-5 0,17-4 0,-5-3 0,5-2 0,-5-7 0,0 5 0,2-1 0,3 1 0,2-5 0,2 5 0,5-3 0,-5 7 0,5-2 0,-4 5 0,-3 2 0,-10 0 0,-11 9 0,-11 3 0</inkml:trace>
  <inkml:trace contextRef="#ctx0" brushRef="#br0" timeOffset="854">631 127 12287,'-14'23'0,"2"3"0,3 2 0,-5 7 0,4-7 0,-1 0 0,-6 2 0,1-6 0,0 4 0,2-7 0,-3-7 0,6 2 0,-3-9 0,9-2 0,-2-12 0,14-5 0,7-11 0,5-1 0,2 3 0,0-4 0,0 11 0,0-3 0,0 3 0,-7 5 0,0 9 0,2 0 0,-7 9 0,-2 8 0,-4 6 0,-3 5 0,0 7 0,0-7 0,-3-2 0,-4-3 0,5 5 0,-5 0 0,2-2 0,-2-3 0,5-2 0,-5 0 0,5 0 0,-1 0 0,-1 2 0,-6 3 0,-1 2 0,4 0 0,-7-7 0,0 0 0,2 0 0,-7-7 0,5-2 0,-4-3 0,4-2 0,0-7 0,9-9 0,-4-3 0</inkml:trace>
  <inkml:trace contextRef="#ctx0" brushRef="#br0" timeOffset="1008">505 526 12287,'0'21'0,"0"0"0,0 0 0,2-7 0,3 0 0,2 2 0,9-4 0,-2 2 0,-2-9 0,2 2 0,0-5 0,7-2 0</inkml:trace>
  <inkml:trace contextRef="#ctx0" brushRef="#br0" timeOffset="1179">820 316 12287,'11'9'0,"8"-6"0,-5 4 0,5-3 0,2 3 0,-7-4 0,0 4 0,2-5 0,-4-2 0,2 0 0,0 9 0,7 3 0</inkml:trace>
  <inkml:trace contextRef="#ctx0" brushRef="#br0" timeOffset="1455">1114 64 12287,'18'9'0,"-4"5"0,5-4 0,-8-1 0,3-2 0,0 0 0,-7 9 0,5-2 0,-3 7 0,-4 7 0,-3-2 0,-2 9 0,3 2 0,4 3 0,-5 2 0,5 2 0,-5 1 0,-2-3 0,0 9 0,0-14 0,0 1 0,0 1 0,0-8 0,0-3 0,0-5 0,0-2 0,0 0 0,0 0 0,0-7 0,0 0 0,0-9 0,0 2 0,0-14 0,-9-5 0,-3-9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05:14:17.509"/>
    </inkml:context>
    <inkml:brush xml:id="br0">
      <inkml:brushProperty name="width" value="0.06" units="cm"/>
      <inkml:brushProperty name="height" value="0.06" units="cm"/>
      <inkml:brushProperty name="color" value="#E71224"/>
    </inkml:brush>
  </inkml:definitions>
  <inkml:trace contextRef="#ctx0" brushRef="#br0">567 85 12287,'21'0'0,"0"-2"0,-2-5 0,-5-7 0,-7-5 0,-5-2 0,-11 9 0,-5 5 0,-5 5 0,5 11 0,0 5 0,0 5 0,-4 2 0,4 0 0,-5 7 0,5 2 0,-5 1 0,-2-1 0,0 5 0,0-5 0,0 1 0,0-1 0,-2 0 0,0-4 0,-1 0 0,6-8 0,1 3 0,-4-7 0,0 5 0,7 0 0,3-3 0,1-2 0,1-9 0,4 4 0,-2 0 0,0-6 0,10 6 0,1-11 0,3-5 0,10-5 0,-6-9 0</inkml:trace>
  <inkml:trace contextRef="#ctx0" brushRef="#br0" timeOffset="488">1 190 12287,'11'12'0,"-1"-1"0,-10-4 0,0-2 0,0 9 0,0 2 0,0 3 0,0 9 0,-3 2 0,-1 3 0,-3 4 0,0-4 0,7 0 0,0-3 0,0-4 0,0-3 0,0-2 0,2-9 0,5-5 0,12-14 0,11-7 0,0-3 0,1 3 0,-1-4 0,-5 6 0,3 0 0,-2 5 0,-3-2 0,-2 2 0,0 2 0,0 3 0,0 2 0,0 0 0,0 0 0,0 0 0,0 9 0,10 3 0,1 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05:14:25.570"/>
    </inkml:context>
    <inkml:brush xml:id="br0">
      <inkml:brushProperty name="width" value="0.06" units="cm"/>
      <inkml:brushProperty name="height" value="0.06" units="cm"/>
      <inkml:brushProperty name="color" value="#E71224"/>
    </inkml:brush>
  </inkml:definitions>
  <inkml:trace contextRef="#ctx0" brushRef="#br0">223 0 12287,'15'17'0,"-3"1"0,-7-1 0,-3 0 0,-4 2 0,-3 2 0,-7 4 0,-3 1 0,-2 5 0,0 7 0,0 4 0,-1 1 0,1-5 0,0 2 0,0-3 0,0-9 0,0-1 0,0-4 0,-1-8 0,9 2 0,-6-15 0,5 5 0</inkml:trace>
  <inkml:trace contextRef="#ctx0" brushRef="#br0" timeOffset="212">206 223 12287,'17'0'0,"0"0"0,0 0 0,0 0 0,-5 0 0,-1 0 0,2-2 0,3-4 0,1 4 0,-2-5 0,-2 1 0,-1 0 0,-6 1 0,5 3 0,2-4 0,3 4 0,1-4 0,0 5 0,0-7 0,0-2 0</inkml:trace>
  <inkml:trace contextRef="#ctx0" brushRef="#br0" timeOffset="412">343 326 12287,'-10'7'0,"5"-5"0,10 4 0,7-4 0,-3-8 0,3-1 0,1-1 0,2 0 0,-3 1 0,-1 3 0,2-2 0,3 2 0,-5 3 0,0 1 0,3 0 0,1 0 0,2 0 0,-7 0 0,5 0 0,-6 0 0</inkml:trace>
  <inkml:trace contextRef="#ctx0" brushRef="#br0" timeOffset="619">429 103 12287,'0'17'0,"0"0"0,1 0 0,3 1 0,2-1 0,-2 0 0,-2 6 0,-2 1 0,0 1 0,0 0 0,0 5 0,-2-1 0,-2 3 0,-2 3 0,-7-1 0,1 2 0,-1 0 0,2-2 0,-4 5 0,3-13 0,-1 3 0,1-1 0,-3-13 0,4 3 0,-5-13 0,-1 3 0</inkml:trace>
  <inkml:trace contextRef="#ctx0" brushRef="#br0" timeOffset="761">394 377 12287,'17'8'0,"1"1"0,-1 8 0,0 1 0,8 6 0,-6-3 0,5 8 0,1 1 0,-6 3 0,6-1 0,-2-3 0,0-7 0,-1-3 0,-5-3 0,1-5 0,-1-3 0,0-16 0,0-1 0</inkml:trace>
  <inkml:trace contextRef="#ctx0" brushRef="#br0" timeOffset="1102">874 120 12287,'0'-9'0,"0"3"0,0 12 0,0 5 0,-2 4 0,-2 2 0,-1 1 0,1-1 0,2 6 0,2-1 0,0-1 0,0-2 0,0 4 0,0 0 0,0-2 0,0-8 0,0-1 0,0-10 0,0-2 0,0-10 0,-8-13 0,-1-3 0</inkml:trace>
  <inkml:trace contextRef="#ctx0" brushRef="#br0" timeOffset="1388">840 69 12287,'15'2'0,"-4"3"0,5-3 0,-7 6 0,8-8 0,-5-6 0,-3-1 0,1-1 0,-1 0 0,-3 3 0,5 5 0,3 0 0,-5-6 0,3 0 0,-3 2 0,3 10 0,1 4 0,-7 7 0,-3 0 0,-1 0 0,-2 6 0,0 2 0,0-1 0,0 1 0,0 0 0,0-4 0,0 4 0,0 1 0,0-5 0,0 2 0,0-4 0,0-2 0,0-5 0,-2-3 0,-3-1 0,3-6 0,-4-14 0,4 1 0,2-14 0</inkml:trace>
  <inkml:trace contextRef="#ctx0" brushRef="#br0" timeOffset="1620">891 223 12287,'17'-6'0,"0"1"0,-5-7 0,-1 6 0,-7 1 0,6 5 0,-5 0 0,-1 0 0,7 0 0,1 0 0,5 0 0,-7 0 0,5 0 0,-6 0 0</inkml:trace>
  <inkml:trace contextRef="#ctx0" brushRef="#br0" timeOffset="1788">874 326 12287,'-11'15'0,"1"-2"0,2-1 0,3-8 0,7 1 0,3-10 0,7-5 0,3 1 0,2-5 0,2 7 0,2-1 0,2 0 0,0 3 0,-6 5 0,0 0 0,-2 2 0,-3 3 0,-5-1 0,-7 7 0,-7 1 0,-3 5 0</inkml:trace>
  <inkml:trace contextRef="#ctx0" brushRef="#br0" timeOffset="2059">857 514 12287,'17'0'0,"0"-5"0,0-3 0,0-2 0,0-3 0,-5 4 0,-3-3 0,-1-1 0,0 5 0,-3 2 0,-3 5 0,4 8 0,-12 7 0,-5 5 0,-4 3 0,-1 7 0,3-6 0,2 0 0,-3 1 0,-1-5 0,0 6 0,2-2 0,1 0 0,6 0 0,-5-6 0,7-8 0,4-16 0,10-12 0</inkml:trace>
  <inkml:trace contextRef="#ctx0" brushRef="#br0" timeOffset="2183">942 548 12287,'12'0'0,"-1"0"0,-5 8 0,4 4 0,-3 3 0,6 0 0,-3-2 0,1-1 0,1 1 0,-3 2 0,5 1 0,-3-3 0,2-2 0,-3-7 0,1 2 0,1-4 0,5-2 0</inkml:trace>
  <inkml:trace contextRef="#ctx0" brushRef="#br0" timeOffset="2413">1302 120 12287,'12'-7'0,"-1"-5"0,1 5 0,-3 1 0,-3 12 0,-6 5 0,-6 4 0,2 10 0,-7 3 0,-1 3 0,3-2 0,-6 3 0,5-5 0,-1-1 0,-1-3 0,8-4 0,-3-4 0,-1-3 0,6-5 0,-13-7 0,6 0 0</inkml:trace>
  <inkml:trace contextRef="#ctx0" brushRef="#br0" timeOffset="2681">1285 240 12287,'17'-15'0,"0"3"0,1 7 0,-1 3 0,0 2 0,0 0 0,0 0 0,0 0 0,0 0 0,-5 2 0,-1 2 0,2 1 0,-3 1 0,1-6 0,-7 0 0,2 2 0,-12 4 0,-5 5 0,-4 4 0,-3 4 0,-1 2 0,-3 2 0,1 8 0,-6-3 0,2 4 0,4 3 0,2-1 0,2 0 0,0 0 0,0 1 0,5-3 0,3-1 0,1-5 0,4-1 0,3-2 0,1-16 0,1-8 0,5-15 0,-4-8 0,21-18 0,-4-2 0</inkml:trace>
  <inkml:trace contextRef="#ctx0" brushRef="#br0" timeOffset="2784">1285 429 12287,'2'-6'0,"4"10"0,5 11 0,2 13 0,3 1 0,-1 3 0,4 3 0,4-1 0,-2 2 0,3 2 0,3 2 0,2-8 0,5-9 0,0 4 0,0 0 0</inkml:trace>
  <inkml:trace contextRef="#ctx0" brushRef="#br0" timeOffset="3458">857 1011 12287,'0'11'0,"0"1"0,0 1 0,0 2 0,0 10 0,0 6 0,0 5 0,0 4 0,-6 7 0,0-1 0,3 2 0,1-3 0,0 5 0,-2-8 0,-2-2 0,2-6 0,-3-5 0,1-1 0,2-5 0,-5-12 0,-1-7 0,1-8 0,-6-13 0,5-9 0</inkml:trace>
  <inkml:trace contextRef="#ctx0" brushRef="#br0" timeOffset="3664">805 1080 12287,'-1'11'0,"-5"0"0,-6 3 0,3-1 0,-3 0 0,1-1 0,2 1 0,-7 2 0,5 3 0,-2-1 0,1 0 0,-3-2 0,5-2 0,-1-1 0,0 1 0,-1 2 0,-5 2 0</inkml:trace>
  <inkml:trace contextRef="#ctx0" brushRef="#br0" timeOffset="3779">805 1028 12287,'18'10'0,"4"5"0,3-4 0,0 5 0,0 1 0,3 0 0,-3 0 0,0 0 0,-1 0 0,-1 8 0,2-6 0,2 6 0</inkml:trace>
  <inkml:trace contextRef="#ctx0" brushRef="#br0" timeOffset="4163">703 1439 12287,'2'16'0,"3"-5"0,-1 4 0,6-3 0,-3 3 0,5 2 0,-5 0 0,1 0 0,-1 0 0,5 1 0,-5 1 0,1 2 0,0 1 0,5 1 0,-2-6 0,5 0 0,1-5 0,0-3 0,0-3 0,0-8 0,0-7 0,2-16 0,2-9 0,2-10 0,6-6 0,-8 1 0,-4 3 0,-4 6 0,-1 4 0,5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05:14:33.891"/>
    </inkml:context>
    <inkml:brush xml:id="br0">
      <inkml:brushProperty name="width" value="0.06" units="cm"/>
      <inkml:brushProperty name="height" value="0.06" units="cm"/>
      <inkml:brushProperty name="color" value="#E71224"/>
    </inkml:brush>
  </inkml:definitions>
  <inkml:trace contextRef="#ctx0" brushRef="#br0">257 0 12287,'10'8'0,"-4"3"0,-4-1 0,-4 1 0,-4 2 0,2 8 0,-7 2 0,-3 0 0,-1 2 0,-4-1 0,-2 7 0,-2-3 0,2 3 0,2-1 0,2-1 0,0-4 0,0-1 0,0-5 0,2 4 0,3-4 0,-3-9 0,13-10 0,-6-10 0</inkml:trace>
  <inkml:trace contextRef="#ctx0" brushRef="#br0" timeOffset="233">155 223 12287,'2'17'0,"1"0"0,3 0 0,0 0 0,-6 0 0,0 1 0,0-1 0,0 0 0,0 0 0,0 0 0,0 0 0,0 6 0,0 0 0,0 0 0,0 1 0,0-5 0,0 4 0,0-4 0,0-1 0,0-1 0,0 0 0</inkml:trace>
  <inkml:trace contextRef="#ctx0" brushRef="#br0" timeOffset="421">360 188 12287,'10'2'0,"-3"2"0,1 2 0,-6 2 0,4-3 0,1-1 0,-1 7 0,-2 3 0,-2 1 0,-1 2 0,3 0 0,2 0 0,-2 1 0,5-1 0,1 0 0</inkml:trace>
  <inkml:trace contextRef="#ctx0" brushRef="#br0" timeOffset="571">326 514 12287,'17'0'0,"0"0"0,0-2 0,0-2 0,1-1 0,-1-7 0,0 5 0,0-3 0,0-3 0,0-1 0,0 1 0,1 2 0,-1-3 0,0-1 0,0-2 0</inkml:trace>
  <inkml:trace contextRef="#ctx0" brushRef="#br0" timeOffset="1047">737 188 12287,'-8'6'0,"8"0"0,8 0 0,9-6 0,0 0 0,0 0 0,1 0 0,-1 0 0,0-6 0,-2-2 0,-2-1 0,-1-5 0,-6 7 0,3-1 0,-1 1 0,-3 5 0,-6 7 0,-5 16 0,-6 8 0,-3 7 0,-4 4 0,-2 0 0,-2 4 0,2 0 0,2-3 0,2-8 0,2-3 0,4-1 0,-3-8 0,7 2 0,-3-4 0,6-2 0,-3-17 0,9-10 0,3-11 0,7-5 0,-5-3 0,9-5 0,-7 0 0</inkml:trace>
  <inkml:trace contextRef="#ctx0" brushRef="#br0" timeOffset="1187">771 377 12287,'16'2'0,"-3"2"0,-2 1 0,-5 9 0,5-5 0,1 3 0,-3-1 0,7 0 0,-5 7 0,4-1 0,2 0 0,1-2 0,-3-2 0,-4-1 0,4-6 0,-3 5 0,3-7 0,2 3 0</inkml:trace>
  <inkml:trace contextRef="#ctx0" brushRef="#br0" timeOffset="1648">1183 154 12287,'0'17'0,"0"0"0,0 1 0,-2-1 0,-2 0 0,-2 0 0,2 0 0,2 0 0,2 0 0,0 1 0,0-17 0,0-6 0,0-9 0,0-3 0,0 0 0,2 0 0,2 0 0,2 0 0,1 0 0,-1-1 0,6 1 0,-3 8 0,3 3 0,1 4 0,2 2 0,2 0 0,0 0 0,-5 2 0,-3 4 0,1 5 0,-1 4 0,-5 3 0,2-1 0,-4 2 0,-2 4 0,0-2 0,0 7 0,0 1 0,0-3 0,0 5 0,0-6 0,-2 1 0,-4 5 0,2-5 0,-7 1 0,-1-2 0,3-4 0,-6-4 0,3-6 0,5 4 0,-9-20 0,7 3 0</inkml:trace>
  <inkml:trace contextRef="#ctx0" brushRef="#br0" timeOffset="1796">1200 291 12287,'0'12'0,"0"-1"0,0 1 0,0 5 0,5 0 0,3-2 0,0-2 0,-1-1 0,7-7 0,-3 5 0,4-2 0,2 3 0,0-5 0,1-1 0,-1-5 0</inkml:trace>
  <inkml:trace contextRef="#ctx0" brushRef="#br0" timeOffset="2144">1474 291 12287,'0'17'0,"0"2"0,0 2 0,0 4 0,0 2 0,0 1 0,-2 7 0,-2-1 0,-2 0 0,-1-5 0,3-1 0,-2 1 0,2-3 0,3 5 0,1-8 0,0-2 0,0-10 0,0-11 0,0-17 0,0-10 0</inkml:trace>
  <inkml:trace contextRef="#ctx0" brushRef="#br0" timeOffset="2308">1559 360 12287,'12'17'0,"-1"0"0,3 0 0,-5-2 0,1-1 0,-1-3 0,1 2 0,-5 3 0,7 1 0,1 0 0,-3-6 0,-1 1 0,-1 1 0,5-5 0,-1-3 0,-5-3 0,8-9 0,-5-3 0</inkml:trace>
  <inkml:trace contextRef="#ctx0" brushRef="#br0" timeOffset="2454">1662 291 12287,'17'0'0,"0"6"0,1 0 0,-7-1 0,0-5 0,-7 0 0,4 0 0</inkml:trace>
  <inkml:trace contextRef="#ctx0" brushRef="#br0" timeOffset="3088">1816 137 12287,'0'17'0,"0"-5"0,0-1 0,0-5 0,0 5 0,2-1 0,2 3 0,2-2 0,0-7 0,1-4 0,3-9 0,7-8 0</inkml:trace>
  <inkml:trace contextRef="#ctx0" brushRef="#br0" timeOffset="3392">1988 308 12287,'11'0'0,"1"0"0,1 0 0,2 0 0,2 0 0,0 0 0,1 0 0,-1 0 0,0 0 0,0 0 0,-8-7 0,7 5 0,-7-6 0</inkml:trace>
  <inkml:trace contextRef="#ctx0" brushRef="#br0" timeOffset="3542">2091 257 12287,'-10'8'0,"6"1"0,6 3 0,4-1 0,1-5 0,-3 5 0,2 2 0,5 3 0,-5 1 0,-2 0 0,-2 0 0,-4 8 0,-4 1 0,-3 3 0,-1 0 0,-5-3 0,3 3 0,-3-4 0,-2-1 0,0-12 0,-8 18 0,-1-11 0</inkml:trace>
  <inkml:trace contextRef="#ctx0" brushRef="#br0" timeOffset="3692">1936 651 12287,'0'-9'0,"2"1"0,4 8 0,-2 0 0,7 2 0,2 4 0,-3-5 0,1 5 0,3-4 0,1-2 0,2 0 0,0 0 0,0 0 0,1 0 0,-1 0 0,0 0 0,0 0 0,-8-8 0,-1-1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05:14:40.589"/>
    </inkml:context>
    <inkml:brush xml:id="br0">
      <inkml:brushProperty name="width" value="0.06" units="cm"/>
      <inkml:brushProperty name="height" value="0.06" units="cm"/>
      <inkml:brushProperty name="color" value="#E71224"/>
    </inkml:brush>
  </inkml:definitions>
  <inkml:trace contextRef="#ctx0" brushRef="#br0">583 69 12287,'-17'7'0,"0"5"0,0 7 0,0 0 0,2-4 0,3 0 0,-1-5 0,7 1 0,1 1 0,-3-3 0,6-1 0,-6-1 0,8 3 0</inkml:trace>
  <inkml:trace contextRef="#ctx0" brushRef="#br0" timeOffset="189">412 86 12287,'0'17'0,"0"2"0,0 4 0,0-4 0,0 6 0,0-2 0,0-1 0,0 3 0,0-4 0,0 4 0,0 1 0,0-5 0,2 2 0,2-4 0,2-2 0,7-5 0,-2-3 0,5-1 0,1-2 0,0-6 0,0 0 0,0-8 0,-2-3 0,-3-5 0,-7-1 0,5 0 0,-1 0 0</inkml:trace>
  <inkml:trace contextRef="#ctx0" brushRef="#br0" timeOffset="576">909 69 12287,'0'11'0,"0"1"0,-2 1 0,-4 2 0,-1-3 0,-7-1 0,3 0 0,-2-1 0,3-2 0,-1-8 0,-3 0 0,5 0 0,-3 0 0,7 0 0,-7 0 0,7 1 0,-7 5 0,8 6 0,-1 9 0,3 1 0,2-1 0,0 4 0,0 0 0,0 0 0,0-1 0,2-1 0,3-6 0,7 0 0,1-5 0,0-3 0,-1-1 0,1-4 0,8-4 0,2-6 0,-2-5 0,-2-5 0,6-1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05:19:35.565"/>
    </inkml:context>
    <inkml:brush xml:id="br0">
      <inkml:brushProperty name="width" value="0.06" units="cm"/>
      <inkml:brushProperty name="height" value="0.06" units="cm"/>
      <inkml:brushProperty name="color" value="#E71224"/>
    </inkml:brush>
  </inkml:definitions>
  <inkml:trace contextRef="#ctx0" brushRef="#br0">89 62 12287,'0'6'0,"-1"-1"0,-2-1 0,2-1 0,-3-1 0,0 1 0,3 0 0,-3-3 0,5 0 0,2 0 0,2 0 0,4-1 0,-1-1 0,1-1 0,0 0 0,0 3 0,0 0 0,-1 0 0,1 0 0,0 0 0,0 0 0,0 0 0,0 0 0,-1-3 0,1 2 0,0-3 0,0 0 0,0 3 0,0-2 0,-5 2 0,0 1 0,-5 1 0,-2 2 0,-5 2 0,-6 3 0</inkml:trace>
  <inkml:trace contextRef="#ctx0" brushRef="#br0" timeOffset="765">53 212 12287,'5'4'0,"-2"2"0,-2-2 0,-1 2 0,1 0 0,2-1 0,-2 3 0,2-2 0,-2 2 0,-1 1 0,0-1 0,0 1 0,0 0 0,0-3 0,0 0 0,0-4 0,0-5 0,0-6 0,0-1 0,0 0 0,0 2 0,0-1 0,0 0 0,-1 3 0,-1 0 0,-1-1 0,-1 3 0,1 1 0,2 1 0,-2-1 0,2 3 0,1-5 0,0 2 0,1 2 0,2-2 0,3 2 0,-1-2 0,1 0 0,1 1 0,1-2 0,0 0 0,1 0 0,0 0 0,0 0 0,1 2 0,0-2 0,2 0 0,0 2 0,-3-1 0,0 2 0,-4 1 0,1 1 0,0 2 0,-1 2 0,-1 3 0,-4 2 0,0 2 0,0 3 0,0-2 0,0 1 0,0 0 0,0-1 0,0-5 0,-1 1 0,-2-1 0,1-1 0,-4-1 0,4-2 0,-6-4 0,4 0 0</inkml:trace>
  <inkml:trace contextRef="#ctx0" brushRef="#br0" timeOffset="947">80 256 12287,'9'0'0,"-4"0"0,1 0 0,1 0 0,-2-1 0,1-2 0,0 1 0,3-4 0,-3 4 0,-1-1 0,1 2 0,-1 5 0,-1 1 0</inkml:trace>
  <inkml:trace contextRef="#ctx0" brushRef="#br0" timeOffset="1133">80 309 12287,'4'8'0,"2"-2"0,-2 0 0,2-3 0,1-1 0,-3 0 0,0 0 0,0 1 0,1 0 0,4-4 0,-1-2 0,-2 2 0,0-2 0,-4-2 0,2 4 0,-4-3 0</inkml:trace>
  <inkml:trace contextRef="#ctx0" brushRef="#br0" timeOffset="1472">0 406 12287,'5'0'0,"3"0"0,-2 0 0,-1 0 0,1 0 0,1 0 0,0 0 0,-1 0 0,1 0 0,2 0 0,2 0 0,2-1 0,-2-2 0,4-2 0,2 0 0,1-3 0,2 2 0,-1 0 0,-2 0 0,0 2 0,-5 3 0,-2-1 0,0-1 0,-4 0 0,-1 4 0,-1 2 0,-1 2 0,-3 4 0</inkml:trace>
  <inkml:trace contextRef="#ctx0" brushRef="#br0" timeOffset="1810">124 0 12287,'0'6'0,"0"1"0,0 2 0,0 1 0,0 10 0,0 1 0,0 3 0,0 3 0,0 6 0,0 2 0,0 2 0,0 3 0,3 2 0,1 4 0,0-2 0,0-1 0,-2-2 0,-2-6 0,0-1 0,0-5 0,0 0 0,0-10 0,0-2 0,0-4 0,0-4 0,0 0 0,0-12 0,4-3 0,1-11 0</inkml:trace>
  <inkml:trace contextRef="#ctx0" brushRef="#br0" timeOffset="2079">424 27 12287,'4'4'0,"-3"1"0,2-2 0,-2 3 0,-1-1 0,0 1 0,0 1 0,0 1 0,0 0 0,0 1 0,-4 0 0,3 0 0,-3 0 0</inkml:trace>
  <inkml:trace contextRef="#ctx0" brushRef="#br0" timeOffset="2287">336 150 12287,'8'0'0,"1"0"0,0 0 0,0 0 0,0 0 0,-1 0 0,1 0 0,0 0 0,0-3 0,0 0 0,0 1 0,-1 1 0,1 1 0,0 0 0,0-1 0,0-1 0,-1-1 0,1 0 0,0 3 0</inkml:trace>
  <inkml:trace contextRef="#ctx0" brushRef="#br0" timeOffset="2438">388 221 12287,'-1'13'0,"-1"-1"0,0-2 0,0-1 0,1 0 0,1-4 0,-1 0 0,-1 0 0,-1 0 0,0-2 0,2 2 0,-2-1 0,-2-1 0,-4-3 0</inkml:trace>
  <inkml:trace contextRef="#ctx0" brushRef="#br0" timeOffset="2571">512 221 12287,'14'1'0,"-3"2"0,-1 2 0,-1 3 0,0 1 0,-1 0 0,-2 0 0,0 0 0,-2-1 0,1 1 0,1 0 0,3-4 0,0-1 0</inkml:trace>
  <inkml:trace contextRef="#ctx0" brushRef="#br0" timeOffset="2742">503 344 12287,'-9'9'0,"1"0"0,2 0 0,0-1 0,1 1 0,-2 1 0,1 1 0,-1 1 0,-1 2 0,0-1 0,-1 1 0,0 1 0,0 2 0,0 1 0,0-1 0,1 1 0,-4-4 0,0-3 0,1-1 0,2-1 0,4-4 0,-7 3 0,2-3 0</inkml:trace>
  <inkml:trace contextRef="#ctx0" brushRef="#br0" timeOffset="2921">362 371 12287,'9'11'0,"1"1"0,0-1 0,2-1 0,1-2 0,-1 2 0,2 1 0,3 1 0,1 3 0,-1-1 0,2 1 0,1 0 0,2-2 0,3 3 0,-2-2 0,2-2 0,0-1 0,1-4 0,-1-2 0,-4-1 0,3 3 0,-5-2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05:13:22.970"/>
    </inkml:context>
    <inkml:brush xml:id="br0">
      <inkml:brushProperty name="width" value="0.06" units="cm"/>
      <inkml:brushProperty name="height" value="0.06" units="cm"/>
      <inkml:brushProperty name="color" value="#E71224"/>
    </inkml:brush>
  </inkml:definitions>
  <inkml:trace contextRef="#ctx0" brushRef="#br0">21 63 12287,'-11'12'0,"1"-3"0,10-9 0,0 0 0,10 0 0,-8-2 0,7-3 0,1-2 0,-6 0 0,10 7 0,3 0 0,1-7 0,3-2 0,0-3 0,0 8 0,0-6 0,0 3 0,0 0 0,-7 0 0,0 7 0,3 0 0,-6 0 0,3 0 0,0 0 0,7 0 0,-7 0 0,0 0 0,3 0 0,-6 0 0,3 0 0,3 0 0,-6 0 0,3 0 0,3 0 0,-6 0 0,3 0 0,-7 0 0,7 0 0,0 0 0,7 0 0,0 0 0,0 0 0,0 0 0,0 0 0,0 0 0,0 0 0,0 0 0,-7 0 0,0 0 0,0 0 0,7 0 0,0 0 0,-7 0 0,0 0 0,3 0 0,1 0 0,3 0 0,0 0 0,0 0 0,0 0 0,0 0 0,0 0 0,-7 0 0,0 0 0,3 0 0,-6 0 0,3 0 0,3 0 0,1 0 0,3 0 0,0 0 0,0 0 0,0 0 0,0 0 0,0 0 0,0 0 0,-7 0 0,0 0 0,3 0 0,-6 0 0,3 0 0,3 0 0,-6 0 0,3 0 0,3 0 0,1 7 0,3 0 0,0-2 0,0-3 0,0-2 0,0 0 0,0 0 0,0 0 0,-2 3 0,-3 1 0,-2 3 0,3-2 0,-6-3 0,3-2 0,3 0 0,-6 0 0,3 3 0,3 4 0,1-5 0,3 5 0,0-5 0,0-2 0,0 0 0,0 0 0,0 0 0,0 0 0,0 0 0,0 0 0,0 0 0,0 7 0,0 0 0,0-2 0,0-3 0,0-2 0,0 0 0,0 0 0,0 0 0,0 0 0,0 0 0,0 0 0,0 0 0,0 0 0,0 0 0,0 0 0,0 0 0,-7 0 0,0 0 0,3 0 0,-6 0 0,3 0 0,3 0 0,1 0 0,3 0 0,0 0 0,0 0 0,0 0 0,0 0 0,0 0 0,0 0 0,0 0 0,0 0 0,0 0 0,0 0 0,0 0 0,0 0 0,0 0 0,0 0 0,0 0 0,0 0 0,0 0 0,-7 0 0,0 0 0,3 0 0,1 0 0,3 0 0,0 0 0,0 0 0,0 0 0,0 0 0,0 0 0,0 0 0,0 0 0,0 0 0,0 0 0,0 0 0,0 0 0,0 0 0,0 0 0,0 0 0,0 0 0,0 0 0,0 0 0,0 0 0,0 0 0,0 0 0,0 0 0,0 0 0,0 0 0,0 0 0,0 0 0,0 0 0,-7 0 0,0 0 0,3 0 0,1 0 0,-4 0 0,0 0 0,3 0 0,1 0 0,-4 0 0,0 0 0,3 0 0,1 0 0,3 0 0,0 0 0,0 0 0,0 0 0,0 0 0,0 0 0,0 0 0,0 0 0,0 0 0,0 0 0,0 0 0,0 0 0,0-7 0,0 0 0,0 3 0,0 1 0,0 3 0,0 0 0,0 0 0,0 0 0,0 0 0,0-2 0,0-5 0,-7 5 0,0-5 0,2 4 0,3 3 0,2 0 0,2-2 0,3-3 0,2-2 0,0 0 0,-7 7 0,0 0 0,0 0 0,0 0 0,0 0 0,0 0 0,0 0 0,0 0 0,0 0 0,0 0 0,0 0 0,0 0 0,0 0 0,0 0 0,0 0 0,0 0 0,-7 0 0,0 0 0,2 0 0,3 0 0,-5 0 0,0 0 0,2 0 0,-4 0 0,2 0 0,-7 0 0,5 3 0,-1 1 0,1 3 0,-5 0 0,7-7 0,-9 10 0,-5 1 0,-12 10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6T05:13:24.850"/>
    </inkml:context>
    <inkml:brush xml:id="br0">
      <inkml:brushProperty name="width" value="0.06" units="cm"/>
      <inkml:brushProperty name="height" value="0.06" units="cm"/>
      <inkml:brushProperty name="color" value="#E71224"/>
    </inkml:brush>
  </inkml:definitions>
  <inkml:trace contextRef="#ctx0" brushRef="#br0">21 1 12287,'-9'11'0,"7"1"0,-5-5 0,4-2 0,3 9 0,0-10 0,0 6 0,0-10 0,0 0 0,10 0 0,4 0 0,4 0 0,3 0 0,0 0 0,0 0 0,0 0 0,0 0 0,0 0 0,0 0 0,0 0 0,0 0 0,0 0 0,0 0 0,0 0 0,0 0 0,0 0 0,0 0 0,0 2 0,0 5 0,0-5 0,0 5 0,0-4 0,0-3 0,0 0 0,0 0 0,0 0 0,0 0 0,0 0 0,0 0 0,0 0 0,0 0 0,0 0 0,0 0 0,0 0 0,0 0 0,0 0 0,0 0 0,0 0 0,0 0 0,0 0 0,0 0 0,0 7 0,0 0 0,0-3 0,0-1 0,0-3 0,-7 0 0,0 0 0,3 0 0,1 0 0,3 0 0,0 0 0,0 2 0,0 3 0,0 2 0,0 0 0,0-7 0,0 0 0,0 0 0,0 7 0,0 0 0,0-3 0,0-1 0,0-3 0,0 0 0,0 0 0,0 0 0,0 0 0,0 0 0,0 0 0,0 0 0,-7 0 0,0 0 0,3 0 0,1 2 0,3 3 0,0 2 0,0 7 0,0-7 0,0 0 0,0 2 0,0-7 0,0 5 0,0-4 0,0-3 0,0 7 0,0 0 0,0-3 0,0-1 0,0-3 0,0 0 0,0 0 0,0 0 0,0 2 0,0 3 0,0 2 0,0 2 0,0-4 0,0 2 0,0 0 0,0-5 0,0 3 0,0 2 0,0 0 0,0-7 0,0 0 0,0 0 0,0 0 0,0 0 0,0 0 0,0 0 0,0 0 0,0 0 0,0 0 0,0 0 0,0 0 0,0 2 0,0 3 0,0 2 0,-7 0 0,0-7 0,3 2 0,1 5 0,3-5 0,0 8 0,0-1 0,0-7 0,0 5 0,0-4 0,0-3 0,0 0 0,0 0 0,0 0 0,0 0 0,0 0 0,0 0 0,0 0 0,0 0 0,0 0 0,0 0 0,0 2 0,0 3 0,0 2 0,0 0 0,0-7 0,0 0 0,0 0 0,7-3 0,0-1 0,-2-3 0,-3 2 0,-9 3 0,0 2 0,0-3 0,-2-4 0,7 5 0,-5-5 0,4 5 0,3 2 0,0 0 0,0 0 0,0 0 0,0 0 0,0 0 0,0 0 0,0 0 0,0 0 0,0 0 0,0 0 0,0 0 0,0 0 0,0-7 0,0 0 0,0 2 0,0 3 0,0 2 0,0 0 0,0 0 0,0 0 0,0 0 0,0 0 0,0 0 0,0 0 0,0 0 0,0 0 0,0 0 0,0 0 0,0 0 0,-7 0 0,0 0 0,2 0 0,3 0 0,2 0 0,0 0 0,0 0 0,0 0 0,0 2 0,0 3 0,0 2 0,-7 0 0,0-7 0,2 0 0,3 0 0,2 2 0,0 5 0,0-5 0,0 8 0,0-1 0,0 3 0,0 18 0,0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EE097-0126-4CE3-9723-199733FD057C}" type="datetimeFigureOut">
              <a:rPr kumimoji="1" lang="ja-JP" altLang="en-US" smtClean="0"/>
              <a:t>2024/4/16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1EE1C-75BC-47F5-B1DD-C3E40CC13E4C}" type="slidenum">
              <a:rPr kumimoji="1" lang="ja-JP" altLang="en-US" smtClean="0"/>
              <a:t>‹#›</a:t>
            </a:fld>
            <a:endParaRPr kumimoji="1" lang="ja-JP" altLang="en-US"/>
          </a:p>
        </p:txBody>
      </p:sp>
    </p:spTree>
    <p:extLst>
      <p:ext uri="{BB962C8B-B14F-4D97-AF65-F5344CB8AC3E}">
        <p14:creationId xmlns:p14="http://schemas.microsoft.com/office/powerpoint/2010/main" val="3098651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PSO</a:t>
            </a:r>
            <a:r>
              <a:rPr kumimoji="1" lang="ja-JP" altLang="en-US"/>
              <a:t>が使われている使用例、</a:t>
            </a:r>
          </a:p>
        </p:txBody>
      </p:sp>
      <p:sp>
        <p:nvSpPr>
          <p:cNvPr id="4" name="スライド番号プレースホルダー 3"/>
          <p:cNvSpPr>
            <a:spLocks noGrp="1"/>
          </p:cNvSpPr>
          <p:nvPr>
            <p:ph type="sldNum" sz="quarter" idx="5"/>
          </p:nvPr>
        </p:nvSpPr>
        <p:spPr/>
        <p:txBody>
          <a:bodyPr/>
          <a:lstStyle/>
          <a:p>
            <a:fld id="{DA41EE1C-75BC-47F5-B1DD-C3E40CC13E4C}" type="slidenum">
              <a:rPr kumimoji="1" lang="ja-JP" altLang="en-US" smtClean="0"/>
              <a:t>9</a:t>
            </a:fld>
            <a:endParaRPr kumimoji="1" lang="ja-JP" altLang="en-US"/>
          </a:p>
        </p:txBody>
      </p:sp>
    </p:spTree>
    <p:extLst>
      <p:ext uri="{BB962C8B-B14F-4D97-AF65-F5344CB8AC3E}">
        <p14:creationId xmlns:p14="http://schemas.microsoft.com/office/powerpoint/2010/main" val="69613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PSO</a:t>
            </a:r>
            <a:r>
              <a:rPr kumimoji="1" lang="ja-JP" altLang="en-US"/>
              <a:t>が使われている使用例、</a:t>
            </a:r>
          </a:p>
        </p:txBody>
      </p:sp>
      <p:sp>
        <p:nvSpPr>
          <p:cNvPr id="4" name="スライド番号プレースホルダー 3"/>
          <p:cNvSpPr>
            <a:spLocks noGrp="1"/>
          </p:cNvSpPr>
          <p:nvPr>
            <p:ph type="sldNum" sz="quarter" idx="5"/>
          </p:nvPr>
        </p:nvSpPr>
        <p:spPr/>
        <p:txBody>
          <a:bodyPr/>
          <a:lstStyle/>
          <a:p>
            <a:fld id="{DA41EE1C-75BC-47F5-B1DD-C3E40CC13E4C}" type="slidenum">
              <a:rPr kumimoji="1" lang="ja-JP" altLang="en-US" smtClean="0"/>
              <a:t>11</a:t>
            </a:fld>
            <a:endParaRPr kumimoji="1" lang="ja-JP" altLang="en-US"/>
          </a:p>
        </p:txBody>
      </p:sp>
    </p:spTree>
    <p:extLst>
      <p:ext uri="{BB962C8B-B14F-4D97-AF65-F5344CB8AC3E}">
        <p14:creationId xmlns:p14="http://schemas.microsoft.com/office/powerpoint/2010/main" val="1093300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PSO</a:t>
            </a:r>
            <a:r>
              <a:rPr kumimoji="1" lang="ja-JP" altLang="en-US"/>
              <a:t>が使われている使用例、</a:t>
            </a:r>
          </a:p>
        </p:txBody>
      </p:sp>
      <p:sp>
        <p:nvSpPr>
          <p:cNvPr id="4" name="スライド番号プレースホルダー 3"/>
          <p:cNvSpPr>
            <a:spLocks noGrp="1"/>
          </p:cNvSpPr>
          <p:nvPr>
            <p:ph type="sldNum" sz="quarter" idx="5"/>
          </p:nvPr>
        </p:nvSpPr>
        <p:spPr/>
        <p:txBody>
          <a:bodyPr/>
          <a:lstStyle/>
          <a:p>
            <a:fld id="{DA41EE1C-75BC-47F5-B1DD-C3E40CC13E4C}" type="slidenum">
              <a:rPr kumimoji="1" lang="ja-JP" altLang="en-US" smtClean="0"/>
              <a:t>12</a:t>
            </a:fld>
            <a:endParaRPr kumimoji="1" lang="ja-JP" altLang="en-US"/>
          </a:p>
        </p:txBody>
      </p:sp>
    </p:spTree>
    <p:extLst>
      <p:ext uri="{BB962C8B-B14F-4D97-AF65-F5344CB8AC3E}">
        <p14:creationId xmlns:p14="http://schemas.microsoft.com/office/powerpoint/2010/main" val="22521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PSO</a:t>
            </a:r>
            <a:r>
              <a:rPr kumimoji="1" lang="ja-JP" altLang="en-US"/>
              <a:t>が使われている使用例、</a:t>
            </a:r>
          </a:p>
        </p:txBody>
      </p:sp>
      <p:sp>
        <p:nvSpPr>
          <p:cNvPr id="4" name="スライド番号プレースホルダー 3"/>
          <p:cNvSpPr>
            <a:spLocks noGrp="1"/>
          </p:cNvSpPr>
          <p:nvPr>
            <p:ph type="sldNum" sz="quarter" idx="5"/>
          </p:nvPr>
        </p:nvSpPr>
        <p:spPr/>
        <p:txBody>
          <a:bodyPr/>
          <a:lstStyle/>
          <a:p>
            <a:fld id="{DA41EE1C-75BC-47F5-B1DD-C3E40CC13E4C}" type="slidenum">
              <a:rPr kumimoji="1" lang="ja-JP" altLang="en-US" smtClean="0"/>
              <a:t>13</a:t>
            </a:fld>
            <a:endParaRPr kumimoji="1" lang="ja-JP" altLang="en-US"/>
          </a:p>
        </p:txBody>
      </p:sp>
    </p:spTree>
    <p:extLst>
      <p:ext uri="{BB962C8B-B14F-4D97-AF65-F5344CB8AC3E}">
        <p14:creationId xmlns:p14="http://schemas.microsoft.com/office/powerpoint/2010/main" val="1416595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PSO</a:t>
            </a:r>
            <a:r>
              <a:rPr kumimoji="1" lang="ja-JP" altLang="en-US"/>
              <a:t>が使われている使用例、</a:t>
            </a:r>
          </a:p>
        </p:txBody>
      </p:sp>
      <p:sp>
        <p:nvSpPr>
          <p:cNvPr id="4" name="スライド番号プレースホルダー 3"/>
          <p:cNvSpPr>
            <a:spLocks noGrp="1"/>
          </p:cNvSpPr>
          <p:nvPr>
            <p:ph type="sldNum" sz="quarter" idx="5"/>
          </p:nvPr>
        </p:nvSpPr>
        <p:spPr/>
        <p:txBody>
          <a:bodyPr/>
          <a:lstStyle/>
          <a:p>
            <a:fld id="{DA41EE1C-75BC-47F5-B1DD-C3E40CC13E4C}" type="slidenum">
              <a:rPr kumimoji="1" lang="ja-JP" altLang="en-US" smtClean="0"/>
              <a:t>14</a:t>
            </a:fld>
            <a:endParaRPr kumimoji="1" lang="ja-JP" altLang="en-US"/>
          </a:p>
        </p:txBody>
      </p:sp>
    </p:spTree>
    <p:extLst>
      <p:ext uri="{BB962C8B-B14F-4D97-AF65-F5344CB8AC3E}">
        <p14:creationId xmlns:p14="http://schemas.microsoft.com/office/powerpoint/2010/main" val="175393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932C3-4031-3E3A-2334-529BB307994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4BF337-2A8D-DF36-40C4-41AF580658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95E0BA-ECBF-E4BC-403D-00B85E364ABC}"/>
              </a:ext>
            </a:extLst>
          </p:cNvPr>
          <p:cNvSpPr>
            <a:spLocks noGrp="1"/>
          </p:cNvSpPr>
          <p:nvPr>
            <p:ph type="dt" sz="half" idx="10"/>
          </p:nvPr>
        </p:nvSpPr>
        <p:spPr/>
        <p:txBody>
          <a:bodyPr/>
          <a:lstStyle/>
          <a:p>
            <a:fld id="{EDF2BAB0-E33B-43BB-B211-F8893390B410}" type="datetimeFigureOut">
              <a:rPr kumimoji="1" lang="ja-JP" altLang="en-US" smtClean="0"/>
              <a:t>2024/4/16</a:t>
            </a:fld>
            <a:endParaRPr kumimoji="1" lang="ja-JP" altLang="en-US"/>
          </a:p>
        </p:txBody>
      </p:sp>
      <p:sp>
        <p:nvSpPr>
          <p:cNvPr id="5" name="フッター プレースホルダー 4">
            <a:extLst>
              <a:ext uri="{FF2B5EF4-FFF2-40B4-BE49-F238E27FC236}">
                <a16:creationId xmlns:a16="http://schemas.microsoft.com/office/drawing/2014/main" id="{DA4974D8-DD60-09D1-2A2E-62A2F6B45C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DE8B3E-2669-A3F2-12EF-45B20DA32B53}"/>
              </a:ext>
            </a:extLst>
          </p:cNvPr>
          <p:cNvSpPr>
            <a:spLocks noGrp="1"/>
          </p:cNvSpPr>
          <p:nvPr>
            <p:ph type="sldNum" sz="quarter" idx="12"/>
          </p:nvPr>
        </p:nvSpPr>
        <p:spPr/>
        <p:txBody>
          <a:bodyPr/>
          <a:lstStyle/>
          <a:p>
            <a:fld id="{CBBB0A77-423B-4601-ACB7-F192078074D5}" type="slidenum">
              <a:rPr kumimoji="1" lang="ja-JP" altLang="en-US" smtClean="0"/>
              <a:t>‹#›</a:t>
            </a:fld>
            <a:endParaRPr kumimoji="1" lang="ja-JP" altLang="en-US"/>
          </a:p>
        </p:txBody>
      </p:sp>
    </p:spTree>
    <p:extLst>
      <p:ext uri="{BB962C8B-B14F-4D97-AF65-F5344CB8AC3E}">
        <p14:creationId xmlns:p14="http://schemas.microsoft.com/office/powerpoint/2010/main" val="77081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97F2D8-7EB1-A2DE-B8DF-06E43A32C04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79B2955-559D-644D-E727-777B6AAF184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515613-85B2-77E3-2849-A16E01AD37CE}"/>
              </a:ext>
            </a:extLst>
          </p:cNvPr>
          <p:cNvSpPr>
            <a:spLocks noGrp="1"/>
          </p:cNvSpPr>
          <p:nvPr>
            <p:ph type="dt" sz="half" idx="10"/>
          </p:nvPr>
        </p:nvSpPr>
        <p:spPr/>
        <p:txBody>
          <a:bodyPr/>
          <a:lstStyle/>
          <a:p>
            <a:fld id="{EDF2BAB0-E33B-43BB-B211-F8893390B410}" type="datetimeFigureOut">
              <a:rPr kumimoji="1" lang="ja-JP" altLang="en-US" smtClean="0"/>
              <a:t>2024/4/16</a:t>
            </a:fld>
            <a:endParaRPr kumimoji="1" lang="ja-JP" altLang="en-US"/>
          </a:p>
        </p:txBody>
      </p:sp>
      <p:sp>
        <p:nvSpPr>
          <p:cNvPr id="5" name="フッター プレースホルダー 4">
            <a:extLst>
              <a:ext uri="{FF2B5EF4-FFF2-40B4-BE49-F238E27FC236}">
                <a16:creationId xmlns:a16="http://schemas.microsoft.com/office/drawing/2014/main" id="{0A81E80E-BFD5-C03E-1E6D-216B595ADF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D14F81-0423-90C3-A5D8-4A96E58A45AA}"/>
              </a:ext>
            </a:extLst>
          </p:cNvPr>
          <p:cNvSpPr>
            <a:spLocks noGrp="1"/>
          </p:cNvSpPr>
          <p:nvPr>
            <p:ph type="sldNum" sz="quarter" idx="12"/>
          </p:nvPr>
        </p:nvSpPr>
        <p:spPr/>
        <p:txBody>
          <a:bodyPr/>
          <a:lstStyle/>
          <a:p>
            <a:fld id="{CBBB0A77-423B-4601-ACB7-F192078074D5}" type="slidenum">
              <a:rPr kumimoji="1" lang="ja-JP" altLang="en-US" smtClean="0"/>
              <a:t>‹#›</a:t>
            </a:fld>
            <a:endParaRPr kumimoji="1" lang="ja-JP" altLang="en-US"/>
          </a:p>
        </p:txBody>
      </p:sp>
    </p:spTree>
    <p:extLst>
      <p:ext uri="{BB962C8B-B14F-4D97-AF65-F5344CB8AC3E}">
        <p14:creationId xmlns:p14="http://schemas.microsoft.com/office/powerpoint/2010/main" val="1134947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57D141F-A3E7-DFAC-42EF-F04F94BED01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9420CF9-29B4-8C5F-0DD9-94B6D04D408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269122-B57C-D39E-2B2B-C409536A6A71}"/>
              </a:ext>
            </a:extLst>
          </p:cNvPr>
          <p:cNvSpPr>
            <a:spLocks noGrp="1"/>
          </p:cNvSpPr>
          <p:nvPr>
            <p:ph type="dt" sz="half" idx="10"/>
          </p:nvPr>
        </p:nvSpPr>
        <p:spPr/>
        <p:txBody>
          <a:bodyPr/>
          <a:lstStyle/>
          <a:p>
            <a:fld id="{EDF2BAB0-E33B-43BB-B211-F8893390B410}" type="datetimeFigureOut">
              <a:rPr kumimoji="1" lang="ja-JP" altLang="en-US" smtClean="0"/>
              <a:t>2024/4/16</a:t>
            </a:fld>
            <a:endParaRPr kumimoji="1" lang="ja-JP" altLang="en-US"/>
          </a:p>
        </p:txBody>
      </p:sp>
      <p:sp>
        <p:nvSpPr>
          <p:cNvPr id="5" name="フッター プレースホルダー 4">
            <a:extLst>
              <a:ext uri="{FF2B5EF4-FFF2-40B4-BE49-F238E27FC236}">
                <a16:creationId xmlns:a16="http://schemas.microsoft.com/office/drawing/2014/main" id="{097FF9F3-B242-3BE9-33A6-FF61B187F7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AAFE99-0D70-DF68-11F0-6E4E4F65E282}"/>
              </a:ext>
            </a:extLst>
          </p:cNvPr>
          <p:cNvSpPr>
            <a:spLocks noGrp="1"/>
          </p:cNvSpPr>
          <p:nvPr>
            <p:ph type="sldNum" sz="quarter" idx="12"/>
          </p:nvPr>
        </p:nvSpPr>
        <p:spPr/>
        <p:txBody>
          <a:bodyPr/>
          <a:lstStyle/>
          <a:p>
            <a:fld id="{CBBB0A77-423B-4601-ACB7-F192078074D5}" type="slidenum">
              <a:rPr kumimoji="1" lang="ja-JP" altLang="en-US" smtClean="0"/>
              <a:t>‹#›</a:t>
            </a:fld>
            <a:endParaRPr kumimoji="1" lang="ja-JP" altLang="en-US"/>
          </a:p>
        </p:txBody>
      </p:sp>
    </p:spTree>
    <p:extLst>
      <p:ext uri="{BB962C8B-B14F-4D97-AF65-F5344CB8AC3E}">
        <p14:creationId xmlns:p14="http://schemas.microsoft.com/office/powerpoint/2010/main" val="183877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C7EE37-965F-FCA6-9735-31DF9A81FC8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80530D-A140-947A-46DC-1BA8A39BA8F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C22C2C-F712-8E87-E41C-75CCC1683424}"/>
              </a:ext>
            </a:extLst>
          </p:cNvPr>
          <p:cNvSpPr>
            <a:spLocks noGrp="1"/>
          </p:cNvSpPr>
          <p:nvPr>
            <p:ph type="dt" sz="half" idx="10"/>
          </p:nvPr>
        </p:nvSpPr>
        <p:spPr/>
        <p:txBody>
          <a:bodyPr/>
          <a:lstStyle/>
          <a:p>
            <a:fld id="{EDF2BAB0-E33B-43BB-B211-F8893390B410}" type="datetimeFigureOut">
              <a:rPr kumimoji="1" lang="ja-JP" altLang="en-US" smtClean="0"/>
              <a:t>2024/4/16</a:t>
            </a:fld>
            <a:endParaRPr kumimoji="1" lang="ja-JP" altLang="en-US"/>
          </a:p>
        </p:txBody>
      </p:sp>
      <p:sp>
        <p:nvSpPr>
          <p:cNvPr id="5" name="フッター プレースホルダー 4">
            <a:extLst>
              <a:ext uri="{FF2B5EF4-FFF2-40B4-BE49-F238E27FC236}">
                <a16:creationId xmlns:a16="http://schemas.microsoft.com/office/drawing/2014/main" id="{7B27DFA3-DECB-06EF-754C-E4F7084FD8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DC57DA-F4DD-C567-D89B-013CBCDFE508}"/>
              </a:ext>
            </a:extLst>
          </p:cNvPr>
          <p:cNvSpPr>
            <a:spLocks noGrp="1"/>
          </p:cNvSpPr>
          <p:nvPr>
            <p:ph type="sldNum" sz="quarter" idx="12"/>
          </p:nvPr>
        </p:nvSpPr>
        <p:spPr/>
        <p:txBody>
          <a:bodyPr/>
          <a:lstStyle/>
          <a:p>
            <a:fld id="{CBBB0A77-423B-4601-ACB7-F192078074D5}" type="slidenum">
              <a:rPr kumimoji="1" lang="ja-JP" altLang="en-US" smtClean="0"/>
              <a:t>‹#›</a:t>
            </a:fld>
            <a:endParaRPr kumimoji="1" lang="ja-JP" altLang="en-US"/>
          </a:p>
        </p:txBody>
      </p:sp>
    </p:spTree>
    <p:extLst>
      <p:ext uri="{BB962C8B-B14F-4D97-AF65-F5344CB8AC3E}">
        <p14:creationId xmlns:p14="http://schemas.microsoft.com/office/powerpoint/2010/main" val="226559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A472C4-10B2-DC2F-6A87-F83D50A61C5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B40DFB-8D5D-896B-70B6-06282EAAE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846DEB7-647B-4716-F929-A6B477B52B8C}"/>
              </a:ext>
            </a:extLst>
          </p:cNvPr>
          <p:cNvSpPr>
            <a:spLocks noGrp="1"/>
          </p:cNvSpPr>
          <p:nvPr>
            <p:ph type="dt" sz="half" idx="10"/>
          </p:nvPr>
        </p:nvSpPr>
        <p:spPr/>
        <p:txBody>
          <a:bodyPr/>
          <a:lstStyle/>
          <a:p>
            <a:fld id="{EDF2BAB0-E33B-43BB-B211-F8893390B410}" type="datetimeFigureOut">
              <a:rPr kumimoji="1" lang="ja-JP" altLang="en-US" smtClean="0"/>
              <a:t>2024/4/16</a:t>
            </a:fld>
            <a:endParaRPr kumimoji="1" lang="ja-JP" altLang="en-US"/>
          </a:p>
        </p:txBody>
      </p:sp>
      <p:sp>
        <p:nvSpPr>
          <p:cNvPr id="5" name="フッター プレースホルダー 4">
            <a:extLst>
              <a:ext uri="{FF2B5EF4-FFF2-40B4-BE49-F238E27FC236}">
                <a16:creationId xmlns:a16="http://schemas.microsoft.com/office/drawing/2014/main" id="{835FB253-3DEE-14CA-2042-A9B79C3DB8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5FE827-C36F-BE8D-3501-E6A2940B7586}"/>
              </a:ext>
            </a:extLst>
          </p:cNvPr>
          <p:cNvSpPr>
            <a:spLocks noGrp="1"/>
          </p:cNvSpPr>
          <p:nvPr>
            <p:ph type="sldNum" sz="quarter" idx="12"/>
          </p:nvPr>
        </p:nvSpPr>
        <p:spPr/>
        <p:txBody>
          <a:bodyPr/>
          <a:lstStyle/>
          <a:p>
            <a:fld id="{CBBB0A77-423B-4601-ACB7-F192078074D5}" type="slidenum">
              <a:rPr kumimoji="1" lang="ja-JP" altLang="en-US" smtClean="0"/>
              <a:t>‹#›</a:t>
            </a:fld>
            <a:endParaRPr kumimoji="1" lang="ja-JP" altLang="en-US"/>
          </a:p>
        </p:txBody>
      </p:sp>
    </p:spTree>
    <p:extLst>
      <p:ext uri="{BB962C8B-B14F-4D97-AF65-F5344CB8AC3E}">
        <p14:creationId xmlns:p14="http://schemas.microsoft.com/office/powerpoint/2010/main" val="372869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EFDE9D-0DD9-8630-3DE8-846586FFAC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8F91BB-80BA-F235-9A3A-9AF4635F198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E74EFD7-B6E1-07B6-DE65-FAED1D4EED1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48D5F3F-606D-1402-52A7-82EB97BC06B0}"/>
              </a:ext>
            </a:extLst>
          </p:cNvPr>
          <p:cNvSpPr>
            <a:spLocks noGrp="1"/>
          </p:cNvSpPr>
          <p:nvPr>
            <p:ph type="dt" sz="half" idx="10"/>
          </p:nvPr>
        </p:nvSpPr>
        <p:spPr/>
        <p:txBody>
          <a:bodyPr/>
          <a:lstStyle/>
          <a:p>
            <a:fld id="{EDF2BAB0-E33B-43BB-B211-F8893390B410}" type="datetimeFigureOut">
              <a:rPr kumimoji="1" lang="ja-JP" altLang="en-US" smtClean="0"/>
              <a:t>2024/4/16</a:t>
            </a:fld>
            <a:endParaRPr kumimoji="1" lang="ja-JP" altLang="en-US"/>
          </a:p>
        </p:txBody>
      </p:sp>
      <p:sp>
        <p:nvSpPr>
          <p:cNvPr id="6" name="フッター プレースホルダー 5">
            <a:extLst>
              <a:ext uri="{FF2B5EF4-FFF2-40B4-BE49-F238E27FC236}">
                <a16:creationId xmlns:a16="http://schemas.microsoft.com/office/drawing/2014/main" id="{DD5EDADB-9384-2188-8CA9-52F571C8ED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204B1D-0A36-5969-BD2C-EF6B8348A372}"/>
              </a:ext>
            </a:extLst>
          </p:cNvPr>
          <p:cNvSpPr>
            <a:spLocks noGrp="1"/>
          </p:cNvSpPr>
          <p:nvPr>
            <p:ph type="sldNum" sz="quarter" idx="12"/>
          </p:nvPr>
        </p:nvSpPr>
        <p:spPr/>
        <p:txBody>
          <a:bodyPr/>
          <a:lstStyle/>
          <a:p>
            <a:fld id="{CBBB0A77-423B-4601-ACB7-F192078074D5}" type="slidenum">
              <a:rPr kumimoji="1" lang="ja-JP" altLang="en-US" smtClean="0"/>
              <a:t>‹#›</a:t>
            </a:fld>
            <a:endParaRPr kumimoji="1" lang="ja-JP" altLang="en-US"/>
          </a:p>
        </p:txBody>
      </p:sp>
    </p:spTree>
    <p:extLst>
      <p:ext uri="{BB962C8B-B14F-4D97-AF65-F5344CB8AC3E}">
        <p14:creationId xmlns:p14="http://schemas.microsoft.com/office/powerpoint/2010/main" val="244271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0F928E-6227-331E-5C34-32C978C7D71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EF2955-9F82-ABA3-71AB-F6A9C7D48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CB02469-5DD6-559F-E772-D5A16451042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A9B1F83-58C9-7DA0-1E69-0471666AB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12D810E-7031-1F8B-AFD8-13EE2F3DE34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B102659-F893-0ADF-478A-7CE57FAE13D4}"/>
              </a:ext>
            </a:extLst>
          </p:cNvPr>
          <p:cNvSpPr>
            <a:spLocks noGrp="1"/>
          </p:cNvSpPr>
          <p:nvPr>
            <p:ph type="dt" sz="half" idx="10"/>
          </p:nvPr>
        </p:nvSpPr>
        <p:spPr/>
        <p:txBody>
          <a:bodyPr/>
          <a:lstStyle/>
          <a:p>
            <a:fld id="{EDF2BAB0-E33B-43BB-B211-F8893390B410}" type="datetimeFigureOut">
              <a:rPr kumimoji="1" lang="ja-JP" altLang="en-US" smtClean="0"/>
              <a:t>2024/4/16</a:t>
            </a:fld>
            <a:endParaRPr kumimoji="1" lang="ja-JP" altLang="en-US"/>
          </a:p>
        </p:txBody>
      </p:sp>
      <p:sp>
        <p:nvSpPr>
          <p:cNvPr id="8" name="フッター プレースホルダー 7">
            <a:extLst>
              <a:ext uri="{FF2B5EF4-FFF2-40B4-BE49-F238E27FC236}">
                <a16:creationId xmlns:a16="http://schemas.microsoft.com/office/drawing/2014/main" id="{E83B4A20-5074-E46E-3A20-93DF566BE6C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15610DF-11F1-7760-51C7-62C9D61E8782}"/>
              </a:ext>
            </a:extLst>
          </p:cNvPr>
          <p:cNvSpPr>
            <a:spLocks noGrp="1"/>
          </p:cNvSpPr>
          <p:nvPr>
            <p:ph type="sldNum" sz="quarter" idx="12"/>
          </p:nvPr>
        </p:nvSpPr>
        <p:spPr/>
        <p:txBody>
          <a:bodyPr/>
          <a:lstStyle/>
          <a:p>
            <a:fld id="{CBBB0A77-423B-4601-ACB7-F192078074D5}" type="slidenum">
              <a:rPr kumimoji="1" lang="ja-JP" altLang="en-US" smtClean="0"/>
              <a:t>‹#›</a:t>
            </a:fld>
            <a:endParaRPr kumimoji="1" lang="ja-JP" altLang="en-US"/>
          </a:p>
        </p:txBody>
      </p:sp>
    </p:spTree>
    <p:extLst>
      <p:ext uri="{BB962C8B-B14F-4D97-AF65-F5344CB8AC3E}">
        <p14:creationId xmlns:p14="http://schemas.microsoft.com/office/powerpoint/2010/main" val="228767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72689-207E-D3BF-6EFD-247B881424E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5DD4FB-DF28-E798-C288-DE0736C613DD}"/>
              </a:ext>
            </a:extLst>
          </p:cNvPr>
          <p:cNvSpPr>
            <a:spLocks noGrp="1"/>
          </p:cNvSpPr>
          <p:nvPr>
            <p:ph type="dt" sz="half" idx="10"/>
          </p:nvPr>
        </p:nvSpPr>
        <p:spPr/>
        <p:txBody>
          <a:bodyPr/>
          <a:lstStyle/>
          <a:p>
            <a:fld id="{EDF2BAB0-E33B-43BB-B211-F8893390B410}" type="datetimeFigureOut">
              <a:rPr kumimoji="1" lang="ja-JP" altLang="en-US" smtClean="0"/>
              <a:t>2024/4/16</a:t>
            </a:fld>
            <a:endParaRPr kumimoji="1" lang="ja-JP" altLang="en-US"/>
          </a:p>
        </p:txBody>
      </p:sp>
      <p:sp>
        <p:nvSpPr>
          <p:cNvPr id="4" name="フッター プレースホルダー 3">
            <a:extLst>
              <a:ext uri="{FF2B5EF4-FFF2-40B4-BE49-F238E27FC236}">
                <a16:creationId xmlns:a16="http://schemas.microsoft.com/office/drawing/2014/main" id="{198BC4FF-3A79-FA68-B712-E2899AFC9A3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324DE47-D4F1-6941-AF74-030B1332CB54}"/>
              </a:ext>
            </a:extLst>
          </p:cNvPr>
          <p:cNvSpPr>
            <a:spLocks noGrp="1"/>
          </p:cNvSpPr>
          <p:nvPr>
            <p:ph type="sldNum" sz="quarter" idx="12"/>
          </p:nvPr>
        </p:nvSpPr>
        <p:spPr/>
        <p:txBody>
          <a:bodyPr/>
          <a:lstStyle/>
          <a:p>
            <a:fld id="{CBBB0A77-423B-4601-ACB7-F192078074D5}" type="slidenum">
              <a:rPr kumimoji="1" lang="ja-JP" altLang="en-US" smtClean="0"/>
              <a:t>‹#›</a:t>
            </a:fld>
            <a:endParaRPr kumimoji="1" lang="ja-JP" altLang="en-US"/>
          </a:p>
        </p:txBody>
      </p:sp>
    </p:spTree>
    <p:extLst>
      <p:ext uri="{BB962C8B-B14F-4D97-AF65-F5344CB8AC3E}">
        <p14:creationId xmlns:p14="http://schemas.microsoft.com/office/powerpoint/2010/main" val="375951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4336CCF-AD1E-43B9-605F-A77739BD5DE9}"/>
              </a:ext>
            </a:extLst>
          </p:cNvPr>
          <p:cNvSpPr>
            <a:spLocks noGrp="1"/>
          </p:cNvSpPr>
          <p:nvPr>
            <p:ph type="dt" sz="half" idx="10"/>
          </p:nvPr>
        </p:nvSpPr>
        <p:spPr/>
        <p:txBody>
          <a:bodyPr/>
          <a:lstStyle/>
          <a:p>
            <a:fld id="{EDF2BAB0-E33B-43BB-B211-F8893390B410}" type="datetimeFigureOut">
              <a:rPr kumimoji="1" lang="ja-JP" altLang="en-US" smtClean="0"/>
              <a:t>2024/4/16</a:t>
            </a:fld>
            <a:endParaRPr kumimoji="1" lang="ja-JP" altLang="en-US"/>
          </a:p>
        </p:txBody>
      </p:sp>
      <p:sp>
        <p:nvSpPr>
          <p:cNvPr id="3" name="フッター プレースホルダー 2">
            <a:extLst>
              <a:ext uri="{FF2B5EF4-FFF2-40B4-BE49-F238E27FC236}">
                <a16:creationId xmlns:a16="http://schemas.microsoft.com/office/drawing/2014/main" id="{6AA702D9-46ED-4D1A-93CA-CEC18B686A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82E97B-D36C-8B9A-CA23-F947DD0FCD2B}"/>
              </a:ext>
            </a:extLst>
          </p:cNvPr>
          <p:cNvSpPr>
            <a:spLocks noGrp="1"/>
          </p:cNvSpPr>
          <p:nvPr>
            <p:ph type="sldNum" sz="quarter" idx="12"/>
          </p:nvPr>
        </p:nvSpPr>
        <p:spPr/>
        <p:txBody>
          <a:bodyPr/>
          <a:lstStyle/>
          <a:p>
            <a:fld id="{CBBB0A77-423B-4601-ACB7-F192078074D5}" type="slidenum">
              <a:rPr kumimoji="1" lang="ja-JP" altLang="en-US" smtClean="0"/>
              <a:t>‹#›</a:t>
            </a:fld>
            <a:endParaRPr kumimoji="1" lang="ja-JP" altLang="en-US"/>
          </a:p>
        </p:txBody>
      </p:sp>
    </p:spTree>
    <p:extLst>
      <p:ext uri="{BB962C8B-B14F-4D97-AF65-F5344CB8AC3E}">
        <p14:creationId xmlns:p14="http://schemas.microsoft.com/office/powerpoint/2010/main" val="139163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5C6315-E607-3614-62F5-83A22FE1BDC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29B835-D246-3B87-CBD9-CCD821BCA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FC64CF-19F2-88F9-5D31-13104474C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1074E-3C3A-8628-1CCB-27B3702E073C}"/>
              </a:ext>
            </a:extLst>
          </p:cNvPr>
          <p:cNvSpPr>
            <a:spLocks noGrp="1"/>
          </p:cNvSpPr>
          <p:nvPr>
            <p:ph type="dt" sz="half" idx="10"/>
          </p:nvPr>
        </p:nvSpPr>
        <p:spPr/>
        <p:txBody>
          <a:bodyPr/>
          <a:lstStyle/>
          <a:p>
            <a:fld id="{EDF2BAB0-E33B-43BB-B211-F8893390B410}" type="datetimeFigureOut">
              <a:rPr kumimoji="1" lang="ja-JP" altLang="en-US" smtClean="0"/>
              <a:t>2024/4/16</a:t>
            </a:fld>
            <a:endParaRPr kumimoji="1" lang="ja-JP" altLang="en-US"/>
          </a:p>
        </p:txBody>
      </p:sp>
      <p:sp>
        <p:nvSpPr>
          <p:cNvPr id="6" name="フッター プレースホルダー 5">
            <a:extLst>
              <a:ext uri="{FF2B5EF4-FFF2-40B4-BE49-F238E27FC236}">
                <a16:creationId xmlns:a16="http://schemas.microsoft.com/office/drawing/2014/main" id="{D0EAC51B-E0AD-1F14-415C-AFE28523430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E8B544D-6A51-C44B-8070-076382AAF35C}"/>
              </a:ext>
            </a:extLst>
          </p:cNvPr>
          <p:cNvSpPr>
            <a:spLocks noGrp="1"/>
          </p:cNvSpPr>
          <p:nvPr>
            <p:ph type="sldNum" sz="quarter" idx="12"/>
          </p:nvPr>
        </p:nvSpPr>
        <p:spPr/>
        <p:txBody>
          <a:bodyPr/>
          <a:lstStyle/>
          <a:p>
            <a:fld id="{CBBB0A77-423B-4601-ACB7-F192078074D5}" type="slidenum">
              <a:rPr kumimoji="1" lang="ja-JP" altLang="en-US" smtClean="0"/>
              <a:t>‹#›</a:t>
            </a:fld>
            <a:endParaRPr kumimoji="1" lang="ja-JP" altLang="en-US"/>
          </a:p>
        </p:txBody>
      </p:sp>
    </p:spTree>
    <p:extLst>
      <p:ext uri="{BB962C8B-B14F-4D97-AF65-F5344CB8AC3E}">
        <p14:creationId xmlns:p14="http://schemas.microsoft.com/office/powerpoint/2010/main" val="327264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39DC99-0E0E-D4CE-4B66-0543A362A5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1977B04-7512-2F7C-56AF-5EAC2ADA9A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D81A99E-0139-4960-73FF-91B830FAA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B96748-E88D-7542-F019-793D03B05FB1}"/>
              </a:ext>
            </a:extLst>
          </p:cNvPr>
          <p:cNvSpPr>
            <a:spLocks noGrp="1"/>
          </p:cNvSpPr>
          <p:nvPr>
            <p:ph type="dt" sz="half" idx="10"/>
          </p:nvPr>
        </p:nvSpPr>
        <p:spPr/>
        <p:txBody>
          <a:bodyPr/>
          <a:lstStyle/>
          <a:p>
            <a:fld id="{EDF2BAB0-E33B-43BB-B211-F8893390B410}" type="datetimeFigureOut">
              <a:rPr kumimoji="1" lang="ja-JP" altLang="en-US" smtClean="0"/>
              <a:t>2024/4/16</a:t>
            </a:fld>
            <a:endParaRPr kumimoji="1" lang="ja-JP" altLang="en-US"/>
          </a:p>
        </p:txBody>
      </p:sp>
      <p:sp>
        <p:nvSpPr>
          <p:cNvPr id="6" name="フッター プレースホルダー 5">
            <a:extLst>
              <a:ext uri="{FF2B5EF4-FFF2-40B4-BE49-F238E27FC236}">
                <a16:creationId xmlns:a16="http://schemas.microsoft.com/office/drawing/2014/main" id="{1F05771D-DEC7-4230-18B2-35D84A24356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39CE256-803B-5B22-DF57-786B15E30FAD}"/>
              </a:ext>
            </a:extLst>
          </p:cNvPr>
          <p:cNvSpPr>
            <a:spLocks noGrp="1"/>
          </p:cNvSpPr>
          <p:nvPr>
            <p:ph type="sldNum" sz="quarter" idx="12"/>
          </p:nvPr>
        </p:nvSpPr>
        <p:spPr/>
        <p:txBody>
          <a:bodyPr/>
          <a:lstStyle/>
          <a:p>
            <a:fld id="{CBBB0A77-423B-4601-ACB7-F192078074D5}" type="slidenum">
              <a:rPr kumimoji="1" lang="ja-JP" altLang="en-US" smtClean="0"/>
              <a:t>‹#›</a:t>
            </a:fld>
            <a:endParaRPr kumimoji="1" lang="ja-JP" altLang="en-US"/>
          </a:p>
        </p:txBody>
      </p:sp>
    </p:spTree>
    <p:extLst>
      <p:ext uri="{BB962C8B-B14F-4D97-AF65-F5344CB8AC3E}">
        <p14:creationId xmlns:p14="http://schemas.microsoft.com/office/powerpoint/2010/main" val="231315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A3D5E1-CF9F-F6C8-275F-EEE0D3B39C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5912F4-0787-F2EA-61C5-AB93B12E58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A47677-C5E9-295B-DFFE-F3F8DB12C4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2BAB0-E33B-43BB-B211-F8893390B410}" type="datetimeFigureOut">
              <a:rPr kumimoji="1" lang="ja-JP" altLang="en-US" smtClean="0"/>
              <a:t>2024/4/16</a:t>
            </a:fld>
            <a:endParaRPr kumimoji="1" lang="ja-JP" altLang="en-US"/>
          </a:p>
        </p:txBody>
      </p:sp>
      <p:sp>
        <p:nvSpPr>
          <p:cNvPr id="5" name="フッター プレースホルダー 4">
            <a:extLst>
              <a:ext uri="{FF2B5EF4-FFF2-40B4-BE49-F238E27FC236}">
                <a16:creationId xmlns:a16="http://schemas.microsoft.com/office/drawing/2014/main" id="{C54FF479-1BB0-AA29-F2DD-522528AA0E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2340B30-6F64-8878-EE5A-19F7E35AF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B0A77-423B-4601-ACB7-F192078074D5}" type="slidenum">
              <a:rPr kumimoji="1" lang="ja-JP" altLang="en-US" smtClean="0"/>
              <a:t>‹#›</a:t>
            </a:fld>
            <a:endParaRPr kumimoji="1" lang="ja-JP" altLang="en-US"/>
          </a:p>
        </p:txBody>
      </p:sp>
    </p:spTree>
    <p:extLst>
      <p:ext uri="{BB962C8B-B14F-4D97-AF65-F5344CB8AC3E}">
        <p14:creationId xmlns:p14="http://schemas.microsoft.com/office/powerpoint/2010/main" val="313873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taku256/AI"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Earth-worm/instagram-flies-algorith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stage.jst.go.jp/article/essfr/5/2/5_2_155/_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customXml" Target="../ink/ink7.xml"/><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customXml" Target="../ink/ink5.xml"/><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image" Target="../media/image26.png"/><Relationship Id="rId4" Type="http://schemas.openxmlformats.org/officeDocument/2006/relationships/customXml" Target="../ink/ink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タイトル 1">
            <a:extLst>
              <a:ext uri="{FF2B5EF4-FFF2-40B4-BE49-F238E27FC236}">
                <a16:creationId xmlns:a16="http://schemas.microsoft.com/office/drawing/2014/main" id="{15D2D9FF-60C5-4804-EA29-1A3F1A4692FD}"/>
              </a:ext>
            </a:extLst>
          </p:cNvPr>
          <p:cNvSpPr>
            <a:spLocks noGrp="1"/>
          </p:cNvSpPr>
          <p:nvPr>
            <p:ph type="ctrTitle"/>
          </p:nvPr>
        </p:nvSpPr>
        <p:spPr>
          <a:xfrm>
            <a:off x="1998875" y="1302871"/>
            <a:ext cx="8188026" cy="2044650"/>
          </a:xfrm>
        </p:spPr>
        <p:txBody>
          <a:bodyPr vert="horz" lIns="91440" tIns="45720" rIns="91440" bIns="45720" rtlCol="0" anchor="b">
            <a:normAutofit/>
          </a:bodyPr>
          <a:lstStyle/>
          <a:p>
            <a:r>
              <a:rPr lang="ja-JP" altLang="en-US" sz="4800" kern="1200">
                <a:solidFill>
                  <a:schemeClr val="tx1"/>
                </a:solidFill>
                <a:latin typeface="+mj-lt"/>
                <a:ea typeface="+mj-ea"/>
                <a:cs typeface="+mj-cs"/>
              </a:rPr>
              <a:t>インスタバエアルゴリズム</a:t>
            </a:r>
            <a:br>
              <a:rPr lang="ja-JP" altLang="en-US" sz="4800" kern="1200">
                <a:solidFill>
                  <a:schemeClr val="tx1"/>
                </a:solidFill>
                <a:latin typeface="+mj-lt"/>
                <a:ea typeface="+mj-ea"/>
                <a:cs typeface="+mj-cs"/>
              </a:rPr>
            </a:br>
            <a:r>
              <a:rPr lang="ja-JP" altLang="en-US" sz="4800" kern="1200">
                <a:solidFill>
                  <a:schemeClr val="tx1"/>
                </a:solidFill>
                <a:latin typeface="+mj-lt"/>
                <a:ea typeface="+mj-ea"/>
                <a:cs typeface="+mj-cs"/>
              </a:rPr>
              <a:t>の評価と最適化</a:t>
            </a:r>
            <a:endParaRPr kumimoji="1" lang="en-US" altLang="ja-JP" sz="4800" kern="1200">
              <a:solidFill>
                <a:schemeClr val="tx1"/>
              </a:solidFill>
              <a:latin typeface="+mj-lt"/>
              <a:ea typeface="+mj-ea"/>
              <a:cs typeface="+mj-cs"/>
            </a:endParaRPr>
          </a:p>
        </p:txBody>
      </p:sp>
      <p:sp>
        <p:nvSpPr>
          <p:cNvPr id="3" name="字幕 2">
            <a:extLst>
              <a:ext uri="{FF2B5EF4-FFF2-40B4-BE49-F238E27FC236}">
                <a16:creationId xmlns:a16="http://schemas.microsoft.com/office/drawing/2014/main" id="{1063E4BA-5CB8-0934-5A6E-F93B9302227F}"/>
              </a:ext>
            </a:extLst>
          </p:cNvPr>
          <p:cNvSpPr>
            <a:spLocks noGrp="1"/>
          </p:cNvSpPr>
          <p:nvPr>
            <p:ph type="subTitle" idx="1"/>
          </p:nvPr>
        </p:nvSpPr>
        <p:spPr>
          <a:xfrm>
            <a:off x="1993641" y="3519236"/>
            <a:ext cx="8192843" cy="2057046"/>
          </a:xfrm>
        </p:spPr>
        <p:txBody>
          <a:bodyPr vert="horz" lIns="91440" tIns="45720" rIns="91440" bIns="45720" rtlCol="0" anchor="t">
            <a:normAutofit/>
          </a:bodyPr>
          <a:lstStyle/>
          <a:p>
            <a:pPr fontAlgn="base"/>
            <a:r>
              <a:rPr lang="en-US" altLang="ja-JP" sz="1800" b="0" i="0" u="none" strike="noStrike">
                <a:effectLst/>
              </a:rPr>
              <a:t>4B 27 </a:t>
            </a:r>
            <a:r>
              <a:rPr lang="ja-JP" altLang="en-US" sz="1800" b="0" i="0" u="none" strike="noStrike">
                <a:effectLst/>
              </a:rPr>
              <a:t>中屋卓眞</a:t>
            </a:r>
            <a:r>
              <a:rPr lang="en-US" altLang="ja-JP" sz="1800" b="0" i="0">
                <a:effectLst/>
              </a:rPr>
              <a:t>​</a:t>
            </a:r>
          </a:p>
          <a:p>
            <a:pPr fontAlgn="base"/>
            <a:r>
              <a:rPr lang="ja-JP" altLang="en-US" sz="1800" b="0" i="0" u="none" strike="noStrike">
                <a:effectLst/>
              </a:rPr>
              <a:t>日付 </a:t>
            </a:r>
            <a:r>
              <a:rPr lang="en-US" altLang="ja-JP" sz="1800" b="0" i="0" u="none" strike="noStrike">
                <a:effectLst/>
              </a:rPr>
              <a:t>: 2024</a:t>
            </a:r>
            <a:r>
              <a:rPr lang="ja-JP" altLang="en-US" sz="1800" b="0" i="0" u="none" strike="noStrike">
                <a:effectLst/>
              </a:rPr>
              <a:t>年</a:t>
            </a:r>
            <a:r>
              <a:rPr lang="en-US" altLang="ja-JP" sz="1800" b="0" i="0" u="none" strike="noStrike">
                <a:effectLst/>
              </a:rPr>
              <a:t>1</a:t>
            </a:r>
            <a:r>
              <a:rPr lang="ja-JP" altLang="en-US" sz="1800" b="0" i="0" u="none" strike="noStrike">
                <a:effectLst/>
              </a:rPr>
              <a:t>月</a:t>
            </a:r>
            <a:r>
              <a:rPr lang="en-US" altLang="ja-JP" sz="1800" b="0" i="0" u="none" strike="noStrike">
                <a:effectLst/>
              </a:rPr>
              <a:t>16</a:t>
            </a:r>
            <a:r>
              <a:rPr lang="ja-JP" altLang="en-US" sz="1800" b="0" i="0" u="none" strike="noStrike">
                <a:effectLst/>
              </a:rPr>
              <a:t>日</a:t>
            </a:r>
            <a:r>
              <a:rPr lang="en-US" altLang="ja-JP" sz="1800" b="0" i="0">
                <a:effectLst/>
              </a:rPr>
              <a:t>​</a:t>
            </a:r>
          </a:p>
          <a:p>
            <a:pPr fontAlgn="base"/>
            <a:r>
              <a:rPr lang="ja-JP" altLang="en-US" sz="1800" b="0" i="0" u="none" strike="noStrike">
                <a:effectLst/>
              </a:rPr>
              <a:t>作業環境 </a:t>
            </a:r>
            <a:r>
              <a:rPr lang="en-US" altLang="ja-JP" sz="1800" b="0" i="0" u="sng" strike="noStrike">
                <a:effectLst/>
                <a:hlinkClick r:id="rId3">
                  <a:extLst>
                    <a:ext uri="{A12FA001-AC4F-418D-AE19-62706E023703}">
                      <ahyp:hlinkClr xmlns:ahyp="http://schemas.microsoft.com/office/drawing/2018/hyperlinkcolor" val="tx"/>
                    </a:ext>
                  </a:extLst>
                </a:hlinkClick>
              </a:rPr>
              <a:t>https://github.com/ntaku256/AI</a:t>
            </a:r>
            <a:r>
              <a:rPr lang="en-US" altLang="ja-JP" sz="1800" b="0" i="0">
                <a:effectLst/>
              </a:rPr>
              <a:t>​ </a:t>
            </a:r>
          </a:p>
          <a:p>
            <a:pPr fontAlgn="base"/>
            <a:r>
              <a:rPr lang="en-US" altLang="ja-JP" sz="1800" b="0" i="0" u="sng" strike="noStrike">
                <a:effectLst/>
                <a:hlinkClick r:id="rId4">
                  <a:extLst>
                    <a:ext uri="{A12FA001-AC4F-418D-AE19-62706E023703}">
                      <ahyp:hlinkClr xmlns:ahyp="http://schemas.microsoft.com/office/drawing/2018/hyperlinkcolor" val="tx"/>
                    </a:ext>
                  </a:extLst>
                </a:hlinkClick>
              </a:rPr>
              <a:t>https://github.com/Earth-worm/instagram-flies-algorithm</a:t>
            </a:r>
            <a:r>
              <a:rPr lang="en-US" altLang="ja-JP" sz="1800" b="0" i="0">
                <a:effectLst/>
              </a:rPr>
              <a:t>​</a:t>
            </a:r>
          </a:p>
          <a:p>
            <a:pPr indent="-228600">
              <a:buFont typeface="Arial" panose="020B0604020202020204" pitchFamily="34" charset="0"/>
              <a:buChar char="•"/>
            </a:pPr>
            <a:endParaRPr kumimoji="1" lang="en-US" altLang="ja-JP" sz="1800"/>
          </a:p>
        </p:txBody>
      </p:sp>
    </p:spTree>
    <p:extLst>
      <p:ext uri="{BB962C8B-B14F-4D97-AF65-F5344CB8AC3E}">
        <p14:creationId xmlns:p14="http://schemas.microsoft.com/office/powerpoint/2010/main" val="242128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ja-JP" altLang="en-US" sz="4000" b="1">
                <a:solidFill>
                  <a:schemeClr val="bg1"/>
                </a:solidFill>
              </a:rPr>
              <a:t>インスタバエアルゴリズム</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コンテンツ プレースホルダー 4">
            <a:extLst>
              <a:ext uri="{FF2B5EF4-FFF2-40B4-BE49-F238E27FC236}">
                <a16:creationId xmlns:a16="http://schemas.microsoft.com/office/drawing/2014/main" id="{5F8EBE17-9DF1-84AC-3615-F6610C90CE9A}"/>
              </a:ext>
            </a:extLst>
          </p:cNvPr>
          <p:cNvSpPr>
            <a:spLocks noGrp="1"/>
          </p:cNvSpPr>
          <p:nvPr>
            <p:ph idx="1"/>
          </p:nvPr>
        </p:nvSpPr>
        <p:spPr>
          <a:xfrm>
            <a:off x="529747" y="1692880"/>
            <a:ext cx="10515600" cy="4351338"/>
          </a:xfrm>
        </p:spPr>
        <p:txBody>
          <a:bodyPr/>
          <a:lstStyle/>
          <a:p>
            <a:endParaRPr lang="en-US" altLang="ja-JP"/>
          </a:p>
          <a:p>
            <a:pPr marL="0" indent="0">
              <a:buNone/>
            </a:pPr>
            <a:r>
              <a:rPr lang="ja-JP" altLang="en-US" b="1"/>
              <a:t>評価値の更新方法</a:t>
            </a:r>
            <a:endParaRPr lang="en-US" altLang="ja-JP" b="1"/>
          </a:p>
          <a:p>
            <a:pPr lvl="1"/>
            <a:r>
              <a:rPr lang="ja-JP" altLang="en-US" sz="2000"/>
              <a:t>それぞれの評価マップには</a:t>
            </a:r>
            <a:endParaRPr lang="en-US" altLang="ja-JP" sz="2000"/>
          </a:p>
          <a:p>
            <a:pPr marL="457200" lvl="1" indent="0">
              <a:buNone/>
            </a:pPr>
            <a:r>
              <a:rPr lang="en-US" altLang="ja-JP" sz="2000"/>
              <a:t>   </a:t>
            </a:r>
            <a:r>
              <a:rPr lang="ja-JP" altLang="en-US" sz="2000" b="1"/>
              <a:t>方針決定確率</a:t>
            </a:r>
            <a:r>
              <a:rPr lang="ja-JP" altLang="en-US" sz="2000"/>
              <a:t>がランダムに</a:t>
            </a:r>
            <a:endParaRPr lang="en-US" altLang="ja-JP" sz="2000"/>
          </a:p>
          <a:p>
            <a:pPr marL="457200" lvl="1" indent="0">
              <a:buNone/>
            </a:pPr>
            <a:r>
              <a:rPr lang="ja-JP" altLang="en-US" sz="2000"/>
              <a:t>   設定されている</a:t>
            </a:r>
            <a:endParaRPr lang="en-US" altLang="ja-JP" sz="2000"/>
          </a:p>
          <a:p>
            <a:pPr lvl="1"/>
            <a:endParaRPr lang="en-US" altLang="ja-JP"/>
          </a:p>
        </p:txBody>
      </p:sp>
      <p:grpSp>
        <p:nvGrpSpPr>
          <p:cNvPr id="37" name="グループ化 36">
            <a:extLst>
              <a:ext uri="{FF2B5EF4-FFF2-40B4-BE49-F238E27FC236}">
                <a16:creationId xmlns:a16="http://schemas.microsoft.com/office/drawing/2014/main" id="{397A190C-152D-025C-6CC2-187068959E6B}"/>
              </a:ext>
            </a:extLst>
          </p:cNvPr>
          <p:cNvGrpSpPr/>
          <p:nvPr/>
        </p:nvGrpSpPr>
        <p:grpSpPr>
          <a:xfrm>
            <a:off x="624146" y="3950154"/>
            <a:ext cx="3743436" cy="2667552"/>
            <a:chOff x="1156182" y="3313477"/>
            <a:chExt cx="3743436" cy="2667552"/>
          </a:xfrm>
        </p:grpSpPr>
        <p:sp>
          <p:nvSpPr>
            <p:cNvPr id="34" name="四角形: 1 つの角を切り取る 33">
              <a:extLst>
                <a:ext uri="{FF2B5EF4-FFF2-40B4-BE49-F238E27FC236}">
                  <a16:creationId xmlns:a16="http://schemas.microsoft.com/office/drawing/2014/main" id="{069CB5D1-19B3-7973-F8AC-271D659443AB}"/>
                </a:ext>
              </a:extLst>
            </p:cNvPr>
            <p:cNvSpPr/>
            <p:nvPr/>
          </p:nvSpPr>
          <p:spPr>
            <a:xfrm flipH="1">
              <a:off x="1165818" y="3313477"/>
              <a:ext cx="3733800" cy="669857"/>
            </a:xfrm>
            <a:prstGeom prst="snip1Rect">
              <a:avLst>
                <a:gd name="adj" fmla="val 49158"/>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ja-JP" sz="3200" b="1">
                  <a:solidFill>
                    <a:schemeClr val="tx1">
                      <a:lumMod val="75000"/>
                      <a:lumOff val="25000"/>
                    </a:schemeClr>
                  </a:solidFill>
                  <a:ea typeface="游ゴシック"/>
                </a:rPr>
                <a:t>Pioneer</a:t>
              </a:r>
              <a:endParaRPr lang="ja-JP" altLang="en-US" sz="3200" b="1">
                <a:solidFill>
                  <a:schemeClr val="tx1">
                    <a:lumMod val="75000"/>
                    <a:lumOff val="25000"/>
                  </a:schemeClr>
                </a:solidFill>
                <a:ea typeface="游ゴシック"/>
              </a:endParaRPr>
            </a:p>
          </p:txBody>
        </p:sp>
        <p:sp>
          <p:nvSpPr>
            <p:cNvPr id="35" name="四角形: 1 つの角を切り取る 34">
              <a:extLst>
                <a:ext uri="{FF2B5EF4-FFF2-40B4-BE49-F238E27FC236}">
                  <a16:creationId xmlns:a16="http://schemas.microsoft.com/office/drawing/2014/main" id="{DF54B446-C1CF-C37C-58D1-7D39117F7DB4}"/>
                </a:ext>
              </a:extLst>
            </p:cNvPr>
            <p:cNvSpPr/>
            <p:nvPr/>
          </p:nvSpPr>
          <p:spPr>
            <a:xfrm flipH="1">
              <a:off x="1156182" y="4321974"/>
              <a:ext cx="3733800" cy="669857"/>
            </a:xfrm>
            <a:prstGeom prst="snip1Rect">
              <a:avLst>
                <a:gd name="adj" fmla="val 49158"/>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sz="3200" b="1">
                  <a:solidFill>
                    <a:schemeClr val="tx1">
                      <a:lumMod val="75000"/>
                      <a:lumOff val="25000"/>
                    </a:schemeClr>
                  </a:solidFill>
                  <a:ea typeface="游ゴシック"/>
                </a:rPr>
                <a:t>Faddist</a:t>
              </a:r>
              <a:endParaRPr kumimoji="1" lang="ja-JP" altLang="en-US" sz="3200" b="1">
                <a:solidFill>
                  <a:schemeClr val="tx1">
                    <a:lumMod val="75000"/>
                    <a:lumOff val="25000"/>
                  </a:schemeClr>
                </a:solidFill>
                <a:ea typeface="游ゴシック"/>
              </a:endParaRPr>
            </a:p>
          </p:txBody>
        </p:sp>
        <p:sp>
          <p:nvSpPr>
            <p:cNvPr id="36" name="四角形: 1 つの角を切り取る 35">
              <a:extLst>
                <a:ext uri="{FF2B5EF4-FFF2-40B4-BE49-F238E27FC236}">
                  <a16:creationId xmlns:a16="http://schemas.microsoft.com/office/drawing/2014/main" id="{1B8014D8-DDF4-4393-2706-6C998B68E90D}"/>
                </a:ext>
              </a:extLst>
            </p:cNvPr>
            <p:cNvSpPr/>
            <p:nvPr/>
          </p:nvSpPr>
          <p:spPr>
            <a:xfrm flipH="1">
              <a:off x="1156182" y="5311172"/>
              <a:ext cx="3733800" cy="669857"/>
            </a:xfrm>
            <a:prstGeom prst="snip1Rect">
              <a:avLst>
                <a:gd name="adj" fmla="val 49158"/>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sz="3200" b="1">
                  <a:solidFill>
                    <a:schemeClr val="tx1">
                      <a:lumMod val="75000"/>
                      <a:lumOff val="25000"/>
                    </a:schemeClr>
                  </a:solidFill>
                  <a:ea typeface="游ゴシック"/>
                </a:rPr>
                <a:t>Master</a:t>
              </a:r>
              <a:endParaRPr kumimoji="1" lang="ja-JP" altLang="en-US" sz="3200" b="1">
                <a:solidFill>
                  <a:schemeClr val="tx1">
                    <a:lumMod val="75000"/>
                    <a:lumOff val="25000"/>
                  </a:schemeClr>
                </a:solidFill>
                <a:ea typeface="游ゴシック"/>
              </a:endParaRPr>
            </a:p>
          </p:txBody>
        </p:sp>
      </p:grpSp>
      <p:pic>
        <p:nvPicPr>
          <p:cNvPr id="32" name="図 31" descr="モニター画面に映る文字">
            <a:extLst>
              <a:ext uri="{FF2B5EF4-FFF2-40B4-BE49-F238E27FC236}">
                <a16:creationId xmlns:a16="http://schemas.microsoft.com/office/drawing/2014/main" id="{D686785D-2084-2988-0ABF-1E6627053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324" y="2461355"/>
            <a:ext cx="7127581" cy="1076760"/>
          </a:xfrm>
          <a:prstGeom prst="rect">
            <a:avLst/>
          </a:prstGeom>
        </p:spPr>
      </p:pic>
      <p:sp>
        <p:nvSpPr>
          <p:cNvPr id="33" name="テキスト ボックス 32">
            <a:extLst>
              <a:ext uri="{FF2B5EF4-FFF2-40B4-BE49-F238E27FC236}">
                <a16:creationId xmlns:a16="http://schemas.microsoft.com/office/drawing/2014/main" id="{7F600503-5ADB-5685-95C7-F96D18C58297}"/>
              </a:ext>
            </a:extLst>
          </p:cNvPr>
          <p:cNvSpPr txBox="1"/>
          <p:nvPr/>
        </p:nvSpPr>
        <p:spPr>
          <a:xfrm>
            <a:off x="4348310" y="3950154"/>
            <a:ext cx="7219544" cy="646331"/>
          </a:xfrm>
          <a:prstGeom prst="rect">
            <a:avLst/>
          </a:prstGeom>
          <a:noFill/>
        </p:spPr>
        <p:txBody>
          <a:bodyPr wrap="square" rtlCol="0">
            <a:spAutoFit/>
          </a:bodyPr>
          <a:lstStyle/>
          <a:p>
            <a:r>
              <a:rPr lang="en-US" altLang="ja-JP"/>
              <a:t>…</a:t>
            </a:r>
            <a:r>
              <a:rPr lang="ja-JP" altLang="en-US" b="1"/>
              <a:t>開拓者</a:t>
            </a:r>
            <a:r>
              <a:rPr lang="ja-JP" altLang="en-US"/>
              <a:t>の意味を持つ。未開拓の領域を探索する。現在ある点とは、</a:t>
            </a:r>
            <a:endParaRPr lang="en-US" altLang="ja-JP"/>
          </a:p>
          <a:p>
            <a:r>
              <a:rPr kumimoji="1" lang="ja-JP" altLang="en-US"/>
              <a:t>　</a:t>
            </a:r>
            <a:r>
              <a:rPr kumimoji="1" lang="ja-JP" altLang="en-US" b="1"/>
              <a:t>大きく特徴が異なる</a:t>
            </a:r>
            <a:r>
              <a:rPr kumimoji="1" lang="ja-JP" altLang="en-US"/>
              <a:t>ものができやすい</a:t>
            </a:r>
            <a:r>
              <a:rPr lang="ja-JP" altLang="en-US"/>
              <a:t>。</a:t>
            </a:r>
            <a:endParaRPr kumimoji="1" lang="en-US" altLang="ja-JP"/>
          </a:p>
        </p:txBody>
      </p:sp>
      <p:sp>
        <p:nvSpPr>
          <p:cNvPr id="38" name="テキスト ボックス 37">
            <a:extLst>
              <a:ext uri="{FF2B5EF4-FFF2-40B4-BE49-F238E27FC236}">
                <a16:creationId xmlns:a16="http://schemas.microsoft.com/office/drawing/2014/main" id="{566AE15E-BB39-A624-D134-665ADB4CC0E4}"/>
              </a:ext>
            </a:extLst>
          </p:cNvPr>
          <p:cNvSpPr txBox="1"/>
          <p:nvPr/>
        </p:nvSpPr>
        <p:spPr>
          <a:xfrm>
            <a:off x="4348310" y="4954412"/>
            <a:ext cx="7684940" cy="646331"/>
          </a:xfrm>
          <a:prstGeom prst="rect">
            <a:avLst/>
          </a:prstGeom>
          <a:noFill/>
        </p:spPr>
        <p:txBody>
          <a:bodyPr wrap="square" rtlCol="0">
            <a:spAutoFit/>
          </a:bodyPr>
          <a:lstStyle/>
          <a:p>
            <a:r>
              <a:rPr lang="en-US" altLang="ja-JP"/>
              <a:t>…</a:t>
            </a:r>
            <a:r>
              <a:rPr lang="ja-JP" altLang="en-US" b="1"/>
              <a:t>流行を追う人</a:t>
            </a:r>
            <a:r>
              <a:rPr lang="ja-JP" altLang="en-US"/>
              <a:t>という意味を持つ。何らかの手段で</a:t>
            </a:r>
            <a:r>
              <a:rPr lang="ja-JP" altLang="en-US" b="1"/>
              <a:t>参考にするクラスタ</a:t>
            </a:r>
            <a:endParaRPr lang="en-US" altLang="ja-JP" b="1"/>
          </a:p>
          <a:p>
            <a:r>
              <a:rPr lang="ja-JP" altLang="en-US" b="1"/>
              <a:t>　を決め</a:t>
            </a:r>
            <a:r>
              <a:rPr lang="en-US" altLang="ja-JP"/>
              <a:t>(</a:t>
            </a:r>
            <a:r>
              <a:rPr lang="ja-JP" altLang="en-US"/>
              <a:t>オセロではランダム</a:t>
            </a:r>
            <a:r>
              <a:rPr lang="en-US" altLang="ja-JP"/>
              <a:t>)</a:t>
            </a:r>
            <a:r>
              <a:rPr lang="ja-JP" altLang="en-US"/>
              <a:t>、更新を行う。</a:t>
            </a:r>
            <a:endParaRPr kumimoji="1" lang="en-US" altLang="ja-JP"/>
          </a:p>
        </p:txBody>
      </p:sp>
      <p:sp>
        <p:nvSpPr>
          <p:cNvPr id="41" name="テキスト ボックス 40">
            <a:extLst>
              <a:ext uri="{FF2B5EF4-FFF2-40B4-BE49-F238E27FC236}">
                <a16:creationId xmlns:a16="http://schemas.microsoft.com/office/drawing/2014/main" id="{73E7193B-2846-0D80-C24E-DB5D294ACEB2}"/>
              </a:ext>
            </a:extLst>
          </p:cNvPr>
          <p:cNvSpPr txBox="1"/>
          <p:nvPr/>
        </p:nvSpPr>
        <p:spPr>
          <a:xfrm>
            <a:off x="4348310" y="5967148"/>
            <a:ext cx="7573705" cy="646331"/>
          </a:xfrm>
          <a:prstGeom prst="rect">
            <a:avLst/>
          </a:prstGeom>
          <a:noFill/>
        </p:spPr>
        <p:txBody>
          <a:bodyPr wrap="square" rtlCol="0">
            <a:spAutoFit/>
          </a:bodyPr>
          <a:lstStyle/>
          <a:p>
            <a:r>
              <a:rPr lang="en-US" altLang="ja-JP"/>
              <a:t>…</a:t>
            </a:r>
            <a:r>
              <a:rPr lang="ja-JP" altLang="en-US" b="1"/>
              <a:t>自身のジャンルを極める</a:t>
            </a:r>
            <a:r>
              <a:rPr lang="ja-JP" altLang="en-US"/>
              <a:t>という意味を持つ。</a:t>
            </a:r>
            <a:r>
              <a:rPr lang="ja-JP" altLang="en-US" b="1"/>
              <a:t>自身が属するクラスタ</a:t>
            </a:r>
            <a:endParaRPr lang="en-US" altLang="ja-JP" b="1"/>
          </a:p>
          <a:p>
            <a:r>
              <a:rPr lang="ja-JP" altLang="en-US" b="1"/>
              <a:t>　</a:t>
            </a:r>
            <a:r>
              <a:rPr lang="ja-JP" altLang="en-US"/>
              <a:t>を基に更新を行う。</a:t>
            </a:r>
            <a:endParaRPr kumimoji="1" lang="en-US" altLang="ja-JP"/>
          </a:p>
        </p:txBody>
      </p:sp>
    </p:spTree>
    <p:extLst>
      <p:ext uri="{BB962C8B-B14F-4D97-AF65-F5344CB8AC3E}">
        <p14:creationId xmlns:p14="http://schemas.microsoft.com/office/powerpoint/2010/main" val="404845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ja-JP" altLang="en-US" sz="4000" b="1">
                <a:solidFill>
                  <a:schemeClr val="bg1"/>
                </a:solidFill>
              </a:rPr>
              <a:t>インスタバエアルゴリズム</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コンテンツ プレースホルダー 3">
            <a:extLst>
              <a:ext uri="{FF2B5EF4-FFF2-40B4-BE49-F238E27FC236}">
                <a16:creationId xmlns:a16="http://schemas.microsoft.com/office/drawing/2014/main" id="{B9BA64C7-EC16-DBAB-A320-3984BB5336AB}"/>
              </a:ext>
            </a:extLst>
          </p:cNvPr>
          <p:cNvSpPr>
            <a:spLocks noGrp="1"/>
          </p:cNvSpPr>
          <p:nvPr>
            <p:ph idx="1"/>
          </p:nvPr>
        </p:nvSpPr>
        <p:spPr>
          <a:xfrm>
            <a:off x="323850" y="1762125"/>
            <a:ext cx="10515600" cy="4351338"/>
          </a:xfrm>
        </p:spPr>
        <p:txBody>
          <a:bodyPr>
            <a:normAutofit/>
          </a:bodyPr>
          <a:lstStyle/>
          <a:p>
            <a:endParaRPr lang="en-US" altLang="ja-JP"/>
          </a:p>
          <a:p>
            <a:pPr marL="0" indent="0">
              <a:buNone/>
            </a:pPr>
            <a:r>
              <a:rPr lang="en-US" altLang="ja-JP" b="1"/>
              <a:t>Pioneer</a:t>
            </a:r>
          </a:p>
          <a:p>
            <a:r>
              <a:rPr lang="ja-JP" altLang="en-US" sz="2400" b="1">
                <a:solidFill>
                  <a:schemeClr val="accent2"/>
                </a:solidFill>
              </a:rPr>
              <a:t>各クラスタの平均距離</a:t>
            </a:r>
            <a:r>
              <a:rPr lang="ja-JP" altLang="en-US" sz="2400"/>
              <a:t>を</a:t>
            </a:r>
            <a:r>
              <a:rPr lang="ja-JP" altLang="en-US" sz="2400" b="1">
                <a:solidFill>
                  <a:schemeClr val="accent2"/>
                </a:solidFill>
              </a:rPr>
              <a:t>パレート分布</a:t>
            </a:r>
            <a:r>
              <a:rPr lang="ja-JP" altLang="en-US" sz="2400"/>
              <a:t>を使用して</a:t>
            </a:r>
            <a:endParaRPr lang="en-US" altLang="ja-JP" sz="2400"/>
          </a:p>
          <a:p>
            <a:pPr marL="0" indent="0">
              <a:buNone/>
            </a:pPr>
            <a:r>
              <a:rPr lang="ja-JP" altLang="en-US" sz="2400"/>
              <a:t>　ベクトルを求め更新する位置を決める</a:t>
            </a:r>
          </a:p>
          <a:p>
            <a:pPr lvl="1"/>
            <a:r>
              <a:rPr lang="ja-JP" altLang="en-US" sz="1800" b="1"/>
              <a:t>各クラスタの平均距離</a:t>
            </a:r>
            <a:r>
              <a:rPr lang="ja-JP" altLang="en-US" sz="1800"/>
              <a:t>：</a:t>
            </a:r>
            <a:r>
              <a:rPr lang="ja-JP" altLang="en-US" sz="1800" b="0" i="0">
                <a:effectLst/>
                <a:latin typeface="-apple-system"/>
              </a:rPr>
              <a:t>現在の</a:t>
            </a:r>
            <a:r>
              <a:rPr lang="ja-JP" altLang="en-US" sz="1800" b="1" i="0">
                <a:effectLst/>
                <a:latin typeface="-apple-system"/>
              </a:rPr>
              <a:t>クラスタ同士の関係</a:t>
            </a:r>
            <a:r>
              <a:rPr lang="ja-JP" altLang="en-US" sz="1800" b="0" i="0">
                <a:effectLst/>
                <a:latin typeface="-apple-system"/>
              </a:rPr>
              <a:t>を</a:t>
            </a:r>
            <a:endParaRPr lang="en-US" altLang="ja-JP" sz="1800" b="0" i="0">
              <a:effectLst/>
              <a:latin typeface="-apple-system"/>
            </a:endParaRPr>
          </a:p>
          <a:p>
            <a:pPr marL="457200" lvl="1" indent="0">
              <a:buNone/>
            </a:pPr>
            <a:r>
              <a:rPr lang="ja-JP" altLang="en-US" sz="1800" b="0" i="0">
                <a:effectLst/>
                <a:latin typeface="-apple-system"/>
              </a:rPr>
              <a:t>    考慮しながら、新しい特徴を持つクラスタを発見しようとする</a:t>
            </a:r>
            <a:endParaRPr lang="en-US" altLang="ja-JP" sz="1800" b="0" i="0">
              <a:effectLst/>
              <a:latin typeface="-apple-system"/>
            </a:endParaRPr>
          </a:p>
          <a:p>
            <a:pPr marL="457200" lvl="1" indent="0">
              <a:buNone/>
            </a:pPr>
            <a:r>
              <a:rPr lang="ja-JP" altLang="en-US" sz="1800">
                <a:latin typeface="-apple-system"/>
              </a:rPr>
              <a:t>　</a:t>
            </a:r>
            <a:r>
              <a:rPr lang="en-US" altLang="ja-JP" sz="1800" b="0" i="0">
                <a:effectLst/>
                <a:latin typeface="-apple-system"/>
              </a:rPr>
              <a:t>(</a:t>
            </a:r>
            <a:r>
              <a:rPr lang="ja-JP" altLang="en-US" sz="1800" b="0" i="0">
                <a:effectLst/>
                <a:latin typeface="-apple-system"/>
              </a:rPr>
              <a:t>実際にクラスタ数は増えない</a:t>
            </a:r>
            <a:r>
              <a:rPr lang="en-US" altLang="ja-JP" b="0" i="0">
                <a:effectLst/>
                <a:latin typeface="-apple-system"/>
              </a:rPr>
              <a:t>)</a:t>
            </a:r>
          </a:p>
          <a:p>
            <a:pPr lvl="1"/>
            <a:r>
              <a:rPr lang="ja-JP" altLang="en-US" sz="2000" b="1"/>
              <a:t>パレート分布</a:t>
            </a:r>
            <a:r>
              <a:rPr lang="ja-JP" altLang="en-US" sz="2000"/>
              <a:t>：ベクトルの大きさを決めるときに、</a:t>
            </a:r>
            <a:endParaRPr lang="en-US" altLang="ja-JP" sz="2000"/>
          </a:p>
          <a:p>
            <a:pPr marL="457200" lvl="1" indent="0">
              <a:buNone/>
            </a:pPr>
            <a:r>
              <a:rPr lang="ja-JP" altLang="en-US" sz="2000"/>
              <a:t>　この分布を使用する。各クラスタの平均距離から</a:t>
            </a:r>
            <a:r>
              <a:rPr lang="ja-JP" altLang="en-US" sz="2000" b="1"/>
              <a:t>離れる</a:t>
            </a:r>
            <a:endParaRPr lang="en-US" altLang="ja-JP" sz="2000" b="1"/>
          </a:p>
          <a:p>
            <a:pPr marL="457200" lvl="1" indent="0">
              <a:buNone/>
            </a:pPr>
            <a:r>
              <a:rPr lang="ja-JP" altLang="en-US" sz="2000" b="1"/>
              <a:t>　程、選ばれる確率が下がる</a:t>
            </a:r>
            <a:r>
              <a:rPr lang="ja-JP" altLang="en-US" sz="2000"/>
              <a:t>。</a:t>
            </a:r>
            <a:endParaRPr lang="en-US" altLang="ja-JP" sz="2000"/>
          </a:p>
          <a:p>
            <a:endParaRPr lang="en-US" altLang="ja-JP"/>
          </a:p>
          <a:p>
            <a:endParaRPr lang="en-US" altLang="ja-JP"/>
          </a:p>
        </p:txBody>
      </p:sp>
      <p:pic>
        <p:nvPicPr>
          <p:cNvPr id="2050" name="Picture 2">
            <a:extLst>
              <a:ext uri="{FF2B5EF4-FFF2-40B4-BE49-F238E27FC236}">
                <a16:creationId xmlns:a16="http://schemas.microsoft.com/office/drawing/2014/main" id="{8C34F577-D79E-7071-8D1D-35FC6BF8B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533" y="3507482"/>
            <a:ext cx="4113167" cy="2933799"/>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E292CD7-FF8E-908A-28EF-910565AB7424}"/>
              </a:ext>
            </a:extLst>
          </p:cNvPr>
          <p:cNvSpPr txBox="1"/>
          <p:nvPr/>
        </p:nvSpPr>
        <p:spPr>
          <a:xfrm>
            <a:off x="8905860" y="3031018"/>
            <a:ext cx="1600210" cy="369332"/>
          </a:xfrm>
          <a:prstGeom prst="rect">
            <a:avLst/>
          </a:prstGeom>
          <a:noFill/>
        </p:spPr>
        <p:txBody>
          <a:bodyPr wrap="square" rtlCol="0">
            <a:spAutoFit/>
          </a:bodyPr>
          <a:lstStyle/>
          <a:p>
            <a:r>
              <a:rPr kumimoji="1" lang="ja-JP" altLang="en-US"/>
              <a:t>パレート</a:t>
            </a:r>
            <a:r>
              <a:rPr lang="ja-JP" altLang="en-US"/>
              <a:t>分布</a:t>
            </a:r>
            <a:endParaRPr kumimoji="1" lang="ja-JP" altLang="en-US"/>
          </a:p>
        </p:txBody>
      </p:sp>
      <p:sp>
        <p:nvSpPr>
          <p:cNvPr id="9" name="四角形: 1 つの角を切り取る 8">
            <a:extLst>
              <a:ext uri="{FF2B5EF4-FFF2-40B4-BE49-F238E27FC236}">
                <a16:creationId xmlns:a16="http://schemas.microsoft.com/office/drawing/2014/main" id="{031D20CF-D477-1FC0-0DA4-546CA6A16EAB}"/>
              </a:ext>
            </a:extLst>
          </p:cNvPr>
          <p:cNvSpPr/>
          <p:nvPr/>
        </p:nvSpPr>
        <p:spPr>
          <a:xfrm flipH="1">
            <a:off x="7884874" y="530630"/>
            <a:ext cx="3733800" cy="669857"/>
          </a:xfrm>
          <a:prstGeom prst="snip1Rect">
            <a:avLst>
              <a:gd name="adj" fmla="val 49158"/>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ja-JP" sz="3200" b="1">
                <a:solidFill>
                  <a:schemeClr val="tx1">
                    <a:lumMod val="75000"/>
                    <a:lumOff val="25000"/>
                  </a:schemeClr>
                </a:solidFill>
                <a:ea typeface="游ゴシック"/>
              </a:rPr>
              <a:t>Pioneer</a:t>
            </a:r>
            <a:endParaRPr lang="ja-JP" altLang="en-US" sz="3200" b="1">
              <a:solidFill>
                <a:schemeClr val="tx1">
                  <a:lumMod val="75000"/>
                  <a:lumOff val="25000"/>
                </a:schemeClr>
              </a:solidFill>
              <a:ea typeface="游ゴシック"/>
            </a:endParaRPr>
          </a:p>
        </p:txBody>
      </p:sp>
    </p:spTree>
    <p:extLst>
      <p:ext uri="{BB962C8B-B14F-4D97-AF65-F5344CB8AC3E}">
        <p14:creationId xmlns:p14="http://schemas.microsoft.com/office/powerpoint/2010/main" val="202957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ja-JP" altLang="en-US" sz="4000" b="1">
                <a:solidFill>
                  <a:schemeClr val="bg1"/>
                </a:solidFill>
              </a:rPr>
              <a:t>インスタバエアルゴリズム</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コンテンツ プレースホルダー 3">
            <a:extLst>
              <a:ext uri="{FF2B5EF4-FFF2-40B4-BE49-F238E27FC236}">
                <a16:creationId xmlns:a16="http://schemas.microsoft.com/office/drawing/2014/main" id="{B9BA64C7-EC16-DBAB-A320-3984BB5336AB}"/>
              </a:ext>
            </a:extLst>
          </p:cNvPr>
          <p:cNvSpPr>
            <a:spLocks noGrp="1"/>
          </p:cNvSpPr>
          <p:nvPr>
            <p:ph idx="1"/>
          </p:nvPr>
        </p:nvSpPr>
        <p:spPr>
          <a:xfrm>
            <a:off x="323850" y="1762125"/>
            <a:ext cx="10515600" cy="4351338"/>
          </a:xfrm>
        </p:spPr>
        <p:txBody>
          <a:bodyPr>
            <a:normAutofit/>
          </a:bodyPr>
          <a:lstStyle/>
          <a:p>
            <a:endParaRPr lang="en-US" altLang="ja-JP"/>
          </a:p>
          <a:p>
            <a:pPr marL="0" indent="0">
              <a:buNone/>
            </a:pPr>
            <a:r>
              <a:rPr lang="ja-JP" altLang="en-US" b="1"/>
              <a:t>パレート分布</a:t>
            </a:r>
            <a:endParaRPr lang="en-US" altLang="ja-JP" b="1"/>
          </a:p>
          <a:p>
            <a:r>
              <a:rPr lang="ja-JP" altLang="en-US" sz="2000"/>
              <a:t>ベキ分布の一つで、</a:t>
            </a:r>
            <a:r>
              <a:rPr lang="ja-JP" altLang="en-US" sz="2000" b="0" i="0">
                <a:solidFill>
                  <a:srgbClr val="333333"/>
                </a:solidFill>
                <a:effectLst/>
                <a:latin typeface="游ゴシック体"/>
              </a:rPr>
              <a:t>極端な値をとるサンプルの数が</a:t>
            </a:r>
            <a:r>
              <a:rPr lang="ja-JP" altLang="en-US" sz="2000" b="1" i="0">
                <a:solidFill>
                  <a:srgbClr val="333333"/>
                </a:solidFill>
                <a:effectLst/>
                <a:latin typeface="游ゴシック体"/>
              </a:rPr>
              <a:t>正規分布より多</a:t>
            </a:r>
            <a:r>
              <a:rPr lang="ja-JP" altLang="en-US" sz="2000" b="1">
                <a:solidFill>
                  <a:srgbClr val="333333"/>
                </a:solidFill>
                <a:latin typeface="游ゴシック体"/>
              </a:rPr>
              <a:t>く</a:t>
            </a:r>
            <a:r>
              <a:rPr lang="ja-JP" altLang="en-US" sz="2000">
                <a:solidFill>
                  <a:srgbClr val="333333"/>
                </a:solidFill>
                <a:latin typeface="游ゴシック体"/>
              </a:rPr>
              <a:t>、</a:t>
            </a:r>
            <a:endParaRPr lang="en-US" altLang="ja-JP" sz="2000">
              <a:solidFill>
                <a:srgbClr val="333333"/>
              </a:solidFill>
              <a:latin typeface="游ゴシック体"/>
            </a:endParaRPr>
          </a:p>
          <a:p>
            <a:pPr marL="0" indent="0">
              <a:buNone/>
            </a:pPr>
            <a:r>
              <a:rPr lang="ja-JP" altLang="en-US" sz="2000" b="0" i="0">
                <a:solidFill>
                  <a:srgbClr val="333333"/>
                </a:solidFill>
                <a:effectLst/>
                <a:latin typeface="游ゴシック体"/>
              </a:rPr>
              <a:t>　</a:t>
            </a:r>
            <a:r>
              <a:rPr lang="ja-JP" altLang="en-US" sz="2000" b="1" i="0">
                <a:solidFill>
                  <a:srgbClr val="333333"/>
                </a:solidFill>
                <a:effectLst/>
                <a:latin typeface="游ゴシック体"/>
              </a:rPr>
              <a:t>大きな値の方向</a:t>
            </a:r>
            <a:r>
              <a:rPr lang="ja-JP" altLang="en-US" sz="2000" b="0" i="0">
                <a:solidFill>
                  <a:srgbClr val="333333"/>
                </a:solidFill>
                <a:effectLst/>
                <a:latin typeface="游ゴシック体"/>
              </a:rPr>
              <a:t>に向かって曲線は</a:t>
            </a:r>
            <a:r>
              <a:rPr lang="ja-JP" altLang="en-US" sz="2000" b="1" i="0">
                <a:solidFill>
                  <a:srgbClr val="333333"/>
                </a:solidFill>
                <a:effectLst/>
                <a:latin typeface="游ゴシック体"/>
              </a:rPr>
              <a:t>長くなだらか</a:t>
            </a:r>
            <a:r>
              <a:rPr lang="ja-JP" altLang="en-US" sz="2000" b="0" i="0">
                <a:solidFill>
                  <a:srgbClr val="333333"/>
                </a:solidFill>
                <a:effectLst/>
                <a:latin typeface="游ゴシック体"/>
              </a:rPr>
              <a:t>に裾野を伸ばしていく。</a:t>
            </a:r>
            <a:endParaRPr lang="en-US" altLang="ja-JP" sz="2000" b="0" i="0">
              <a:solidFill>
                <a:srgbClr val="333333"/>
              </a:solidFill>
              <a:effectLst/>
              <a:latin typeface="游ゴシック体"/>
            </a:endParaRPr>
          </a:p>
          <a:p>
            <a:r>
              <a:rPr lang="ja-JP" altLang="en-US" sz="1800" b="0" i="0">
                <a:solidFill>
                  <a:srgbClr val="555555"/>
                </a:solidFill>
                <a:effectLst/>
                <a:latin typeface="Arial" panose="020B0604020202020204" pitchFamily="34" charset="0"/>
              </a:rPr>
              <a:t>経済以外にも</a:t>
            </a:r>
            <a:r>
              <a:rPr lang="ja-JP" altLang="en-US" sz="1800" b="1" i="0">
                <a:solidFill>
                  <a:srgbClr val="555555"/>
                </a:solidFill>
                <a:effectLst/>
                <a:latin typeface="Arial" panose="020B0604020202020204" pitchFamily="34" charset="0"/>
              </a:rPr>
              <a:t>自然現象や社会現象等</a:t>
            </a:r>
            <a:r>
              <a:rPr lang="ja-JP" altLang="en-US" sz="1800" b="0" i="0">
                <a:solidFill>
                  <a:srgbClr val="555555"/>
                </a:solidFill>
                <a:effectLst/>
                <a:latin typeface="Arial" panose="020B0604020202020204" pitchFamily="34" charset="0"/>
              </a:rPr>
              <a:t>の様々な事例に当てはめられることが分かっており，人口集積のモデル化，ネットワーク間でやり取りされるデータ容量の分布，生物属あたりの生物種のバリエーションのモデル化等，経済学のみならず社会学から生物学まで広範な研究領域に渡って広く用いられている確率分布である。</a:t>
            </a:r>
            <a:endParaRPr lang="en-US" altLang="ja-JP" sz="1800" b="0" i="0">
              <a:solidFill>
                <a:srgbClr val="555555"/>
              </a:solidFill>
              <a:effectLst/>
              <a:latin typeface="Arial" panose="020B0604020202020204" pitchFamily="34" charset="0"/>
            </a:endParaRPr>
          </a:p>
          <a:p>
            <a:pPr marL="0" indent="0">
              <a:buNone/>
            </a:pPr>
            <a:endParaRPr lang="en-US" altLang="ja-JP" sz="1800"/>
          </a:p>
          <a:p>
            <a:endParaRPr lang="en-US" altLang="ja-JP"/>
          </a:p>
        </p:txBody>
      </p:sp>
      <p:sp>
        <p:nvSpPr>
          <p:cNvPr id="9" name="四角形: 1 つの角を切り取る 8">
            <a:extLst>
              <a:ext uri="{FF2B5EF4-FFF2-40B4-BE49-F238E27FC236}">
                <a16:creationId xmlns:a16="http://schemas.microsoft.com/office/drawing/2014/main" id="{031D20CF-D477-1FC0-0DA4-546CA6A16EAB}"/>
              </a:ext>
            </a:extLst>
          </p:cNvPr>
          <p:cNvSpPr/>
          <p:nvPr/>
        </p:nvSpPr>
        <p:spPr>
          <a:xfrm flipH="1">
            <a:off x="7884874" y="530630"/>
            <a:ext cx="3733800" cy="669857"/>
          </a:xfrm>
          <a:prstGeom prst="snip1Rect">
            <a:avLst>
              <a:gd name="adj" fmla="val 49158"/>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ja-JP" sz="3200" b="1">
                <a:solidFill>
                  <a:schemeClr val="tx1">
                    <a:lumMod val="75000"/>
                    <a:lumOff val="25000"/>
                  </a:schemeClr>
                </a:solidFill>
                <a:ea typeface="游ゴシック"/>
              </a:rPr>
              <a:t>Pioneer</a:t>
            </a:r>
            <a:endParaRPr kumimoji="1" lang="ja-JP" altLang="en-US" sz="3200" b="1">
              <a:solidFill>
                <a:schemeClr val="tx1">
                  <a:lumMod val="75000"/>
                  <a:lumOff val="25000"/>
                </a:schemeClr>
              </a:solidFill>
              <a:ea typeface="游ゴシック"/>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8F1400D-3F10-9492-F795-2F7B89902462}"/>
                  </a:ext>
                </a:extLst>
              </p:cNvPr>
              <p:cNvSpPr txBox="1"/>
              <p:nvPr/>
            </p:nvSpPr>
            <p:spPr>
              <a:xfrm>
                <a:off x="1991554" y="5479850"/>
                <a:ext cx="2033057" cy="8955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𝑓</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𝑥</m:t>
                          </m:r>
                        </m:e>
                      </m:d>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ja-JP" altLang="en-US" sz="2800" i="1">
                              <a:latin typeface="Cambria Math" panose="02040503050406030204" pitchFamily="18" charset="0"/>
                            </a:rPr>
                            <m:t>𝛽</m:t>
                          </m:r>
                          <m:sSup>
                            <m:sSupPr>
                              <m:ctrlPr>
                                <a:rPr lang="en-US" altLang="ja-JP" sz="2800" i="1">
                                  <a:latin typeface="Cambria Math" panose="02040503050406030204" pitchFamily="18" charset="0"/>
                                </a:rPr>
                              </m:ctrlPr>
                            </m:sSupPr>
                            <m:e>
                              <m:r>
                                <a:rPr lang="ja-JP" altLang="en-US" sz="2800" i="1">
                                  <a:latin typeface="Cambria Math" panose="02040503050406030204" pitchFamily="18" charset="0"/>
                                </a:rPr>
                                <m:t>𝛼</m:t>
                              </m:r>
                            </m:e>
                            <m:sup>
                              <m:r>
                                <a:rPr lang="ja-JP" altLang="en-US" sz="2800" i="1">
                                  <a:latin typeface="Cambria Math" panose="02040503050406030204" pitchFamily="18" charset="0"/>
                                </a:rPr>
                                <m:t>𝛽</m:t>
                              </m:r>
                            </m:sup>
                          </m:sSup>
                        </m:num>
                        <m:den>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𝑥</m:t>
                              </m:r>
                            </m:e>
                            <m:sup>
                              <m:r>
                                <a:rPr lang="ja-JP" altLang="en-US" sz="2800" i="1">
                                  <a:latin typeface="Cambria Math" panose="02040503050406030204" pitchFamily="18" charset="0"/>
                                </a:rPr>
                                <m:t>𝛽</m:t>
                              </m:r>
                              <m:r>
                                <a:rPr lang="en-US" altLang="ja-JP" sz="2800" i="1">
                                  <a:latin typeface="Cambria Math" panose="02040503050406030204" pitchFamily="18" charset="0"/>
                                </a:rPr>
                                <m:t>+1</m:t>
                              </m:r>
                            </m:sup>
                          </m:sSup>
                        </m:den>
                      </m:f>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28F1400D-3F10-9492-F795-2F7B89902462}"/>
                  </a:ext>
                </a:extLst>
              </p:cNvPr>
              <p:cNvSpPr txBox="1">
                <a:spLocks noRot="1" noChangeAspect="1" noMove="1" noResize="1" noEditPoints="1" noAdjustHandles="1" noChangeArrowheads="1" noChangeShapeType="1" noTextEdit="1"/>
              </p:cNvSpPr>
              <p:nvPr/>
            </p:nvSpPr>
            <p:spPr>
              <a:xfrm>
                <a:off x="1991554" y="5479850"/>
                <a:ext cx="2033057" cy="895566"/>
              </a:xfrm>
              <a:prstGeom prst="rect">
                <a:avLst/>
              </a:prstGeom>
              <a:blipFill>
                <a:blip r:embed="rId3"/>
                <a:stretch>
                  <a:fillRect/>
                </a:stretch>
              </a:blipFill>
            </p:spPr>
            <p:txBody>
              <a:bodyPr/>
              <a:lstStyle/>
              <a:p>
                <a:r>
                  <a:rPr lang="en-US">
                    <a:noFill/>
                  </a:rPr>
                  <a:t> </a:t>
                </a:r>
              </a:p>
            </p:txBody>
          </p:sp>
        </mc:Fallback>
      </mc:AlternateContent>
      <p:pic>
        <p:nvPicPr>
          <p:cNvPr id="16" name="図 15" descr="グラフ, ヒストグラム">
            <a:extLst>
              <a:ext uri="{FF2B5EF4-FFF2-40B4-BE49-F238E27FC236}">
                <a16:creationId xmlns:a16="http://schemas.microsoft.com/office/drawing/2014/main" id="{4767898F-535B-1440-2CEF-93102DABA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3064" y="4514850"/>
            <a:ext cx="4069724" cy="2176349"/>
          </a:xfrm>
          <a:prstGeom prst="rect">
            <a:avLst/>
          </a:prstGeom>
        </p:spPr>
      </p:pic>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4A6AA62-4886-32DC-3B21-5EEE29532360}"/>
                  </a:ext>
                </a:extLst>
              </p:cNvPr>
              <p:cNvSpPr txBox="1"/>
              <p:nvPr/>
            </p:nvSpPr>
            <p:spPr>
              <a:xfrm>
                <a:off x="1390636" y="4906514"/>
                <a:ext cx="362996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ja-JP" sz="2800" b="0" i="0" smtClean="0">
                          <a:latin typeface="Cambria Math" panose="02040503050406030204" pitchFamily="18" charset="0"/>
                        </a:rPr>
                        <m:t>Par</m:t>
                      </m:r>
                      <m:r>
                        <m:rPr>
                          <m:nor/>
                        </m:rPr>
                        <a:rPr lang="en-US" altLang="ja-JP" sz="2800" b="0" i="0" smtClean="0">
                          <a:latin typeface="Cambria Math" panose="02040503050406030204" pitchFamily="18" charset="0"/>
                        </a:rPr>
                        <m:t>(</m:t>
                      </m:r>
                      <m:r>
                        <m:rPr>
                          <m:sty m:val="p"/>
                        </m:rPr>
                        <a:rPr lang="el-GR" altLang="ja-JP" sz="2800" b="0" i="1" smtClean="0">
                          <a:latin typeface="Cambria Math" panose="02040503050406030204" pitchFamily="18" charset="0"/>
                          <a:ea typeface="Cambria Math" panose="02040503050406030204" pitchFamily="18" charset="0"/>
                        </a:rPr>
                        <m:t>α</m:t>
                      </m:r>
                      <m:r>
                        <m:rPr>
                          <m:nor/>
                        </m:rPr>
                        <a:rPr lang="en-US" altLang="ja-JP" sz="2800" b="0" i="0" smtClean="0">
                          <a:latin typeface="Cambria Math" panose="02040503050406030204" pitchFamily="18" charset="0"/>
                          <a:ea typeface="Cambria Math" panose="02040503050406030204" pitchFamily="18" charset="0"/>
                        </a:rPr>
                        <m:t>,</m:t>
                      </m:r>
                      <m:r>
                        <m:rPr>
                          <m:sty m:val="p"/>
                        </m:rPr>
                        <a:rPr lang="el-GR" altLang="ja-JP" sz="2800" b="0" i="1" smtClean="0">
                          <a:latin typeface="Cambria Math" panose="02040503050406030204" pitchFamily="18" charset="0"/>
                          <a:ea typeface="Cambria Math" panose="02040503050406030204" pitchFamily="18" charset="0"/>
                        </a:rPr>
                        <m:t>β</m:t>
                      </m:r>
                      <m:r>
                        <m:rPr>
                          <m:nor/>
                        </m:rPr>
                        <a:rPr lang="en-US" altLang="ja-JP" sz="2800" b="0" i="0" smtClean="0">
                          <a:latin typeface="Cambria Math" panose="02040503050406030204" pitchFamily="18" charset="0"/>
                        </a:rPr>
                        <m:t>)  , (</m:t>
                      </m:r>
                      <m:r>
                        <m:rPr>
                          <m:sty m:val="p"/>
                        </m:rPr>
                        <a:rPr lang="el-GR" altLang="ja-JP" sz="2800" b="0" i="1" smtClean="0">
                          <a:latin typeface="Cambria Math" panose="02040503050406030204" pitchFamily="18" charset="0"/>
                          <a:ea typeface="Cambria Math" panose="02040503050406030204" pitchFamily="18" charset="0"/>
                        </a:rPr>
                        <m:t>α</m:t>
                      </m:r>
                      <m:r>
                        <m:rPr>
                          <m:nor/>
                        </m:rPr>
                        <a:rPr lang="en-US" altLang="ja-JP" sz="2800" b="0" i="0" smtClean="0">
                          <a:latin typeface="Cambria Math" panose="02040503050406030204" pitchFamily="18" charset="0"/>
                          <a:ea typeface="Cambria Math" panose="02040503050406030204" pitchFamily="18" charset="0"/>
                        </a:rPr>
                        <m:t>&gt;0,</m:t>
                      </m:r>
                      <m:r>
                        <m:rPr>
                          <m:sty m:val="p"/>
                        </m:rPr>
                        <a:rPr lang="el-GR" altLang="ja-JP" sz="2800" b="0" i="1" smtClean="0">
                          <a:latin typeface="Cambria Math" panose="02040503050406030204" pitchFamily="18" charset="0"/>
                          <a:ea typeface="Cambria Math" panose="02040503050406030204" pitchFamily="18" charset="0"/>
                        </a:rPr>
                        <m:t>β</m:t>
                      </m:r>
                      <m:r>
                        <a:rPr lang="en-US" altLang="ja-JP" sz="2800" b="0" i="1" smtClean="0">
                          <a:latin typeface="Cambria Math" panose="02040503050406030204" pitchFamily="18" charset="0"/>
                          <a:ea typeface="Cambria Math" panose="02040503050406030204" pitchFamily="18" charset="0"/>
                        </a:rPr>
                        <m:t>&gt;0</m:t>
                      </m:r>
                      <m:r>
                        <m:rPr>
                          <m:nor/>
                        </m:rPr>
                        <a:rPr lang="en-US" altLang="ja-JP" sz="2800" b="0" i="0" smtClean="0">
                          <a:latin typeface="Cambria Math" panose="02040503050406030204" pitchFamily="18" charset="0"/>
                        </a:rPr>
                        <m:t>)</m:t>
                      </m:r>
                    </m:oMath>
                  </m:oMathPara>
                </a14:m>
                <a:endParaRPr kumimoji="1" lang="ja-JP" altLang="en-US"/>
              </a:p>
            </p:txBody>
          </p:sp>
        </mc:Choice>
        <mc:Fallback xmlns="">
          <p:sp>
            <p:nvSpPr>
              <p:cNvPr id="3" name="テキスト ボックス 2">
                <a:extLst>
                  <a:ext uri="{FF2B5EF4-FFF2-40B4-BE49-F238E27FC236}">
                    <a16:creationId xmlns:a16="http://schemas.microsoft.com/office/drawing/2014/main" id="{B4A6AA62-4886-32DC-3B21-5EEE29532360}"/>
                  </a:ext>
                </a:extLst>
              </p:cNvPr>
              <p:cNvSpPr txBox="1">
                <a:spLocks noRot="1" noChangeAspect="1" noMove="1" noResize="1" noEditPoints="1" noAdjustHandles="1" noChangeArrowheads="1" noChangeShapeType="1" noTextEdit="1"/>
              </p:cNvSpPr>
              <p:nvPr/>
            </p:nvSpPr>
            <p:spPr>
              <a:xfrm>
                <a:off x="1390636" y="4906514"/>
                <a:ext cx="3629968" cy="43088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045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ja-JP" altLang="en-US" sz="4000" b="1">
                <a:solidFill>
                  <a:schemeClr val="bg1"/>
                </a:solidFill>
              </a:rPr>
              <a:t>インスタバエアルゴリズム</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コンテンツ プレースホルダー 3">
            <a:extLst>
              <a:ext uri="{FF2B5EF4-FFF2-40B4-BE49-F238E27FC236}">
                <a16:creationId xmlns:a16="http://schemas.microsoft.com/office/drawing/2014/main" id="{B9BA64C7-EC16-DBAB-A320-3984BB5336AB}"/>
              </a:ext>
            </a:extLst>
          </p:cNvPr>
          <p:cNvSpPr>
            <a:spLocks noGrp="1"/>
          </p:cNvSpPr>
          <p:nvPr>
            <p:ph idx="1"/>
          </p:nvPr>
        </p:nvSpPr>
        <p:spPr>
          <a:xfrm>
            <a:off x="323850" y="1762125"/>
            <a:ext cx="10515600" cy="4351338"/>
          </a:xfrm>
        </p:spPr>
        <p:txBody>
          <a:bodyPr>
            <a:normAutofit/>
          </a:bodyPr>
          <a:lstStyle/>
          <a:p>
            <a:endParaRPr lang="en-US" altLang="ja-JP"/>
          </a:p>
          <a:p>
            <a:pPr marL="0" indent="0">
              <a:buNone/>
            </a:pPr>
            <a:r>
              <a:rPr lang="en-US" altLang="ja-JP" b="1"/>
              <a:t>Master</a:t>
            </a:r>
          </a:p>
          <a:p>
            <a:r>
              <a:rPr lang="ja-JP" altLang="en-US" sz="2400"/>
              <a:t>自身のクラスタの</a:t>
            </a:r>
            <a:r>
              <a:rPr lang="ja-JP" altLang="en-US" sz="2400" b="1">
                <a:solidFill>
                  <a:schemeClr val="accent2"/>
                </a:solidFill>
              </a:rPr>
              <a:t>重心</a:t>
            </a:r>
            <a:r>
              <a:rPr lang="ja-JP" altLang="en-US" sz="2400"/>
              <a:t>と</a:t>
            </a:r>
            <a:endParaRPr lang="en-US" altLang="ja-JP" sz="2400"/>
          </a:p>
          <a:p>
            <a:pPr marL="0" indent="0">
              <a:buNone/>
            </a:pPr>
            <a:r>
              <a:rPr lang="en-US" altLang="ja-JP" sz="2400"/>
              <a:t>   </a:t>
            </a:r>
            <a:r>
              <a:rPr lang="ja-JP" altLang="en-US" sz="2400"/>
              <a:t>クラスタの</a:t>
            </a:r>
            <a:r>
              <a:rPr lang="ja-JP" altLang="en-US" sz="2400" b="1">
                <a:solidFill>
                  <a:schemeClr val="accent2"/>
                </a:solidFill>
              </a:rPr>
              <a:t>移動速度</a:t>
            </a:r>
            <a:r>
              <a:rPr lang="ja-JP" altLang="en-US" sz="2400" b="1"/>
              <a:t>、</a:t>
            </a:r>
            <a:endParaRPr lang="en-US" altLang="ja-JP" sz="2400" b="1"/>
          </a:p>
          <a:p>
            <a:pPr marL="0" indent="0">
              <a:buNone/>
            </a:pPr>
            <a:r>
              <a:rPr lang="ja-JP" altLang="en-US" sz="2400" b="1">
                <a:solidFill>
                  <a:schemeClr val="accent2"/>
                </a:solidFill>
              </a:rPr>
              <a:t>　ターゲットの点</a:t>
            </a:r>
            <a:r>
              <a:rPr lang="ja-JP" altLang="en-US" sz="2400"/>
              <a:t>を基にベクトル</a:t>
            </a:r>
            <a:endParaRPr lang="en-US" altLang="ja-JP" sz="2400"/>
          </a:p>
          <a:p>
            <a:pPr marL="0" indent="0">
              <a:buNone/>
            </a:pPr>
            <a:r>
              <a:rPr lang="en-US" altLang="ja-JP" sz="2400"/>
              <a:t>    </a:t>
            </a:r>
            <a:r>
              <a:rPr lang="ja-JP" altLang="en-US" sz="2400"/>
              <a:t>を求め更新する位置を決める。</a:t>
            </a:r>
          </a:p>
          <a:p>
            <a:r>
              <a:rPr lang="ja-JP" altLang="en-US" sz="2400" b="1"/>
              <a:t>クラスタの移動速度</a:t>
            </a:r>
            <a:r>
              <a:rPr lang="ja-JP" altLang="en-US" sz="2000"/>
              <a:t>：</a:t>
            </a:r>
            <a:endParaRPr lang="en-US" altLang="ja-JP" sz="2000"/>
          </a:p>
          <a:p>
            <a:pPr marL="0" indent="0">
              <a:buNone/>
            </a:pPr>
            <a:r>
              <a:rPr lang="en-US" altLang="ja-JP" sz="2000"/>
              <a:t>    </a:t>
            </a:r>
            <a:r>
              <a:rPr lang="ja-JP" altLang="en-US" sz="2000">
                <a:solidFill>
                  <a:schemeClr val="accent2"/>
                </a:solidFill>
              </a:rPr>
              <a:t>現在の重心の座標 </a:t>
            </a:r>
            <a:r>
              <a:rPr lang="en-US" altLang="ja-JP" sz="2000"/>
              <a:t>- </a:t>
            </a:r>
            <a:r>
              <a:rPr lang="ja-JP" altLang="en-US" sz="2000">
                <a:solidFill>
                  <a:schemeClr val="accent2"/>
                </a:solidFill>
              </a:rPr>
              <a:t>前回の重心の座標</a:t>
            </a:r>
            <a:endParaRPr lang="en-US" altLang="ja-JP" sz="2000">
              <a:solidFill>
                <a:schemeClr val="accent2"/>
              </a:solidFill>
            </a:endParaRPr>
          </a:p>
          <a:p>
            <a:endParaRPr lang="en-US" altLang="ja-JP"/>
          </a:p>
        </p:txBody>
      </p:sp>
      <p:sp>
        <p:nvSpPr>
          <p:cNvPr id="3" name="四角形: 1 つの角を切り取る 2">
            <a:extLst>
              <a:ext uri="{FF2B5EF4-FFF2-40B4-BE49-F238E27FC236}">
                <a16:creationId xmlns:a16="http://schemas.microsoft.com/office/drawing/2014/main" id="{B2A3EF62-73FF-A2C1-A594-BD0304CF8774}"/>
              </a:ext>
            </a:extLst>
          </p:cNvPr>
          <p:cNvSpPr/>
          <p:nvPr/>
        </p:nvSpPr>
        <p:spPr>
          <a:xfrm flipH="1">
            <a:off x="7701087" y="517776"/>
            <a:ext cx="3733800" cy="669857"/>
          </a:xfrm>
          <a:prstGeom prst="snip1Rect">
            <a:avLst>
              <a:gd name="adj" fmla="val 49158"/>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sz="3200" b="1">
                <a:solidFill>
                  <a:schemeClr val="tx1">
                    <a:lumMod val="75000"/>
                    <a:lumOff val="25000"/>
                  </a:schemeClr>
                </a:solidFill>
                <a:ea typeface="游ゴシック"/>
              </a:rPr>
              <a:t>Master</a:t>
            </a:r>
            <a:endParaRPr lang="ja-JP" altLang="en-US" sz="3200" b="1">
              <a:solidFill>
                <a:schemeClr val="tx1">
                  <a:lumMod val="75000"/>
                  <a:lumOff val="25000"/>
                </a:schemeClr>
              </a:solidFill>
              <a:ea typeface="游ゴシック"/>
            </a:endParaRPr>
          </a:p>
        </p:txBody>
      </p:sp>
      <p:grpSp>
        <p:nvGrpSpPr>
          <p:cNvPr id="23" name="グループ化 22">
            <a:extLst>
              <a:ext uri="{FF2B5EF4-FFF2-40B4-BE49-F238E27FC236}">
                <a16:creationId xmlns:a16="http://schemas.microsoft.com/office/drawing/2014/main" id="{1A414B62-B0C8-7CD1-9E0D-77A0D10F4A2B}"/>
              </a:ext>
            </a:extLst>
          </p:cNvPr>
          <p:cNvGrpSpPr/>
          <p:nvPr/>
        </p:nvGrpSpPr>
        <p:grpSpPr>
          <a:xfrm>
            <a:off x="5113153" y="2679827"/>
            <a:ext cx="6838201" cy="3660397"/>
            <a:chOff x="5113153" y="2679827"/>
            <a:chExt cx="6838201" cy="3660397"/>
          </a:xfrm>
        </p:grpSpPr>
        <p:pic>
          <p:nvPicPr>
            <p:cNvPr id="1026" name="Picture 2">
              <a:extLst>
                <a:ext uri="{FF2B5EF4-FFF2-40B4-BE49-F238E27FC236}">
                  <a16:creationId xmlns:a16="http://schemas.microsoft.com/office/drawing/2014/main" id="{8A424F1A-1E12-553C-BF3F-516FBFC81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153" y="2679827"/>
              <a:ext cx="6838201" cy="36603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9BF7A69-DF2D-47B3-8947-E8D7B5678953}"/>
                    </a:ext>
                  </a:extLst>
                </p:cNvPr>
                <p:cNvSpPr txBox="1"/>
                <p:nvPr/>
              </p:nvSpPr>
              <p:spPr>
                <a:xfrm>
                  <a:off x="7982869" y="4348653"/>
                  <a:ext cx="631066"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𝑗</m:t>
                            </m:r>
                          </m:sub>
                        </m:sSub>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59BF7A69-DF2D-47B3-8947-E8D7B5678953}"/>
                    </a:ext>
                  </a:extLst>
                </p:cNvPr>
                <p:cNvSpPr txBox="1">
                  <a:spLocks noRot="1" noChangeAspect="1" noMove="1" noResize="1" noEditPoints="1" noAdjustHandles="1" noChangeArrowheads="1" noChangeShapeType="1" noTextEdit="1"/>
                </p:cNvSpPr>
                <p:nvPr/>
              </p:nvSpPr>
              <p:spPr>
                <a:xfrm>
                  <a:off x="7982869" y="4348653"/>
                  <a:ext cx="631066" cy="391646"/>
                </a:xfrm>
                <a:prstGeom prst="rect">
                  <a:avLst/>
                </a:prstGeom>
                <a:blipFill>
                  <a:blip r:embed="rId4"/>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F4E86CE-6639-1429-B9AA-C12C6602AA7E}"/>
                    </a:ext>
                  </a:extLst>
                </p:cNvPr>
                <p:cNvSpPr txBox="1"/>
                <p:nvPr/>
              </p:nvSpPr>
              <p:spPr>
                <a:xfrm>
                  <a:off x="7566336" y="4552203"/>
                  <a:ext cx="631066"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𝑐</m:t>
                            </m:r>
                          </m:e>
                          <m:sub>
                            <m:r>
                              <a:rPr kumimoji="1" lang="en-US" altLang="ja-JP" b="0" i="1" smtClean="0">
                                <a:latin typeface="Cambria Math" panose="02040503050406030204" pitchFamily="18" charset="0"/>
                              </a:rPr>
                              <m:t>𝑗</m:t>
                            </m:r>
                          </m:sub>
                        </m:sSub>
                      </m:oMath>
                    </m:oMathPara>
                  </a14:m>
                  <a:endParaRPr kumimoji="1" lang="ja-JP" altLang="en-US"/>
                </a:p>
              </p:txBody>
            </p:sp>
          </mc:Choice>
          <mc:Fallback xmlns="">
            <p:sp>
              <p:nvSpPr>
                <p:cNvPr id="6" name="テキスト ボックス 5">
                  <a:extLst>
                    <a:ext uri="{FF2B5EF4-FFF2-40B4-BE49-F238E27FC236}">
                      <a16:creationId xmlns:a16="http://schemas.microsoft.com/office/drawing/2014/main" id="{0F4E86CE-6639-1429-B9AA-C12C6602AA7E}"/>
                    </a:ext>
                  </a:extLst>
                </p:cNvPr>
                <p:cNvSpPr txBox="1">
                  <a:spLocks noRot="1" noChangeAspect="1" noMove="1" noResize="1" noEditPoints="1" noAdjustHandles="1" noChangeArrowheads="1" noChangeShapeType="1" noTextEdit="1"/>
                </p:cNvSpPr>
                <p:nvPr/>
              </p:nvSpPr>
              <p:spPr>
                <a:xfrm>
                  <a:off x="7566336" y="4552203"/>
                  <a:ext cx="631066" cy="391646"/>
                </a:xfrm>
                <a:prstGeom prst="rect">
                  <a:avLst/>
                </a:prstGeom>
                <a:blipFill>
                  <a:blip r:embed="rId5"/>
                  <a:stretch>
                    <a:fillRect b="-7813"/>
                  </a:stretch>
                </a:blipFill>
              </p:spPr>
              <p:txBody>
                <a:bodyPr/>
                <a:lstStyle/>
                <a:p>
                  <a:r>
                    <a:rPr lang="en-US">
                      <a:noFill/>
                    </a:rPr>
                    <a:t> </a:t>
                  </a:r>
                </a:p>
              </p:txBody>
            </p:sp>
          </mc:Fallback>
        </mc:AlternateContent>
        <p:cxnSp>
          <p:nvCxnSpPr>
            <p:cNvPr id="18" name="直線コネクタ 17">
              <a:extLst>
                <a:ext uri="{FF2B5EF4-FFF2-40B4-BE49-F238E27FC236}">
                  <a16:creationId xmlns:a16="http://schemas.microsoft.com/office/drawing/2014/main" id="{79A4659B-0E10-479D-0C09-A9E8493000E6}"/>
                </a:ext>
              </a:extLst>
            </p:cNvPr>
            <p:cNvCxnSpPr/>
            <p:nvPr/>
          </p:nvCxnSpPr>
          <p:spPr>
            <a:xfrm>
              <a:off x="6645499" y="3522372"/>
              <a:ext cx="6632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4DEA788-762D-C5C6-8FB4-A4D6D6060EBA}"/>
                </a:ext>
              </a:extLst>
            </p:cNvPr>
            <p:cNvCxnSpPr>
              <a:cxnSpLocks/>
            </p:cNvCxnSpPr>
            <p:nvPr/>
          </p:nvCxnSpPr>
          <p:spPr>
            <a:xfrm>
              <a:off x="7448282" y="3522372"/>
              <a:ext cx="10710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C8AAD73-82D1-2060-9376-A6275BCCB223}"/>
                </a:ext>
              </a:extLst>
            </p:cNvPr>
            <p:cNvCxnSpPr>
              <a:cxnSpLocks/>
            </p:cNvCxnSpPr>
            <p:nvPr/>
          </p:nvCxnSpPr>
          <p:spPr>
            <a:xfrm>
              <a:off x="8613935" y="3522372"/>
              <a:ext cx="3368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04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ja-JP" altLang="en-US" sz="4000" b="1">
                <a:solidFill>
                  <a:schemeClr val="bg1"/>
                </a:solidFill>
              </a:rPr>
              <a:t>インスタバエアルゴリズム</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コンテンツ プレースホルダー 3">
            <a:extLst>
              <a:ext uri="{FF2B5EF4-FFF2-40B4-BE49-F238E27FC236}">
                <a16:creationId xmlns:a16="http://schemas.microsoft.com/office/drawing/2014/main" id="{B9BA64C7-EC16-DBAB-A320-3984BB5336AB}"/>
              </a:ext>
            </a:extLst>
          </p:cNvPr>
          <p:cNvSpPr>
            <a:spLocks noGrp="1"/>
          </p:cNvSpPr>
          <p:nvPr>
            <p:ph idx="1"/>
          </p:nvPr>
        </p:nvSpPr>
        <p:spPr>
          <a:xfrm>
            <a:off x="323850" y="1762125"/>
            <a:ext cx="10515600" cy="4351338"/>
          </a:xfrm>
        </p:spPr>
        <p:txBody>
          <a:bodyPr>
            <a:normAutofit/>
          </a:bodyPr>
          <a:lstStyle/>
          <a:p>
            <a:endParaRPr lang="en-US" altLang="ja-JP"/>
          </a:p>
          <a:p>
            <a:pPr marL="0" indent="0">
              <a:buNone/>
            </a:pPr>
            <a:r>
              <a:rPr lang="en-US" altLang="ja-JP" b="1"/>
              <a:t>Faddist</a:t>
            </a:r>
          </a:p>
          <a:p>
            <a:r>
              <a:rPr lang="ja-JP" altLang="en-US" sz="2400"/>
              <a:t>何らかの手段で、</a:t>
            </a:r>
            <a:endParaRPr lang="en-US" altLang="ja-JP" sz="2400"/>
          </a:p>
          <a:p>
            <a:pPr marL="0" indent="0">
              <a:buNone/>
            </a:pPr>
            <a:r>
              <a:rPr lang="en-US" altLang="ja-JP" sz="2400" b="1"/>
              <a:t>  </a:t>
            </a:r>
            <a:r>
              <a:rPr lang="ja-JP" altLang="en-US" sz="2400" b="1"/>
              <a:t> </a:t>
            </a:r>
            <a:r>
              <a:rPr lang="ja-JP" altLang="en-US" sz="2400" b="1">
                <a:solidFill>
                  <a:schemeClr val="accent2"/>
                </a:solidFill>
              </a:rPr>
              <a:t>参考にするクラスタを決定</a:t>
            </a:r>
            <a:r>
              <a:rPr lang="ja-JP" altLang="en-US" sz="2400"/>
              <a:t>し、</a:t>
            </a:r>
            <a:endParaRPr lang="en-US" altLang="ja-JP" sz="2400"/>
          </a:p>
          <a:p>
            <a:pPr marL="0" indent="0">
              <a:buNone/>
            </a:pPr>
            <a:r>
              <a:rPr lang="en-US" altLang="ja-JP" sz="2400"/>
              <a:t>   </a:t>
            </a:r>
            <a:r>
              <a:rPr lang="ja-JP" altLang="en-US" sz="2400"/>
              <a:t>その後は</a:t>
            </a:r>
            <a:r>
              <a:rPr lang="en-US" altLang="ja-JP" sz="2400"/>
              <a:t>Master</a:t>
            </a:r>
            <a:r>
              <a:rPr lang="ja-JP" altLang="en-US" sz="2400"/>
              <a:t>と同じ。</a:t>
            </a:r>
            <a:endParaRPr lang="en-US" altLang="ja-JP" sz="2400"/>
          </a:p>
          <a:p>
            <a:r>
              <a:rPr lang="ja-JP" altLang="en-US" sz="2000"/>
              <a:t>オセロではランダムに</a:t>
            </a:r>
            <a:endParaRPr lang="en-US" altLang="ja-JP" sz="2000"/>
          </a:p>
          <a:p>
            <a:pPr marL="0" indent="0">
              <a:buNone/>
            </a:pPr>
            <a:r>
              <a:rPr lang="en-US" altLang="ja-JP" sz="2000"/>
              <a:t>    </a:t>
            </a:r>
            <a:r>
              <a:rPr lang="ja-JP" altLang="en-US" sz="2000"/>
              <a:t>クラスタを決めている。</a:t>
            </a:r>
            <a:endParaRPr lang="en-US" altLang="ja-JP" sz="2000"/>
          </a:p>
          <a:p>
            <a:pPr marL="0" indent="0">
              <a:buNone/>
            </a:pPr>
            <a:endParaRPr lang="en-US" altLang="ja-JP" sz="2000"/>
          </a:p>
        </p:txBody>
      </p:sp>
      <p:sp>
        <p:nvSpPr>
          <p:cNvPr id="7" name="四角形: 1 つの角を切り取る 6">
            <a:extLst>
              <a:ext uri="{FF2B5EF4-FFF2-40B4-BE49-F238E27FC236}">
                <a16:creationId xmlns:a16="http://schemas.microsoft.com/office/drawing/2014/main" id="{0D41D867-CD88-FD18-A580-58C703D03380}"/>
              </a:ext>
            </a:extLst>
          </p:cNvPr>
          <p:cNvSpPr/>
          <p:nvPr/>
        </p:nvSpPr>
        <p:spPr>
          <a:xfrm flipH="1">
            <a:off x="7760058" y="512412"/>
            <a:ext cx="3733800" cy="669857"/>
          </a:xfrm>
          <a:prstGeom prst="snip1Rect">
            <a:avLst>
              <a:gd name="adj" fmla="val 49158"/>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sz="3200" b="1">
                <a:solidFill>
                  <a:schemeClr val="tx1">
                    <a:lumMod val="75000"/>
                    <a:lumOff val="25000"/>
                  </a:schemeClr>
                </a:solidFill>
                <a:ea typeface="游ゴシック"/>
              </a:rPr>
              <a:t>Faddist</a:t>
            </a:r>
            <a:endParaRPr lang="ja-JP" altLang="en-US" sz="3200" b="1">
              <a:solidFill>
                <a:schemeClr val="tx1">
                  <a:lumMod val="75000"/>
                  <a:lumOff val="25000"/>
                </a:schemeClr>
              </a:solidFill>
              <a:ea typeface="游ゴシック"/>
            </a:endParaRPr>
          </a:p>
        </p:txBody>
      </p:sp>
      <p:pic>
        <p:nvPicPr>
          <p:cNvPr id="2050" name="Picture 2">
            <a:extLst>
              <a:ext uri="{FF2B5EF4-FFF2-40B4-BE49-F238E27FC236}">
                <a16:creationId xmlns:a16="http://schemas.microsoft.com/office/drawing/2014/main" id="{4467648C-8025-5838-D6A6-30664F8C0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805" y="2662266"/>
            <a:ext cx="6763555" cy="360194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コネクタ 12">
            <a:extLst>
              <a:ext uri="{FF2B5EF4-FFF2-40B4-BE49-F238E27FC236}">
                <a16:creationId xmlns:a16="http://schemas.microsoft.com/office/drawing/2014/main" id="{4DDDED01-DECD-EAD6-E326-E6298DD49ADA}"/>
              </a:ext>
            </a:extLst>
          </p:cNvPr>
          <p:cNvCxnSpPr/>
          <p:nvPr/>
        </p:nvCxnSpPr>
        <p:spPr>
          <a:xfrm>
            <a:off x="6458755" y="3567448"/>
            <a:ext cx="6632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3081D1E-FD26-06B2-F5A4-D7626B25E89E}"/>
              </a:ext>
            </a:extLst>
          </p:cNvPr>
          <p:cNvCxnSpPr>
            <a:cxnSpLocks/>
          </p:cNvCxnSpPr>
          <p:nvPr/>
        </p:nvCxnSpPr>
        <p:spPr>
          <a:xfrm>
            <a:off x="7274954" y="3567448"/>
            <a:ext cx="10710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5B7285F-3AC7-E0FE-764D-92B3AD1F8946}"/>
              </a:ext>
            </a:extLst>
          </p:cNvPr>
          <p:cNvCxnSpPr>
            <a:cxnSpLocks/>
          </p:cNvCxnSpPr>
          <p:nvPr/>
        </p:nvCxnSpPr>
        <p:spPr>
          <a:xfrm>
            <a:off x="8407874" y="3567448"/>
            <a:ext cx="3368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31" name="インク 30">
                <a:extLst>
                  <a:ext uri="{FF2B5EF4-FFF2-40B4-BE49-F238E27FC236}">
                    <a16:creationId xmlns:a16="http://schemas.microsoft.com/office/drawing/2014/main" id="{5BE3243F-0928-DD1B-836C-811DA8291347}"/>
                  </a:ext>
                </a:extLst>
              </p14:cNvPr>
              <p14:cNvContentPartPr/>
              <p14:nvPr/>
            </p14:nvContentPartPr>
            <p14:xfrm>
              <a:off x="2885094" y="2471084"/>
              <a:ext cx="668880" cy="426960"/>
            </p14:xfrm>
          </p:contentPart>
        </mc:Choice>
        <mc:Fallback xmlns="">
          <p:pic>
            <p:nvPicPr>
              <p:cNvPr id="31" name="インク 30">
                <a:extLst>
                  <a:ext uri="{FF2B5EF4-FFF2-40B4-BE49-F238E27FC236}">
                    <a16:creationId xmlns:a16="http://schemas.microsoft.com/office/drawing/2014/main" id="{5BE3243F-0928-DD1B-836C-811DA8291347}"/>
                  </a:ext>
                </a:extLst>
              </p:cNvPr>
              <p:cNvPicPr/>
              <p:nvPr/>
            </p:nvPicPr>
            <p:blipFill>
              <a:blip r:embed="rId5"/>
              <a:stretch>
                <a:fillRect/>
              </a:stretch>
            </p:blipFill>
            <p:spPr>
              <a:xfrm>
                <a:off x="2877530" y="2463530"/>
                <a:ext cx="684008" cy="442067"/>
              </a:xfrm>
              <a:prstGeom prst="rect">
                <a:avLst/>
              </a:prstGeom>
            </p:spPr>
          </p:pic>
        </mc:Fallback>
      </mc:AlternateContent>
    </p:spTree>
    <p:extLst>
      <p:ext uri="{BB962C8B-B14F-4D97-AF65-F5344CB8AC3E}">
        <p14:creationId xmlns:p14="http://schemas.microsoft.com/office/powerpoint/2010/main" val="259478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en-US" altLang="ja-JP" sz="4000" b="1">
                <a:solidFill>
                  <a:schemeClr val="bg1"/>
                </a:solidFill>
                <a:latin typeface="+mj-ea"/>
              </a:rPr>
              <a:t>PSO</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コンテンツ プレースホルダー 4">
            <a:extLst>
              <a:ext uri="{FF2B5EF4-FFF2-40B4-BE49-F238E27FC236}">
                <a16:creationId xmlns:a16="http://schemas.microsoft.com/office/drawing/2014/main" id="{E5624571-9162-34B0-24C9-C78EC2C581C9}"/>
              </a:ext>
            </a:extLst>
          </p:cNvPr>
          <p:cNvSpPr>
            <a:spLocks noGrp="1"/>
          </p:cNvSpPr>
          <p:nvPr>
            <p:ph idx="1"/>
          </p:nvPr>
        </p:nvSpPr>
        <p:spPr>
          <a:xfrm>
            <a:off x="838200" y="1825624"/>
            <a:ext cx="10515600" cy="4695755"/>
          </a:xfrm>
        </p:spPr>
        <p:txBody>
          <a:bodyPr vert="horz" lIns="91440" tIns="45720" rIns="91440" bIns="45720" rtlCol="0" anchor="t">
            <a:normAutofit/>
          </a:bodyPr>
          <a:lstStyle/>
          <a:p>
            <a:pPr marL="0" indent="0">
              <a:buNone/>
            </a:pPr>
            <a:endParaRPr lang="en-US" altLang="ja-JP"/>
          </a:p>
          <a:p>
            <a:pPr marL="0" indent="0">
              <a:buNone/>
            </a:pPr>
            <a:r>
              <a:rPr lang="en-US" altLang="ja-JP" b="1" dirty="0">
                <a:ea typeface="游ゴシック"/>
              </a:rPr>
              <a:t>PSO</a:t>
            </a:r>
            <a:r>
              <a:rPr lang="ja-JP" altLang="en-US" b="1">
                <a:ea typeface="游ゴシック"/>
              </a:rPr>
              <a:t>の特徴</a:t>
            </a:r>
            <a:endParaRPr lang="en-US" altLang="ja-JP" b="1">
              <a:ea typeface="游ゴシック"/>
            </a:endParaRPr>
          </a:p>
          <a:p>
            <a:r>
              <a:rPr lang="ja-JP" altLang="en-US"/>
              <a:t>基本的な算術演算を使用する</a:t>
            </a:r>
            <a:r>
              <a:rPr lang="ja-JP" altLang="en-US" b="1">
                <a:solidFill>
                  <a:schemeClr val="accent2"/>
                </a:solidFill>
              </a:rPr>
              <a:t>簡単</a:t>
            </a:r>
            <a:r>
              <a:rPr lang="ja-JP" altLang="en-US"/>
              <a:t>なアルゴリズム</a:t>
            </a:r>
            <a:endParaRPr lang="en-US" altLang="ja-JP"/>
          </a:p>
          <a:p>
            <a:r>
              <a:rPr lang="ja-JP" altLang="en-US" b="1">
                <a:solidFill>
                  <a:schemeClr val="accent2"/>
                </a:solidFill>
                <a:ea typeface="游ゴシック"/>
              </a:rPr>
              <a:t>不連続</a:t>
            </a:r>
            <a:r>
              <a:rPr lang="en-US" altLang="ja-JP" b="1" dirty="0">
                <a:solidFill>
                  <a:schemeClr val="accent2"/>
                </a:solidFill>
                <a:ea typeface="游ゴシック"/>
              </a:rPr>
              <a:t>(</a:t>
            </a:r>
            <a:r>
              <a:rPr lang="ja-JP" altLang="en-US" b="1">
                <a:solidFill>
                  <a:schemeClr val="accent2"/>
                </a:solidFill>
                <a:ea typeface="游ゴシック"/>
              </a:rPr>
              <a:t>離散的問題</a:t>
            </a:r>
            <a:r>
              <a:rPr lang="en-US" altLang="ja-JP" b="1" dirty="0">
                <a:solidFill>
                  <a:schemeClr val="accent2"/>
                </a:solidFill>
                <a:ea typeface="游ゴシック"/>
              </a:rPr>
              <a:t>)</a:t>
            </a:r>
            <a:r>
              <a:rPr lang="ja-JP" altLang="en-US" b="1">
                <a:solidFill>
                  <a:schemeClr val="accent2"/>
                </a:solidFill>
                <a:ea typeface="游ゴシック"/>
              </a:rPr>
              <a:t>・非線形</a:t>
            </a:r>
            <a:r>
              <a:rPr lang="ja-JP" altLang="en-US">
                <a:ea typeface="游ゴシック"/>
              </a:rPr>
              <a:t>な目的関数をもつ最適化問題に適用可能</a:t>
            </a:r>
            <a:endParaRPr lang="en-US" altLang="ja-JP">
              <a:ea typeface="游ゴシック"/>
            </a:endParaRPr>
          </a:p>
          <a:p>
            <a:r>
              <a:rPr lang="ja-JP" altLang="en-US" b="1">
                <a:solidFill>
                  <a:schemeClr val="accent2"/>
                </a:solidFill>
              </a:rPr>
              <a:t>収束性が高い</a:t>
            </a:r>
            <a:endParaRPr lang="en-US" altLang="ja-JP" b="1">
              <a:solidFill>
                <a:schemeClr val="accent2"/>
              </a:solidFill>
            </a:endParaRPr>
          </a:p>
          <a:p>
            <a:r>
              <a:rPr lang="ja-JP" altLang="en-US"/>
              <a:t>非線形問題は</a:t>
            </a:r>
            <a:r>
              <a:rPr lang="ja-JP" altLang="en-US" b="1">
                <a:solidFill>
                  <a:schemeClr val="accent2"/>
                </a:solidFill>
              </a:rPr>
              <a:t>高速</a:t>
            </a:r>
            <a:r>
              <a:rPr lang="ja-JP" altLang="en-US"/>
              <a:t>に解ける</a:t>
            </a:r>
            <a:endParaRPr lang="en-US" altLang="ja-JP"/>
          </a:p>
          <a:p>
            <a:r>
              <a:rPr lang="ja-JP" altLang="en-US">
                <a:ea typeface="游ゴシック"/>
              </a:rPr>
              <a:t>目的関数の情報が明示的に与えられていない</a:t>
            </a:r>
            <a:r>
              <a:rPr lang="ja-JP" altLang="en-US" b="1">
                <a:solidFill>
                  <a:schemeClr val="accent2"/>
                </a:solidFill>
                <a:ea typeface="游ゴシック"/>
              </a:rPr>
              <a:t>ブラックボックス最適化問題</a:t>
            </a:r>
            <a:r>
              <a:rPr lang="ja-JP" altLang="en-US">
                <a:ea typeface="游ゴシック"/>
              </a:rPr>
              <a:t>の最も効果的な解法の</a:t>
            </a:r>
            <a:r>
              <a:rPr lang="en-US" altLang="ja-JP" dirty="0">
                <a:ea typeface="游ゴシック"/>
              </a:rPr>
              <a:t>1</a:t>
            </a:r>
            <a:r>
              <a:rPr lang="ja-JP" altLang="en-US">
                <a:ea typeface="游ゴシック"/>
              </a:rPr>
              <a:t>つ</a:t>
            </a:r>
            <a:endParaRPr lang="en-US" altLang="ja-JP">
              <a:ea typeface="游ゴシック"/>
            </a:endParaRPr>
          </a:p>
          <a:p>
            <a:endParaRPr lang="en-US" altLang="ja-JP"/>
          </a:p>
        </p:txBody>
      </p:sp>
    </p:spTree>
    <p:extLst>
      <p:ext uri="{BB962C8B-B14F-4D97-AF65-F5344CB8AC3E}">
        <p14:creationId xmlns:p14="http://schemas.microsoft.com/office/powerpoint/2010/main" val="263259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en-US" altLang="ja-JP" sz="4000" b="1">
                <a:solidFill>
                  <a:schemeClr val="bg1"/>
                </a:solidFill>
                <a:latin typeface="+mj-ea"/>
              </a:rPr>
              <a:t>PSO</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コンテンツ プレースホルダー 4">
            <a:extLst>
              <a:ext uri="{FF2B5EF4-FFF2-40B4-BE49-F238E27FC236}">
                <a16:creationId xmlns:a16="http://schemas.microsoft.com/office/drawing/2014/main" id="{E5624571-9162-34B0-24C9-C78EC2C581C9}"/>
              </a:ext>
            </a:extLst>
          </p:cNvPr>
          <p:cNvSpPr>
            <a:spLocks noGrp="1"/>
          </p:cNvSpPr>
          <p:nvPr>
            <p:ph idx="1"/>
          </p:nvPr>
        </p:nvSpPr>
        <p:spPr>
          <a:xfrm>
            <a:off x="838200" y="1825625"/>
            <a:ext cx="10515600" cy="4876626"/>
          </a:xfrm>
        </p:spPr>
        <p:txBody>
          <a:bodyPr>
            <a:normAutofit/>
          </a:bodyPr>
          <a:lstStyle/>
          <a:p>
            <a:endParaRPr lang="en-US" altLang="ja-JP"/>
          </a:p>
          <a:p>
            <a:pPr marL="0" indent="0">
              <a:buNone/>
            </a:pPr>
            <a:r>
              <a:rPr lang="en-US" altLang="ja-JP" b="1"/>
              <a:t>PSO</a:t>
            </a:r>
            <a:r>
              <a:rPr lang="ja-JP" altLang="en-US" b="1"/>
              <a:t>の課題</a:t>
            </a:r>
            <a:endParaRPr lang="en-US" altLang="ja-JP" b="1"/>
          </a:p>
          <a:p>
            <a:r>
              <a:rPr lang="ja-JP" altLang="en-US" b="1">
                <a:solidFill>
                  <a:schemeClr val="accent2"/>
                </a:solidFill>
              </a:rPr>
              <a:t>ローカルミニマム</a:t>
            </a:r>
            <a:r>
              <a:rPr lang="ja-JP" altLang="en-US"/>
              <a:t>からの脱出</a:t>
            </a:r>
            <a:endParaRPr lang="en-US" altLang="ja-JP"/>
          </a:p>
          <a:p>
            <a:r>
              <a:rPr lang="ja-JP" altLang="en-US"/>
              <a:t>複数階探索</a:t>
            </a:r>
            <a:endParaRPr lang="en-US" altLang="ja-JP"/>
          </a:p>
          <a:p>
            <a:r>
              <a:rPr lang="ja-JP" altLang="en-US"/>
              <a:t>多重目的最適化</a:t>
            </a:r>
            <a:r>
              <a:rPr lang="en-US" altLang="ja-JP"/>
              <a:t>(MOP)</a:t>
            </a:r>
          </a:p>
          <a:p>
            <a:r>
              <a:rPr lang="ja-JP" altLang="en-US"/>
              <a:t>適切な粒子群構造</a:t>
            </a:r>
            <a:endParaRPr lang="en-US" altLang="ja-JP"/>
          </a:p>
          <a:p>
            <a:r>
              <a:rPr lang="ja-JP" altLang="en-US"/>
              <a:t>確定的</a:t>
            </a:r>
            <a:r>
              <a:rPr lang="en-US" altLang="ja-JP"/>
              <a:t>PSO</a:t>
            </a:r>
          </a:p>
          <a:p>
            <a:r>
              <a:rPr lang="ja-JP" altLang="en-US"/>
              <a:t>ディジタル</a:t>
            </a:r>
            <a:r>
              <a:rPr lang="en-US" altLang="ja-JP"/>
              <a:t>PSO</a:t>
            </a:r>
            <a:r>
              <a:rPr lang="ja-JP" altLang="en-US"/>
              <a:t>の構築</a:t>
            </a:r>
            <a:endParaRPr lang="en-US" altLang="ja-JP"/>
          </a:p>
          <a:p>
            <a:pPr marL="0" indent="0">
              <a:buNone/>
            </a:pPr>
            <a:r>
              <a:rPr lang="en-US" altLang="ja-JP">
                <a:hlinkClick r:id="rId2"/>
              </a:rPr>
              <a:t>https://www.jstage.jst.go.jp/article/essfr/5/2/5_2_155/_pdf</a:t>
            </a:r>
            <a:r>
              <a:rPr lang="en-US" altLang="ja-JP"/>
              <a:t> </a:t>
            </a:r>
          </a:p>
          <a:p>
            <a:endParaRPr lang="en-US" altLang="ja-JP"/>
          </a:p>
        </p:txBody>
      </p:sp>
      <p:sp>
        <p:nvSpPr>
          <p:cNvPr id="3" name="テキスト ボックス 2">
            <a:extLst>
              <a:ext uri="{FF2B5EF4-FFF2-40B4-BE49-F238E27FC236}">
                <a16:creationId xmlns:a16="http://schemas.microsoft.com/office/drawing/2014/main" id="{78E87FFC-0225-7BDF-F752-2E2414D62CB1}"/>
              </a:ext>
            </a:extLst>
          </p:cNvPr>
          <p:cNvSpPr txBox="1"/>
          <p:nvPr/>
        </p:nvSpPr>
        <p:spPr>
          <a:xfrm>
            <a:off x="6413057" y="2782669"/>
            <a:ext cx="4632290" cy="1292662"/>
          </a:xfrm>
          <a:prstGeom prst="rect">
            <a:avLst/>
          </a:prstGeom>
          <a:noFill/>
        </p:spPr>
        <p:txBody>
          <a:bodyPr wrap="square" rtlCol="0">
            <a:spAutoFit/>
          </a:bodyPr>
          <a:lstStyle/>
          <a:p>
            <a:r>
              <a:rPr lang="ja-JP" altLang="en-US" sz="2400" b="1" i="0">
                <a:solidFill>
                  <a:schemeClr val="accent2"/>
                </a:solidFill>
                <a:effectLst/>
                <a:latin typeface="Arial" panose="020B0604020202020204" pitchFamily="34" charset="0"/>
              </a:rPr>
              <a:t>ローカルミニマム</a:t>
            </a:r>
            <a:r>
              <a:rPr lang="en-US" altLang="ja-JP" b="1" i="0">
                <a:solidFill>
                  <a:srgbClr val="444444"/>
                </a:solidFill>
                <a:effectLst/>
                <a:latin typeface="Arial" panose="020B0604020202020204" pitchFamily="34" charset="0"/>
              </a:rPr>
              <a:t>(</a:t>
            </a:r>
            <a:r>
              <a:rPr lang="ja-JP" altLang="en-US" b="1" i="0">
                <a:solidFill>
                  <a:srgbClr val="444444"/>
                </a:solidFill>
                <a:effectLst/>
                <a:latin typeface="Arial" panose="020B0604020202020204" pitchFamily="34" charset="0"/>
              </a:rPr>
              <a:t>局所最小点</a:t>
            </a:r>
            <a:r>
              <a:rPr lang="en-US" altLang="ja-JP" b="1" i="0">
                <a:solidFill>
                  <a:srgbClr val="444444"/>
                </a:solidFill>
                <a:effectLst/>
                <a:latin typeface="Arial" panose="020B0604020202020204" pitchFamily="34" charset="0"/>
              </a:rPr>
              <a:t>)</a:t>
            </a:r>
            <a:r>
              <a:rPr lang="ja-JP" altLang="en-US" b="1" i="0">
                <a:solidFill>
                  <a:srgbClr val="444444"/>
                </a:solidFill>
                <a:effectLst/>
                <a:latin typeface="Arial" panose="020B0604020202020204" pitchFamily="34" charset="0"/>
              </a:rPr>
              <a:t>・・・</a:t>
            </a:r>
            <a:endParaRPr lang="en-US" altLang="ja-JP" b="1" i="0">
              <a:solidFill>
                <a:srgbClr val="444444"/>
              </a:solidFill>
              <a:effectLst/>
              <a:latin typeface="Arial" panose="020B0604020202020204" pitchFamily="34" charset="0"/>
            </a:endParaRPr>
          </a:p>
          <a:p>
            <a:r>
              <a:rPr lang="ja-JP" altLang="en-US" b="1" i="0">
                <a:solidFill>
                  <a:srgbClr val="444444"/>
                </a:solidFill>
                <a:effectLst/>
                <a:latin typeface="Arial" panose="020B0604020202020204" pitchFamily="34" charset="0"/>
              </a:rPr>
              <a:t>評価関数が複数の谷を持つとき，最適解を持たない谷に落ち込んだまま抜け出せないと，誤った最適解を求めてしまう</a:t>
            </a:r>
            <a:r>
              <a:rPr lang="ja-JP" altLang="en-US" b="0" i="0">
                <a:solidFill>
                  <a:srgbClr val="444444"/>
                </a:solidFill>
                <a:effectLst/>
                <a:latin typeface="Arial" panose="020B0604020202020204" pitchFamily="34" charset="0"/>
              </a:rPr>
              <a:t>。</a:t>
            </a:r>
            <a:endParaRPr kumimoji="1" lang="ja-JP" altLang="en-US"/>
          </a:p>
        </p:txBody>
      </p:sp>
    </p:spTree>
    <p:extLst>
      <p:ext uri="{BB962C8B-B14F-4D97-AF65-F5344CB8AC3E}">
        <p14:creationId xmlns:p14="http://schemas.microsoft.com/office/powerpoint/2010/main" val="3808483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en-US" altLang="ja-JP" sz="4000" b="1">
                <a:solidFill>
                  <a:schemeClr val="bg1"/>
                </a:solidFill>
                <a:latin typeface="+mj-ea"/>
              </a:rPr>
              <a:t>PSO</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コンテンツ プレースホルダー 4">
            <a:extLst>
              <a:ext uri="{FF2B5EF4-FFF2-40B4-BE49-F238E27FC236}">
                <a16:creationId xmlns:a16="http://schemas.microsoft.com/office/drawing/2014/main" id="{E5624571-9162-34B0-24C9-C78EC2C581C9}"/>
              </a:ext>
            </a:extLst>
          </p:cNvPr>
          <p:cNvSpPr>
            <a:spLocks noGrp="1"/>
          </p:cNvSpPr>
          <p:nvPr>
            <p:ph idx="1"/>
          </p:nvPr>
        </p:nvSpPr>
        <p:spPr>
          <a:xfrm>
            <a:off x="607088" y="1688641"/>
            <a:ext cx="11353790" cy="4876626"/>
          </a:xfrm>
        </p:spPr>
        <p:txBody>
          <a:bodyPr>
            <a:normAutofit/>
          </a:bodyPr>
          <a:lstStyle/>
          <a:p>
            <a:endParaRPr lang="en-US" altLang="ja-JP"/>
          </a:p>
          <a:p>
            <a:pPr marL="0" indent="0">
              <a:buNone/>
            </a:pPr>
            <a:r>
              <a:rPr lang="ja-JP" altLang="en-US" b="1"/>
              <a:t>ローカルミニマムからの脱出</a:t>
            </a:r>
            <a:endParaRPr lang="en-US" altLang="ja-JP" b="1"/>
          </a:p>
          <a:p>
            <a:r>
              <a:rPr lang="ja-JP" altLang="en-US" b="1">
                <a:solidFill>
                  <a:schemeClr val="accent2"/>
                </a:solidFill>
              </a:rPr>
              <a:t>単一解を探索</a:t>
            </a:r>
            <a:r>
              <a:rPr lang="ja-JP" altLang="en-US"/>
              <a:t>しているとき、ある粒子がローカルミニマム</a:t>
            </a:r>
            <a:endParaRPr lang="en-US" altLang="ja-JP"/>
          </a:p>
          <a:p>
            <a:pPr marL="0" indent="0">
              <a:buNone/>
            </a:pPr>
            <a:r>
              <a:rPr lang="ja-JP" altLang="en-US"/>
              <a:t>    </a:t>
            </a:r>
            <a:r>
              <a:rPr lang="en-US" altLang="ja-JP"/>
              <a:t>(</a:t>
            </a:r>
            <a:r>
              <a:rPr lang="ja-JP" altLang="en-US"/>
              <a:t>局所最小点</a:t>
            </a:r>
            <a:r>
              <a:rPr lang="en-US" altLang="ja-JP"/>
              <a:t>)</a:t>
            </a:r>
            <a:r>
              <a:rPr lang="ja-JP" altLang="en-US"/>
              <a:t>にトラップされると、</a:t>
            </a:r>
            <a:r>
              <a:rPr lang="ja-JP" altLang="en-US" b="1">
                <a:solidFill>
                  <a:schemeClr val="accent2"/>
                </a:solidFill>
              </a:rPr>
              <a:t>他の粒子もそれに引きずられて</a:t>
            </a:r>
            <a:endParaRPr lang="en-US" altLang="ja-JP" b="1">
              <a:solidFill>
                <a:schemeClr val="accent2"/>
              </a:solidFill>
            </a:endParaRPr>
          </a:p>
          <a:p>
            <a:pPr marL="0" indent="0">
              <a:buNone/>
            </a:pPr>
            <a:r>
              <a:rPr lang="ja-JP" altLang="en-US" b="1"/>
              <a:t>    </a:t>
            </a:r>
            <a:r>
              <a:rPr lang="ja-JP" altLang="en-US"/>
              <a:t>動けなくなる場合がある。</a:t>
            </a:r>
            <a:endParaRPr lang="en-US" altLang="ja-JP"/>
          </a:p>
          <a:p>
            <a:r>
              <a:rPr lang="ja-JP" altLang="en-US"/>
              <a:t>粒子の速度が落ち停滞したら、</a:t>
            </a:r>
            <a:endParaRPr lang="en-US" altLang="ja-JP"/>
          </a:p>
          <a:p>
            <a:pPr marL="0" indent="0">
              <a:buNone/>
            </a:pPr>
            <a:r>
              <a:rPr lang="ja-JP" altLang="en-US"/>
              <a:t>    </a:t>
            </a:r>
            <a:r>
              <a:rPr lang="ja-JP" altLang="en-US" b="1">
                <a:solidFill>
                  <a:schemeClr val="accent2"/>
                </a:solidFill>
              </a:rPr>
              <a:t>再配置</a:t>
            </a:r>
            <a:r>
              <a:rPr lang="ja-JP" altLang="en-US"/>
              <a:t>を行うことで解決</a:t>
            </a:r>
            <a:endParaRPr lang="en-US" altLang="ja-JP"/>
          </a:p>
          <a:p>
            <a:r>
              <a:rPr lang="ja-JP" altLang="en-US"/>
              <a:t>目的関数によっては、粒子群の</a:t>
            </a:r>
            <a:endParaRPr lang="en-US" altLang="ja-JP"/>
          </a:p>
          <a:p>
            <a:pPr marL="0" indent="0">
              <a:buNone/>
            </a:pPr>
            <a:r>
              <a:rPr lang="ja-JP" altLang="en-US"/>
              <a:t>   </a:t>
            </a:r>
            <a:r>
              <a:rPr lang="ja-JP" altLang="en-US" b="1">
                <a:solidFill>
                  <a:schemeClr val="accent2"/>
                </a:solidFill>
              </a:rPr>
              <a:t>トポロジー</a:t>
            </a:r>
            <a:r>
              <a:rPr lang="ja-JP" altLang="en-US"/>
              <a:t>が脱出特性に大きく影響</a:t>
            </a:r>
            <a:endParaRPr lang="en-US" altLang="ja-JP"/>
          </a:p>
        </p:txBody>
      </p:sp>
      <p:pic>
        <p:nvPicPr>
          <p:cNvPr id="6" name="図 5" descr="グラフ">
            <a:extLst>
              <a:ext uri="{FF2B5EF4-FFF2-40B4-BE49-F238E27FC236}">
                <a16:creationId xmlns:a16="http://schemas.microsoft.com/office/drawing/2014/main" id="{164418CE-EAA0-C4D5-2CDB-8B71BB22B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645" y="4437310"/>
            <a:ext cx="4776517" cy="2278705"/>
          </a:xfrm>
          <a:prstGeom prst="rect">
            <a:avLst/>
          </a:prstGeom>
        </p:spPr>
      </p:pic>
      <p:sp>
        <p:nvSpPr>
          <p:cNvPr id="7" name="テキスト ボックス 6">
            <a:extLst>
              <a:ext uri="{FF2B5EF4-FFF2-40B4-BE49-F238E27FC236}">
                <a16:creationId xmlns:a16="http://schemas.microsoft.com/office/drawing/2014/main" id="{31836184-1804-36B6-BFCD-11934D7B5D44}"/>
              </a:ext>
            </a:extLst>
          </p:cNvPr>
          <p:cNvSpPr txBox="1"/>
          <p:nvPr/>
        </p:nvSpPr>
        <p:spPr>
          <a:xfrm>
            <a:off x="935318" y="6311869"/>
            <a:ext cx="6233731" cy="461665"/>
          </a:xfrm>
          <a:prstGeom prst="rect">
            <a:avLst/>
          </a:prstGeom>
          <a:noFill/>
        </p:spPr>
        <p:txBody>
          <a:bodyPr wrap="square" rtlCol="0">
            <a:spAutoFit/>
          </a:bodyPr>
          <a:lstStyle/>
          <a:p>
            <a:r>
              <a:rPr kumimoji="1" lang="ja-JP" altLang="en-US" sz="2400" b="1"/>
              <a:t>トポロジー</a:t>
            </a:r>
            <a:r>
              <a:rPr kumimoji="1" lang="en-US" altLang="ja-JP"/>
              <a:t>…</a:t>
            </a:r>
            <a:r>
              <a:rPr kumimoji="1" lang="ja-JP" altLang="en-US" sz="2000"/>
              <a:t>変形前後で変わらない性質</a:t>
            </a:r>
            <a:endParaRPr kumimoji="1" lang="ja-JP" altLang="en-US"/>
          </a:p>
        </p:txBody>
      </p:sp>
      <p:sp>
        <p:nvSpPr>
          <p:cNvPr id="9" name="テキスト ボックス 8">
            <a:extLst>
              <a:ext uri="{FF2B5EF4-FFF2-40B4-BE49-F238E27FC236}">
                <a16:creationId xmlns:a16="http://schemas.microsoft.com/office/drawing/2014/main" id="{0EB943E1-7A45-C87C-0DA6-B0B5AEEF6A69}"/>
              </a:ext>
            </a:extLst>
          </p:cNvPr>
          <p:cNvSpPr txBox="1"/>
          <p:nvPr/>
        </p:nvSpPr>
        <p:spPr>
          <a:xfrm>
            <a:off x="7128846" y="4081361"/>
            <a:ext cx="4456066" cy="369332"/>
          </a:xfrm>
          <a:prstGeom prst="rect">
            <a:avLst/>
          </a:prstGeom>
          <a:noFill/>
        </p:spPr>
        <p:txBody>
          <a:bodyPr wrap="square" rtlCol="0">
            <a:spAutoFit/>
          </a:bodyPr>
          <a:lstStyle/>
          <a:p>
            <a:r>
              <a:rPr kumimoji="1" lang="ja-JP" altLang="en-US"/>
              <a:t>再配置しても、</a:t>
            </a:r>
            <a:r>
              <a:rPr lang="ja-JP" altLang="en-US"/>
              <a:t>脱出が難しい</a:t>
            </a:r>
            <a:r>
              <a:rPr kumimoji="1" lang="ja-JP" altLang="en-US"/>
              <a:t>場合がある</a:t>
            </a:r>
          </a:p>
        </p:txBody>
      </p:sp>
      <mc:AlternateContent xmlns:mc="http://schemas.openxmlformats.org/markup-compatibility/2006" xmlns:p14="http://schemas.microsoft.com/office/powerpoint/2010/main">
        <mc:Choice Requires="p14">
          <p:contentPart p14:bwMode="auto" r:id="rId3">
            <p14:nvContentPartPr>
              <p14:cNvPr id="19" name="インク 18">
                <a:extLst>
                  <a:ext uri="{FF2B5EF4-FFF2-40B4-BE49-F238E27FC236}">
                    <a16:creationId xmlns:a16="http://schemas.microsoft.com/office/drawing/2014/main" id="{3F571A3D-4B13-4547-E20E-C62D9A0C9F28}"/>
                  </a:ext>
                </a:extLst>
              </p14:cNvPr>
              <p14:cNvContentPartPr/>
              <p14:nvPr/>
            </p14:nvContentPartPr>
            <p14:xfrm>
              <a:off x="295221" y="3441681"/>
              <a:ext cx="453960" cy="310320"/>
            </p14:xfrm>
          </p:contentPart>
        </mc:Choice>
        <mc:Fallback xmlns="">
          <p:pic>
            <p:nvPicPr>
              <p:cNvPr id="19" name="インク 18">
                <a:extLst>
                  <a:ext uri="{FF2B5EF4-FFF2-40B4-BE49-F238E27FC236}">
                    <a16:creationId xmlns:a16="http://schemas.microsoft.com/office/drawing/2014/main" id="{3F571A3D-4B13-4547-E20E-C62D9A0C9F28}"/>
                  </a:ext>
                </a:extLst>
              </p:cNvPr>
              <p:cNvPicPr/>
              <p:nvPr/>
            </p:nvPicPr>
            <p:blipFill>
              <a:blip r:embed="rId4"/>
              <a:stretch>
                <a:fillRect/>
              </a:stretch>
            </p:blipFill>
            <p:spPr>
              <a:xfrm>
                <a:off x="284412" y="3430881"/>
                <a:ext cx="475217"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インク 19">
                <a:extLst>
                  <a:ext uri="{FF2B5EF4-FFF2-40B4-BE49-F238E27FC236}">
                    <a16:creationId xmlns:a16="http://schemas.microsoft.com/office/drawing/2014/main" id="{CE81EC9F-BE76-0F47-ED75-43E2F14D2849}"/>
                  </a:ext>
                </a:extLst>
              </p14:cNvPr>
              <p14:cNvContentPartPr/>
              <p14:nvPr/>
            </p14:nvContentPartPr>
            <p14:xfrm>
              <a:off x="650541" y="3109041"/>
              <a:ext cx="234720" cy="211320"/>
            </p14:xfrm>
          </p:contentPart>
        </mc:Choice>
        <mc:Fallback xmlns="">
          <p:pic>
            <p:nvPicPr>
              <p:cNvPr id="20" name="インク 19">
                <a:extLst>
                  <a:ext uri="{FF2B5EF4-FFF2-40B4-BE49-F238E27FC236}">
                    <a16:creationId xmlns:a16="http://schemas.microsoft.com/office/drawing/2014/main" id="{CE81EC9F-BE76-0F47-ED75-43E2F14D2849}"/>
                  </a:ext>
                </a:extLst>
              </p:cNvPr>
              <p:cNvPicPr/>
              <p:nvPr/>
            </p:nvPicPr>
            <p:blipFill>
              <a:blip r:embed="rId6"/>
              <a:stretch>
                <a:fillRect/>
              </a:stretch>
            </p:blipFill>
            <p:spPr>
              <a:xfrm>
                <a:off x="639724" y="3098241"/>
                <a:ext cx="255993"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インク 38">
                <a:extLst>
                  <a:ext uri="{FF2B5EF4-FFF2-40B4-BE49-F238E27FC236}">
                    <a16:creationId xmlns:a16="http://schemas.microsoft.com/office/drawing/2014/main" id="{D35A2024-D56A-F7FC-B196-D08A40B2D6DF}"/>
                  </a:ext>
                </a:extLst>
              </p14:cNvPr>
              <p14:cNvContentPartPr/>
              <p14:nvPr/>
            </p14:nvContentPartPr>
            <p14:xfrm>
              <a:off x="197280" y="3880977"/>
              <a:ext cx="573840" cy="626400"/>
            </p14:xfrm>
          </p:contentPart>
        </mc:Choice>
        <mc:Fallback xmlns="">
          <p:pic>
            <p:nvPicPr>
              <p:cNvPr id="39" name="インク 38">
                <a:extLst>
                  <a:ext uri="{FF2B5EF4-FFF2-40B4-BE49-F238E27FC236}">
                    <a16:creationId xmlns:a16="http://schemas.microsoft.com/office/drawing/2014/main" id="{D35A2024-D56A-F7FC-B196-D08A40B2D6DF}"/>
                  </a:ext>
                </a:extLst>
              </p:cNvPr>
              <p:cNvPicPr/>
              <p:nvPr/>
            </p:nvPicPr>
            <p:blipFill>
              <a:blip r:embed="rId8"/>
              <a:stretch>
                <a:fillRect/>
              </a:stretch>
            </p:blipFill>
            <p:spPr>
              <a:xfrm>
                <a:off x="186480" y="3870183"/>
                <a:ext cx="595080" cy="64762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5" name="インク 54">
                <a:extLst>
                  <a:ext uri="{FF2B5EF4-FFF2-40B4-BE49-F238E27FC236}">
                    <a16:creationId xmlns:a16="http://schemas.microsoft.com/office/drawing/2014/main" id="{B1C09E95-331E-2791-7475-C6960F3AA69B}"/>
                  </a:ext>
                </a:extLst>
              </p14:cNvPr>
              <p14:cNvContentPartPr/>
              <p14:nvPr/>
            </p14:nvContentPartPr>
            <p14:xfrm>
              <a:off x="160200" y="4664337"/>
              <a:ext cx="783360" cy="262800"/>
            </p14:xfrm>
          </p:contentPart>
        </mc:Choice>
        <mc:Fallback xmlns="">
          <p:pic>
            <p:nvPicPr>
              <p:cNvPr id="55" name="インク 54">
                <a:extLst>
                  <a:ext uri="{FF2B5EF4-FFF2-40B4-BE49-F238E27FC236}">
                    <a16:creationId xmlns:a16="http://schemas.microsoft.com/office/drawing/2014/main" id="{B1C09E95-331E-2791-7475-C6960F3AA69B}"/>
                  </a:ext>
                </a:extLst>
              </p:cNvPr>
              <p:cNvPicPr/>
              <p:nvPr/>
            </p:nvPicPr>
            <p:blipFill>
              <a:blip r:embed="rId10"/>
              <a:stretch>
                <a:fillRect/>
              </a:stretch>
            </p:blipFill>
            <p:spPr>
              <a:xfrm>
                <a:off x="149405" y="4653537"/>
                <a:ext cx="80459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1" name="インク 60">
                <a:extLst>
                  <a:ext uri="{FF2B5EF4-FFF2-40B4-BE49-F238E27FC236}">
                    <a16:creationId xmlns:a16="http://schemas.microsoft.com/office/drawing/2014/main" id="{F1340744-6AB0-7706-20F6-0BF425D2DF02}"/>
                  </a:ext>
                </a:extLst>
              </p14:cNvPr>
              <p14:cNvContentPartPr/>
              <p14:nvPr/>
            </p14:nvContentPartPr>
            <p14:xfrm>
              <a:off x="474840" y="5027937"/>
              <a:ext cx="197640" cy="136080"/>
            </p14:xfrm>
          </p:contentPart>
        </mc:Choice>
        <mc:Fallback xmlns="">
          <p:pic>
            <p:nvPicPr>
              <p:cNvPr id="61" name="インク 60">
                <a:extLst>
                  <a:ext uri="{FF2B5EF4-FFF2-40B4-BE49-F238E27FC236}">
                    <a16:creationId xmlns:a16="http://schemas.microsoft.com/office/drawing/2014/main" id="{F1340744-6AB0-7706-20F6-0BF425D2DF02}"/>
                  </a:ext>
                </a:extLst>
              </p:cNvPr>
              <p:cNvPicPr/>
              <p:nvPr/>
            </p:nvPicPr>
            <p:blipFill>
              <a:blip r:embed="rId12"/>
              <a:stretch>
                <a:fillRect/>
              </a:stretch>
            </p:blipFill>
            <p:spPr>
              <a:xfrm>
                <a:off x="464040" y="5017137"/>
                <a:ext cx="2188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9" name="インク 78">
                <a:extLst>
                  <a:ext uri="{FF2B5EF4-FFF2-40B4-BE49-F238E27FC236}">
                    <a16:creationId xmlns:a16="http://schemas.microsoft.com/office/drawing/2014/main" id="{7F7C446E-2435-4C33-36ED-69B4C055ADAF}"/>
                  </a:ext>
                </a:extLst>
              </p14:cNvPr>
              <p14:cNvContentPartPr/>
              <p14:nvPr/>
            </p14:nvContentPartPr>
            <p14:xfrm>
              <a:off x="714240" y="4965660"/>
              <a:ext cx="276480" cy="244800"/>
            </p14:xfrm>
          </p:contentPart>
        </mc:Choice>
        <mc:Fallback xmlns="">
          <p:pic>
            <p:nvPicPr>
              <p:cNvPr id="79" name="インク 78">
                <a:extLst>
                  <a:ext uri="{FF2B5EF4-FFF2-40B4-BE49-F238E27FC236}">
                    <a16:creationId xmlns:a16="http://schemas.microsoft.com/office/drawing/2014/main" id="{7F7C446E-2435-4C33-36ED-69B4C055ADAF}"/>
                  </a:ext>
                </a:extLst>
              </p:cNvPr>
              <p:cNvPicPr/>
              <p:nvPr/>
            </p:nvPicPr>
            <p:blipFill>
              <a:blip r:embed="rId14"/>
              <a:stretch>
                <a:fillRect/>
              </a:stretch>
            </p:blipFill>
            <p:spPr>
              <a:xfrm>
                <a:off x="703454" y="4954860"/>
                <a:ext cx="297692" cy="266040"/>
              </a:xfrm>
              <a:prstGeom prst="rect">
                <a:avLst/>
              </a:prstGeom>
            </p:spPr>
          </p:pic>
        </mc:Fallback>
      </mc:AlternateContent>
    </p:spTree>
    <p:extLst>
      <p:ext uri="{BB962C8B-B14F-4D97-AF65-F5344CB8AC3E}">
        <p14:creationId xmlns:p14="http://schemas.microsoft.com/office/powerpoint/2010/main" val="1026455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en-US" altLang="ja-JP" sz="4000" b="1">
                <a:solidFill>
                  <a:schemeClr val="bg1"/>
                </a:solidFill>
                <a:latin typeface="+mj-ea"/>
              </a:rPr>
              <a:t>PSO</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コンテンツ プレースホルダー 4">
            <a:extLst>
              <a:ext uri="{FF2B5EF4-FFF2-40B4-BE49-F238E27FC236}">
                <a16:creationId xmlns:a16="http://schemas.microsoft.com/office/drawing/2014/main" id="{E5624571-9162-34B0-24C9-C78EC2C581C9}"/>
              </a:ext>
            </a:extLst>
          </p:cNvPr>
          <p:cNvSpPr>
            <a:spLocks noGrp="1"/>
          </p:cNvSpPr>
          <p:nvPr>
            <p:ph idx="1"/>
          </p:nvPr>
        </p:nvSpPr>
        <p:spPr>
          <a:xfrm>
            <a:off x="607088" y="1688641"/>
            <a:ext cx="11353790" cy="4876626"/>
          </a:xfrm>
        </p:spPr>
        <p:txBody>
          <a:bodyPr>
            <a:normAutofit/>
          </a:bodyPr>
          <a:lstStyle/>
          <a:p>
            <a:endParaRPr lang="en-US" altLang="ja-JP"/>
          </a:p>
          <a:p>
            <a:pPr marL="0" indent="0">
              <a:buNone/>
            </a:pPr>
            <a:r>
              <a:rPr lang="ja-JP" altLang="en-US" b="1"/>
              <a:t>複数階探索</a:t>
            </a:r>
            <a:endParaRPr lang="en-US" altLang="ja-JP" b="1"/>
          </a:p>
          <a:p>
            <a:r>
              <a:rPr lang="ja-JP" altLang="en-US"/>
              <a:t>目的関数が</a:t>
            </a:r>
            <a:r>
              <a:rPr lang="ja-JP" altLang="en-US" b="1">
                <a:solidFill>
                  <a:schemeClr val="accent2"/>
                </a:solidFill>
              </a:rPr>
              <a:t>複数の最適値</a:t>
            </a:r>
            <a:r>
              <a:rPr lang="ja-JP" altLang="en-US"/>
              <a:t>を持つ場合</a:t>
            </a:r>
            <a:endParaRPr lang="en-US" altLang="ja-JP"/>
          </a:p>
          <a:p>
            <a:r>
              <a:rPr lang="ja-JP" altLang="en-US"/>
              <a:t>ローカルミニマムのトラップとは逆で、問題を解くには全ての解で</a:t>
            </a:r>
            <a:endParaRPr lang="en-US" altLang="ja-JP"/>
          </a:p>
          <a:p>
            <a:pPr marL="0" indent="0">
              <a:buNone/>
            </a:pPr>
            <a:r>
              <a:rPr lang="ja-JP" altLang="en-US"/>
              <a:t>   トラップされる必要がある。</a:t>
            </a:r>
            <a:endParaRPr lang="en-US" altLang="ja-JP"/>
          </a:p>
          <a:p>
            <a:r>
              <a:rPr lang="ja-JP" altLang="en-US"/>
              <a:t>一般には、</a:t>
            </a:r>
            <a:r>
              <a:rPr lang="en-US" altLang="ja-JP"/>
              <a:t>1</a:t>
            </a:r>
            <a:r>
              <a:rPr lang="ja-JP" altLang="en-US"/>
              <a:t>つの解が見つかると、その解を含む局所領域を</a:t>
            </a:r>
            <a:endParaRPr lang="en-US" altLang="ja-JP"/>
          </a:p>
          <a:p>
            <a:pPr marL="0" indent="0">
              <a:buNone/>
            </a:pPr>
            <a:r>
              <a:rPr lang="en-US" altLang="ja-JP" b="1">
                <a:solidFill>
                  <a:schemeClr val="accent2"/>
                </a:solidFill>
              </a:rPr>
              <a:t>    </a:t>
            </a:r>
            <a:r>
              <a:rPr lang="ja-JP" altLang="en-US" b="1">
                <a:solidFill>
                  <a:schemeClr val="accent2"/>
                </a:solidFill>
              </a:rPr>
              <a:t>再進入不可</a:t>
            </a:r>
            <a:r>
              <a:rPr lang="ja-JP" altLang="en-US"/>
              <a:t>として探索を繰り返すことで解決</a:t>
            </a:r>
            <a:endParaRPr lang="en-US" altLang="ja-JP"/>
          </a:p>
          <a:p>
            <a:r>
              <a:rPr lang="ja-JP" altLang="en-US"/>
              <a:t>探索空間から</a:t>
            </a:r>
            <a:r>
              <a:rPr lang="ja-JP" altLang="en-US" b="1">
                <a:solidFill>
                  <a:schemeClr val="accent2"/>
                </a:solidFill>
              </a:rPr>
              <a:t>各解を</a:t>
            </a:r>
            <a:r>
              <a:rPr lang="en-US" altLang="ja-JP" b="1">
                <a:solidFill>
                  <a:schemeClr val="accent2"/>
                </a:solidFill>
              </a:rPr>
              <a:t>1</a:t>
            </a:r>
            <a:r>
              <a:rPr lang="ja-JP" altLang="en-US" b="1">
                <a:solidFill>
                  <a:schemeClr val="accent2"/>
                </a:solidFill>
              </a:rPr>
              <a:t>つ含む部分領域</a:t>
            </a:r>
            <a:r>
              <a:rPr lang="ja-JP" altLang="en-US"/>
              <a:t>を構成し、その部分領域で</a:t>
            </a:r>
            <a:endParaRPr lang="en-US" altLang="ja-JP"/>
          </a:p>
          <a:p>
            <a:pPr marL="0" indent="0">
              <a:buNone/>
            </a:pPr>
            <a:r>
              <a:rPr lang="ja-JP" altLang="en-US"/>
              <a:t>    単一解探索を行う方法も検討されている</a:t>
            </a:r>
            <a:endParaRPr lang="en-US" altLang="ja-JP"/>
          </a:p>
        </p:txBody>
      </p:sp>
    </p:spTree>
    <p:extLst>
      <p:ext uri="{BB962C8B-B14F-4D97-AF65-F5344CB8AC3E}">
        <p14:creationId xmlns:p14="http://schemas.microsoft.com/office/powerpoint/2010/main" val="2707819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en-US" altLang="ja-JP" sz="4000" b="1">
                <a:solidFill>
                  <a:schemeClr val="bg1"/>
                </a:solidFill>
                <a:latin typeface="+mj-ea"/>
              </a:rPr>
              <a:t>PSO</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コンテンツ プレースホルダー 4">
            <a:extLst>
              <a:ext uri="{FF2B5EF4-FFF2-40B4-BE49-F238E27FC236}">
                <a16:creationId xmlns:a16="http://schemas.microsoft.com/office/drawing/2014/main" id="{E5624571-9162-34B0-24C9-C78EC2C581C9}"/>
              </a:ext>
            </a:extLst>
          </p:cNvPr>
          <p:cNvSpPr>
            <a:spLocks noGrp="1"/>
          </p:cNvSpPr>
          <p:nvPr>
            <p:ph idx="1"/>
          </p:nvPr>
        </p:nvSpPr>
        <p:spPr>
          <a:xfrm>
            <a:off x="607088" y="1688641"/>
            <a:ext cx="11353790" cy="4876626"/>
          </a:xfrm>
        </p:spPr>
        <p:txBody>
          <a:bodyPr>
            <a:normAutofit/>
          </a:bodyPr>
          <a:lstStyle/>
          <a:p>
            <a:endParaRPr lang="en-US" altLang="ja-JP"/>
          </a:p>
          <a:p>
            <a:pPr marL="0" indent="0">
              <a:buNone/>
            </a:pPr>
            <a:r>
              <a:rPr lang="ja-JP" altLang="en-US" b="1"/>
              <a:t>多重目的最適化</a:t>
            </a:r>
            <a:r>
              <a:rPr lang="en-US" altLang="ja-JP" b="1"/>
              <a:t>(MOP)</a:t>
            </a:r>
          </a:p>
          <a:p>
            <a:r>
              <a:rPr lang="ja-JP" altLang="en-US" b="1">
                <a:solidFill>
                  <a:schemeClr val="accent2"/>
                </a:solidFill>
              </a:rPr>
              <a:t>複数の目的関数</a:t>
            </a:r>
            <a:r>
              <a:rPr lang="ja-JP" altLang="en-US"/>
              <a:t>を同時に最適化</a:t>
            </a:r>
            <a:endParaRPr lang="en-US" altLang="ja-JP"/>
          </a:p>
          <a:p>
            <a:r>
              <a:rPr lang="ja-JP" altLang="en-US"/>
              <a:t>基礎応用画面から重要になる</a:t>
            </a:r>
            <a:endParaRPr lang="en-US" altLang="ja-JP"/>
          </a:p>
          <a:p>
            <a:r>
              <a:rPr lang="ja-JP" altLang="en-US"/>
              <a:t>目的関数を</a:t>
            </a:r>
            <a:r>
              <a:rPr lang="ja-JP" altLang="en-US" b="1">
                <a:solidFill>
                  <a:schemeClr val="accent2"/>
                </a:solidFill>
              </a:rPr>
              <a:t>結合</a:t>
            </a:r>
            <a:r>
              <a:rPr lang="ja-JP" altLang="en-US"/>
              <a:t>して単一の目的関数に置き換える方法が基本的</a:t>
            </a:r>
            <a:endParaRPr lang="en-US" altLang="ja-JP"/>
          </a:p>
          <a:p>
            <a:r>
              <a:rPr lang="ja-JP" altLang="en-US"/>
              <a:t>結合方法によって探索性能が大きく変化し、</a:t>
            </a:r>
            <a:r>
              <a:rPr lang="ja-JP" altLang="en-US" b="1">
                <a:solidFill>
                  <a:schemeClr val="accent2"/>
                </a:solidFill>
              </a:rPr>
              <a:t>好ましい結合方法</a:t>
            </a:r>
            <a:r>
              <a:rPr lang="ja-JP" altLang="en-US"/>
              <a:t>を</a:t>
            </a:r>
            <a:endParaRPr lang="en-US" altLang="ja-JP"/>
          </a:p>
          <a:p>
            <a:pPr marL="0" indent="0">
              <a:buNone/>
            </a:pPr>
            <a:r>
              <a:rPr lang="ja-JP" altLang="en-US"/>
              <a:t>   見出すことが課題となっている</a:t>
            </a:r>
            <a:endParaRPr lang="en-US" altLang="ja-JP"/>
          </a:p>
          <a:p>
            <a:r>
              <a:rPr lang="ja-JP" altLang="en-US"/>
              <a:t>一部の目的関数値が十分小さくなると、他が関数値が不十分でも</a:t>
            </a:r>
            <a:endParaRPr lang="en-US" altLang="ja-JP"/>
          </a:p>
          <a:p>
            <a:pPr marL="0" indent="0">
              <a:buNone/>
            </a:pPr>
            <a:r>
              <a:rPr lang="ja-JP" altLang="en-US"/>
              <a:t>   </a:t>
            </a:r>
            <a:r>
              <a:rPr lang="ja-JP" altLang="en-US" b="1">
                <a:solidFill>
                  <a:schemeClr val="accent2"/>
                </a:solidFill>
              </a:rPr>
              <a:t>最適とみなされる</a:t>
            </a:r>
            <a:r>
              <a:rPr lang="ja-JP" altLang="en-US"/>
              <a:t>場合がある</a:t>
            </a:r>
            <a:r>
              <a:rPr lang="en-US" altLang="ja-JP"/>
              <a:t>(</a:t>
            </a:r>
            <a:r>
              <a:rPr lang="ja-JP" altLang="en-US"/>
              <a:t>解決手段あり</a:t>
            </a:r>
            <a:r>
              <a:rPr lang="en-US" altLang="ja-JP"/>
              <a:t>)</a:t>
            </a:r>
          </a:p>
        </p:txBody>
      </p:sp>
    </p:spTree>
    <p:extLst>
      <p:ext uri="{BB962C8B-B14F-4D97-AF65-F5344CB8AC3E}">
        <p14:creationId xmlns:p14="http://schemas.microsoft.com/office/powerpoint/2010/main" val="126304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lang="ja-JP" altLang="en-US" sz="4000" b="1">
                <a:solidFill>
                  <a:schemeClr val="bg1"/>
                </a:solidFill>
              </a:rPr>
              <a:t>前回の訂正</a:t>
            </a:r>
            <a:endParaRPr kumimoji="1" lang="ja-JP" altLang="en-US"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B68086FB-09F4-DD5A-60BF-A310C7589FC7}"/>
              </a:ext>
            </a:extLst>
          </p:cNvPr>
          <p:cNvSpPr>
            <a:spLocks noGrp="1"/>
          </p:cNvSpPr>
          <p:nvPr>
            <p:ph idx="1"/>
          </p:nvPr>
        </p:nvSpPr>
        <p:spPr>
          <a:xfrm>
            <a:off x="1155548" y="2217343"/>
            <a:ext cx="10855477" cy="3959619"/>
          </a:xfrm>
        </p:spPr>
        <p:txBody>
          <a:bodyPr>
            <a:normAutofit/>
          </a:bodyPr>
          <a:lstStyle/>
          <a:p>
            <a:r>
              <a:rPr kumimoji="1" lang="ja-JP" altLang="en-US" sz="2400"/>
              <a:t>評価マップ</a:t>
            </a:r>
            <a:endParaRPr kumimoji="1" lang="en-US" altLang="ja-JP" sz="2400"/>
          </a:p>
          <a:p>
            <a:pPr marL="0" indent="0">
              <a:buNone/>
            </a:pPr>
            <a:r>
              <a:rPr kumimoji="1" lang="en-US" altLang="ja-JP" sz="2400"/>
              <a:t>PSO</a:t>
            </a:r>
            <a:r>
              <a:rPr kumimoji="1" lang="ja-JP" altLang="en-US" sz="2400"/>
              <a:t>ではオセロの評価マップを</a:t>
            </a:r>
            <a:r>
              <a:rPr lang="ja-JP" altLang="en-US" sz="2400"/>
              <a:t>ベクトル</a:t>
            </a:r>
            <a:r>
              <a:rPr kumimoji="1" lang="ja-JP" altLang="en-US" sz="2400"/>
              <a:t>として</a:t>
            </a:r>
            <a:r>
              <a:rPr lang="en-US" altLang="ja-JP" sz="2400"/>
              <a:t>,</a:t>
            </a:r>
            <a:r>
              <a:rPr lang="ja-JP" altLang="en-US" sz="2400"/>
              <a:t>座標</a:t>
            </a:r>
            <a:r>
              <a:rPr lang="en-US" altLang="ja-JP" sz="2400"/>
              <a:t>(</a:t>
            </a:r>
            <a:r>
              <a:rPr lang="ja-JP" altLang="en-US" sz="2400"/>
              <a:t>評価値</a:t>
            </a:r>
            <a:r>
              <a:rPr lang="en-US" altLang="ja-JP" sz="2400"/>
              <a:t>)</a:t>
            </a:r>
            <a:r>
              <a:rPr lang="ja-JP" altLang="en-US" sz="2400"/>
              <a:t>を更新していく。</a:t>
            </a:r>
            <a:endParaRPr kumimoji="1" lang="en-US" altLang="ja-JP" sz="2400"/>
          </a:p>
          <a:p>
            <a:pPr marL="0" indent="0">
              <a:buNone/>
            </a:pPr>
            <a:endParaRPr kumimoji="1" lang="ja-JP" altLang="en-US" sz="2400"/>
          </a:p>
        </p:txBody>
      </p:sp>
      <p:grpSp>
        <p:nvGrpSpPr>
          <p:cNvPr id="4" name="グループ化 3">
            <a:extLst>
              <a:ext uri="{FF2B5EF4-FFF2-40B4-BE49-F238E27FC236}">
                <a16:creationId xmlns:a16="http://schemas.microsoft.com/office/drawing/2014/main" id="{EF775CEF-EA8D-AB74-1A59-32730BE9453E}"/>
              </a:ext>
            </a:extLst>
          </p:cNvPr>
          <p:cNvGrpSpPr/>
          <p:nvPr/>
        </p:nvGrpSpPr>
        <p:grpSpPr>
          <a:xfrm>
            <a:off x="5600407" y="2667089"/>
            <a:ext cx="1030098" cy="457690"/>
            <a:chOff x="8458446" y="2953311"/>
            <a:chExt cx="1656858" cy="646578"/>
          </a:xfrm>
        </p:grpSpPr>
        <p:cxnSp>
          <p:nvCxnSpPr>
            <p:cNvPr id="5" name="直線コネクタ 4">
              <a:extLst>
                <a:ext uri="{FF2B5EF4-FFF2-40B4-BE49-F238E27FC236}">
                  <a16:creationId xmlns:a16="http://schemas.microsoft.com/office/drawing/2014/main" id="{2FDEBFDD-5A99-53A4-7E74-1A4962F6BD28}"/>
                </a:ext>
              </a:extLst>
            </p:cNvPr>
            <p:cNvCxnSpPr>
              <a:cxnSpLocks/>
            </p:cNvCxnSpPr>
            <p:nvPr/>
          </p:nvCxnSpPr>
          <p:spPr>
            <a:xfrm flipH="1">
              <a:off x="8458446" y="2953311"/>
              <a:ext cx="1656858" cy="646578"/>
            </a:xfrm>
            <a:prstGeom prst="line">
              <a:avLst/>
            </a:prstGeom>
            <a:ln w="3810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6" name="直線コネクタ 5">
              <a:extLst>
                <a:ext uri="{FF2B5EF4-FFF2-40B4-BE49-F238E27FC236}">
                  <a16:creationId xmlns:a16="http://schemas.microsoft.com/office/drawing/2014/main" id="{C208A459-2563-41F1-CE6C-1D7D558CD8FB}"/>
                </a:ext>
              </a:extLst>
            </p:cNvPr>
            <p:cNvCxnSpPr>
              <a:cxnSpLocks/>
            </p:cNvCxnSpPr>
            <p:nvPr/>
          </p:nvCxnSpPr>
          <p:spPr>
            <a:xfrm>
              <a:off x="8458446" y="2953311"/>
              <a:ext cx="1656858" cy="646578"/>
            </a:xfrm>
            <a:prstGeom prst="line">
              <a:avLst/>
            </a:prstGeom>
            <a:ln w="38100">
              <a:solidFill>
                <a:schemeClr val="accent1"/>
              </a:solidFill>
            </a:ln>
          </p:spPr>
          <p:style>
            <a:lnRef idx="1">
              <a:schemeClr val="accent2"/>
            </a:lnRef>
            <a:fillRef idx="0">
              <a:schemeClr val="accent2"/>
            </a:fillRef>
            <a:effectRef idx="0">
              <a:schemeClr val="accent2"/>
            </a:effectRef>
            <a:fontRef idx="minor">
              <a:schemeClr val="tx1"/>
            </a:fontRef>
          </p:style>
        </p:cxnSp>
      </p:grpSp>
      <p:cxnSp>
        <p:nvCxnSpPr>
          <p:cNvPr id="9" name="直線矢印コネクタ 8">
            <a:extLst>
              <a:ext uri="{FF2B5EF4-FFF2-40B4-BE49-F238E27FC236}">
                <a16:creationId xmlns:a16="http://schemas.microsoft.com/office/drawing/2014/main" id="{44787C8E-7718-9E30-4B58-7408E07555B2}"/>
              </a:ext>
            </a:extLst>
          </p:cNvPr>
          <p:cNvCxnSpPr>
            <a:cxnSpLocks/>
          </p:cNvCxnSpPr>
          <p:nvPr/>
        </p:nvCxnSpPr>
        <p:spPr>
          <a:xfrm>
            <a:off x="6115456" y="3143250"/>
            <a:ext cx="0" cy="55245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F7E4965-CBAD-7E2F-BAEA-A282202F3523}"/>
              </a:ext>
            </a:extLst>
          </p:cNvPr>
          <p:cNvSpPr txBox="1"/>
          <p:nvPr/>
        </p:nvSpPr>
        <p:spPr>
          <a:xfrm>
            <a:off x="4895845" y="3827820"/>
            <a:ext cx="2400300" cy="1046440"/>
          </a:xfrm>
          <a:prstGeom prst="rect">
            <a:avLst/>
          </a:prstGeom>
          <a:noFill/>
        </p:spPr>
        <p:txBody>
          <a:bodyPr wrap="square" rtlCol="0">
            <a:spAutoFit/>
          </a:bodyPr>
          <a:lstStyle/>
          <a:p>
            <a:pPr algn="ctr"/>
            <a:r>
              <a:rPr lang="ja-JP" altLang="en-US" sz="2400" b="1"/>
              <a:t>点</a:t>
            </a:r>
            <a:endParaRPr lang="en-US" altLang="ja-JP" sz="2400" b="1"/>
          </a:p>
          <a:p>
            <a:pPr algn="ctr"/>
            <a:r>
              <a:rPr kumimoji="1" lang="en-US" altLang="ja-JP" b="1"/>
              <a:t>(</a:t>
            </a:r>
            <a:r>
              <a:rPr kumimoji="1" lang="ja-JP" altLang="en-US" b="1"/>
              <a:t>変数名</a:t>
            </a:r>
            <a:r>
              <a:rPr kumimoji="1" lang="en-US" altLang="ja-JP" b="1"/>
              <a:t>:vector)</a:t>
            </a:r>
          </a:p>
          <a:p>
            <a:endParaRPr kumimoji="1" lang="ja-JP" altLang="en-US"/>
          </a:p>
        </p:txBody>
      </p:sp>
      <p:pic>
        <p:nvPicPr>
          <p:cNvPr id="1026" name="Picture 2">
            <a:extLst>
              <a:ext uri="{FF2B5EF4-FFF2-40B4-BE49-F238E27FC236}">
                <a16:creationId xmlns:a16="http://schemas.microsoft.com/office/drawing/2014/main" id="{A775A78A-8B13-EB16-183C-88552AFCB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274" y="3727665"/>
            <a:ext cx="4448175" cy="250209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2EB28D9D-0D76-8DCD-C391-52F4C9944747}"/>
              </a:ext>
            </a:extLst>
          </p:cNvPr>
          <p:cNvSpPr txBox="1"/>
          <p:nvPr/>
        </p:nvSpPr>
        <p:spPr>
          <a:xfrm>
            <a:off x="7153264" y="5820128"/>
            <a:ext cx="2400300" cy="400110"/>
          </a:xfrm>
          <a:prstGeom prst="rect">
            <a:avLst/>
          </a:prstGeom>
          <a:noFill/>
        </p:spPr>
        <p:txBody>
          <a:bodyPr wrap="square" rtlCol="0">
            <a:spAutoFit/>
          </a:bodyPr>
          <a:lstStyle/>
          <a:p>
            <a:r>
              <a:rPr kumimoji="1" lang="ja-JP" altLang="en-US" sz="2000" b="1"/>
              <a:t>点</a:t>
            </a:r>
            <a:r>
              <a:rPr kumimoji="1" lang="en-US" altLang="ja-JP" sz="2000" b="1"/>
              <a:t>:</a:t>
            </a:r>
            <a:r>
              <a:rPr kumimoji="1" lang="ja-JP" altLang="en-US" sz="2000" b="1"/>
              <a:t>評価マップ</a:t>
            </a:r>
            <a:endParaRPr kumimoji="1" lang="en-US" altLang="ja-JP" sz="2000" b="1"/>
          </a:p>
        </p:txBody>
      </p:sp>
      <p:sp>
        <p:nvSpPr>
          <p:cNvPr id="17" name="テキスト ボックス 16">
            <a:extLst>
              <a:ext uri="{FF2B5EF4-FFF2-40B4-BE49-F238E27FC236}">
                <a16:creationId xmlns:a16="http://schemas.microsoft.com/office/drawing/2014/main" id="{04C3320A-B423-697B-7B24-245A2E658E8C}"/>
              </a:ext>
            </a:extLst>
          </p:cNvPr>
          <p:cNvSpPr txBox="1"/>
          <p:nvPr/>
        </p:nvSpPr>
        <p:spPr>
          <a:xfrm>
            <a:off x="7889381" y="3646544"/>
            <a:ext cx="2671559" cy="707886"/>
          </a:xfrm>
          <a:prstGeom prst="rect">
            <a:avLst/>
          </a:prstGeom>
          <a:noFill/>
        </p:spPr>
        <p:txBody>
          <a:bodyPr wrap="square" rtlCol="0">
            <a:spAutoFit/>
          </a:bodyPr>
          <a:lstStyle/>
          <a:p>
            <a:pPr algn="ctr"/>
            <a:r>
              <a:rPr lang="ja-JP" altLang="en-US" sz="2000" b="1"/>
              <a:t>ベクトル</a:t>
            </a:r>
            <a:r>
              <a:rPr lang="en-US" altLang="ja-JP" sz="2000" b="1"/>
              <a:t>:</a:t>
            </a:r>
            <a:r>
              <a:rPr lang="ja-JP" altLang="en-US" sz="2000" b="1"/>
              <a:t>移動速度</a:t>
            </a:r>
            <a:endParaRPr lang="en-US" altLang="ja-JP" sz="2000" b="1"/>
          </a:p>
          <a:p>
            <a:pPr algn="ctr"/>
            <a:r>
              <a:rPr kumimoji="1" lang="en-US" altLang="ja-JP" sz="2000" b="1"/>
              <a:t>(</a:t>
            </a:r>
            <a:r>
              <a:rPr kumimoji="1" lang="ja-JP" altLang="en-US" sz="2000" b="1"/>
              <a:t>変数名</a:t>
            </a:r>
            <a:r>
              <a:rPr kumimoji="1" lang="en-US" altLang="ja-JP" sz="2000" b="1"/>
              <a:t>:speeds)</a:t>
            </a:r>
            <a:endParaRPr kumimoji="1" lang="ja-JP" altLang="en-US" sz="2000" b="1"/>
          </a:p>
        </p:txBody>
      </p:sp>
    </p:spTree>
    <p:extLst>
      <p:ext uri="{BB962C8B-B14F-4D97-AF65-F5344CB8AC3E}">
        <p14:creationId xmlns:p14="http://schemas.microsoft.com/office/powerpoint/2010/main" val="117578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en-US" altLang="ja-JP" sz="4000" b="1">
                <a:solidFill>
                  <a:schemeClr val="bg1"/>
                </a:solidFill>
                <a:latin typeface="+mj-ea"/>
              </a:rPr>
              <a:t>PSO</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コンテンツ プレースホルダー 4">
            <a:extLst>
              <a:ext uri="{FF2B5EF4-FFF2-40B4-BE49-F238E27FC236}">
                <a16:creationId xmlns:a16="http://schemas.microsoft.com/office/drawing/2014/main" id="{E5624571-9162-34B0-24C9-C78EC2C581C9}"/>
              </a:ext>
            </a:extLst>
          </p:cNvPr>
          <p:cNvSpPr>
            <a:spLocks noGrp="1"/>
          </p:cNvSpPr>
          <p:nvPr>
            <p:ph idx="1"/>
          </p:nvPr>
        </p:nvSpPr>
        <p:spPr>
          <a:xfrm>
            <a:off x="370528" y="1725504"/>
            <a:ext cx="11727687" cy="4876626"/>
          </a:xfrm>
        </p:spPr>
        <p:txBody>
          <a:bodyPr>
            <a:normAutofit/>
          </a:bodyPr>
          <a:lstStyle/>
          <a:p>
            <a:endParaRPr lang="en-US" altLang="ja-JP"/>
          </a:p>
          <a:p>
            <a:pPr marL="0" indent="0">
              <a:buNone/>
            </a:pPr>
            <a:r>
              <a:rPr lang="ja-JP" altLang="en-US" b="1"/>
              <a:t>適切な粒子構造</a:t>
            </a:r>
            <a:endParaRPr lang="en-US" altLang="ja-JP" b="1"/>
          </a:p>
          <a:p>
            <a:r>
              <a:rPr lang="ja-JP" altLang="en-US"/>
              <a:t>粒子群のトポロジー</a:t>
            </a:r>
            <a:r>
              <a:rPr lang="en-US" altLang="ja-JP"/>
              <a:t>(</a:t>
            </a:r>
            <a:r>
              <a:rPr lang="ja-JP" altLang="en-US"/>
              <a:t>変形前後で変わらない性質</a:t>
            </a:r>
            <a:r>
              <a:rPr lang="en-US" altLang="ja-JP"/>
              <a:t>)</a:t>
            </a:r>
            <a:r>
              <a:rPr lang="ja-JP" altLang="en-US"/>
              <a:t>は</a:t>
            </a:r>
            <a:r>
              <a:rPr lang="ja-JP" altLang="en-US" b="1">
                <a:solidFill>
                  <a:schemeClr val="accent2"/>
                </a:solidFill>
              </a:rPr>
              <a:t>探索性能に影響</a:t>
            </a:r>
            <a:r>
              <a:rPr lang="ja-JP" altLang="en-US"/>
              <a:t>する</a:t>
            </a:r>
            <a:endParaRPr lang="en-US" altLang="ja-JP"/>
          </a:p>
          <a:p>
            <a:r>
              <a:rPr lang="ja-JP" altLang="en-US"/>
              <a:t>トポロジー、粒子数、粒子次元など、</a:t>
            </a:r>
            <a:r>
              <a:rPr lang="ja-JP" altLang="en-US" b="1">
                <a:solidFill>
                  <a:schemeClr val="accent2"/>
                </a:solidFill>
              </a:rPr>
              <a:t>粒子の構造</a:t>
            </a:r>
            <a:r>
              <a:rPr lang="ja-JP" altLang="en-US"/>
              <a:t>が重要になる</a:t>
            </a:r>
            <a:endParaRPr lang="en-US" altLang="ja-JP"/>
          </a:p>
          <a:p>
            <a:endParaRPr lang="en-US" altLang="ja-JP"/>
          </a:p>
          <a:p>
            <a:r>
              <a:rPr lang="ja-JP" altLang="en-US"/>
              <a:t>複数解探索への応用には課題が多い。</a:t>
            </a:r>
            <a:endParaRPr lang="en-US" altLang="ja-JP"/>
          </a:p>
        </p:txBody>
      </p:sp>
    </p:spTree>
    <p:extLst>
      <p:ext uri="{BB962C8B-B14F-4D97-AF65-F5344CB8AC3E}">
        <p14:creationId xmlns:p14="http://schemas.microsoft.com/office/powerpoint/2010/main" val="1269881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en-US" altLang="ja-JP" sz="4000" b="1">
                <a:solidFill>
                  <a:schemeClr val="bg1"/>
                </a:solidFill>
                <a:latin typeface="+mj-ea"/>
              </a:rPr>
              <a:t>PSO</a:t>
            </a:r>
            <a:r>
              <a:rPr kumimoji="1" lang="ja-JP" altLang="en-US" sz="4000" b="1">
                <a:solidFill>
                  <a:schemeClr val="bg1"/>
                </a:solidFill>
                <a:latin typeface="+mj-ea"/>
              </a:rPr>
              <a:t>の</a:t>
            </a:r>
            <a:r>
              <a:rPr lang="ja-JP" altLang="en-US" sz="4000" b="1">
                <a:solidFill>
                  <a:schemeClr val="bg1"/>
                </a:solidFill>
                <a:latin typeface="+mj-ea"/>
              </a:rPr>
              <a:t>実用例</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コンテンツ プレースホルダー 4">
            <a:extLst>
              <a:ext uri="{FF2B5EF4-FFF2-40B4-BE49-F238E27FC236}">
                <a16:creationId xmlns:a16="http://schemas.microsoft.com/office/drawing/2014/main" id="{E5624571-9162-34B0-24C9-C78EC2C581C9}"/>
              </a:ext>
            </a:extLst>
          </p:cNvPr>
          <p:cNvSpPr>
            <a:spLocks noGrp="1"/>
          </p:cNvSpPr>
          <p:nvPr>
            <p:ph idx="1"/>
          </p:nvPr>
        </p:nvSpPr>
        <p:spPr>
          <a:xfrm>
            <a:off x="838200" y="1825625"/>
            <a:ext cx="5120473" cy="4936916"/>
          </a:xfrm>
        </p:spPr>
        <p:txBody>
          <a:bodyPr>
            <a:normAutofit/>
          </a:bodyPr>
          <a:lstStyle/>
          <a:p>
            <a:endParaRPr lang="en-US" altLang="ja-JP"/>
          </a:p>
          <a:p>
            <a:r>
              <a:rPr lang="ja-JP" altLang="en-US"/>
              <a:t>画像処理</a:t>
            </a:r>
            <a:endParaRPr lang="en-US" altLang="ja-JP"/>
          </a:p>
          <a:p>
            <a:r>
              <a:rPr lang="ja-JP" altLang="en-US"/>
              <a:t>遺伝子データ処理</a:t>
            </a:r>
            <a:endParaRPr lang="en-US" altLang="ja-JP"/>
          </a:p>
          <a:p>
            <a:r>
              <a:rPr lang="ja-JP" altLang="en-US"/>
              <a:t>センサーネットワーク</a:t>
            </a:r>
            <a:endParaRPr lang="en-US" altLang="ja-JP"/>
          </a:p>
          <a:p>
            <a:r>
              <a:rPr lang="ja-JP" altLang="en-US"/>
              <a:t>ゲーム戦略</a:t>
            </a:r>
            <a:endParaRPr lang="en-US" altLang="ja-JP"/>
          </a:p>
          <a:p>
            <a:r>
              <a:rPr lang="ja-JP" altLang="en-US"/>
              <a:t>ディジタル信号処置</a:t>
            </a:r>
            <a:endParaRPr lang="en-US" altLang="ja-JP"/>
          </a:p>
          <a:p>
            <a:r>
              <a:rPr lang="ja-JP" altLang="en-US"/>
              <a:t>ニューラルネットワーク合成</a:t>
            </a:r>
            <a:endParaRPr lang="en-US" altLang="ja-JP"/>
          </a:p>
          <a:p>
            <a:r>
              <a:rPr lang="ja-JP" altLang="en-US"/>
              <a:t>組み合わせ最適化問題</a:t>
            </a:r>
            <a:endParaRPr lang="en-US" altLang="ja-JP"/>
          </a:p>
          <a:p>
            <a:r>
              <a:rPr lang="ja-JP" altLang="en-US"/>
              <a:t>電力システム</a:t>
            </a:r>
            <a:endParaRPr lang="en-US" altLang="ja-JP"/>
          </a:p>
        </p:txBody>
      </p:sp>
      <p:sp>
        <p:nvSpPr>
          <p:cNvPr id="3" name="コンテンツ プレースホルダー 4">
            <a:extLst>
              <a:ext uri="{FF2B5EF4-FFF2-40B4-BE49-F238E27FC236}">
                <a16:creationId xmlns:a16="http://schemas.microsoft.com/office/drawing/2014/main" id="{E1962E00-1E20-4CB4-CF84-0CF708F4ED57}"/>
              </a:ext>
            </a:extLst>
          </p:cNvPr>
          <p:cNvSpPr txBox="1">
            <a:spLocks/>
          </p:cNvSpPr>
          <p:nvPr/>
        </p:nvSpPr>
        <p:spPr>
          <a:xfrm>
            <a:off x="6095995" y="1804862"/>
            <a:ext cx="5791205" cy="4936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a:p>
          <a:p>
            <a:r>
              <a:rPr lang="ja-JP" altLang="en-US"/>
              <a:t>パワーエレクトロニクス</a:t>
            </a:r>
            <a:endParaRPr lang="en-US" altLang="ja-JP"/>
          </a:p>
          <a:p>
            <a:r>
              <a:rPr lang="ja-JP" altLang="en-US"/>
              <a:t>非線形システムの分岐パラメータ</a:t>
            </a:r>
            <a:endParaRPr lang="en-US" altLang="ja-JP"/>
          </a:p>
          <a:p>
            <a:r>
              <a:rPr lang="ja-JP" altLang="en-US"/>
              <a:t>スケジュールリング</a:t>
            </a:r>
            <a:endParaRPr lang="en-US" altLang="ja-JP"/>
          </a:p>
          <a:p>
            <a:r>
              <a:rPr lang="ja-JP" altLang="en-US"/>
              <a:t>省エネルギーのための資源運用</a:t>
            </a:r>
            <a:endParaRPr lang="en-US" altLang="ja-JP"/>
          </a:p>
          <a:p>
            <a:r>
              <a:rPr lang="ja-JP" altLang="en-US"/>
              <a:t>ナビゲーションの経路探索</a:t>
            </a:r>
            <a:endParaRPr lang="en-US" altLang="ja-JP"/>
          </a:p>
          <a:p>
            <a:r>
              <a:rPr lang="ja-JP" altLang="en-US"/>
              <a:t>アンテナ設計</a:t>
            </a:r>
            <a:endParaRPr lang="en-US" altLang="ja-JP"/>
          </a:p>
          <a:p>
            <a:r>
              <a:rPr lang="ja-JP" altLang="en-US"/>
              <a:t>巡回セールスマン問題</a:t>
            </a:r>
            <a:r>
              <a:rPr lang="en-US" altLang="ja-JP"/>
              <a:t>(TSP)</a:t>
            </a:r>
          </a:p>
        </p:txBody>
      </p:sp>
      <mc:AlternateContent xmlns:mc="http://schemas.openxmlformats.org/markup-compatibility/2006" xmlns:p14="http://schemas.microsoft.com/office/powerpoint/2010/main">
        <mc:Choice Requires="p14">
          <p:contentPart p14:bwMode="auto" r:id="rId2">
            <p14:nvContentPartPr>
              <p14:cNvPr id="4" name="インク 3">
                <a:extLst>
                  <a:ext uri="{FF2B5EF4-FFF2-40B4-BE49-F238E27FC236}">
                    <a16:creationId xmlns:a16="http://schemas.microsoft.com/office/drawing/2014/main" id="{00E71ACD-4055-09C3-D73B-966F3FD40DE3}"/>
                  </a:ext>
                </a:extLst>
              </p14:cNvPr>
              <p14:cNvContentPartPr/>
              <p14:nvPr/>
            </p14:nvContentPartPr>
            <p14:xfrm>
              <a:off x="1209981" y="5746041"/>
              <a:ext cx="1697760" cy="30600"/>
            </p14:xfrm>
          </p:contentPart>
        </mc:Choice>
        <mc:Fallback xmlns="">
          <p:pic>
            <p:nvPicPr>
              <p:cNvPr id="4" name="インク 3">
                <a:extLst>
                  <a:ext uri="{FF2B5EF4-FFF2-40B4-BE49-F238E27FC236}">
                    <a16:creationId xmlns:a16="http://schemas.microsoft.com/office/drawing/2014/main" id="{00E71ACD-4055-09C3-D73B-966F3FD40DE3}"/>
                  </a:ext>
                </a:extLst>
              </p:cNvPr>
              <p:cNvPicPr/>
              <p:nvPr/>
            </p:nvPicPr>
            <p:blipFill>
              <a:blip r:embed="rId3"/>
              <a:stretch>
                <a:fillRect/>
              </a:stretch>
            </p:blipFill>
            <p:spPr>
              <a:xfrm>
                <a:off x="1199183" y="5735241"/>
                <a:ext cx="1718995"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インク 5">
                <a:extLst>
                  <a:ext uri="{FF2B5EF4-FFF2-40B4-BE49-F238E27FC236}">
                    <a16:creationId xmlns:a16="http://schemas.microsoft.com/office/drawing/2014/main" id="{458FA3B9-D0C8-82EA-E8D6-92880DA91822}"/>
                  </a:ext>
                </a:extLst>
              </p14:cNvPr>
              <p14:cNvContentPartPr/>
              <p14:nvPr/>
            </p14:nvContentPartPr>
            <p14:xfrm>
              <a:off x="1232661" y="4097961"/>
              <a:ext cx="1550160" cy="159120"/>
            </p14:xfrm>
          </p:contentPart>
        </mc:Choice>
        <mc:Fallback xmlns="">
          <p:pic>
            <p:nvPicPr>
              <p:cNvPr id="6" name="インク 5">
                <a:extLst>
                  <a:ext uri="{FF2B5EF4-FFF2-40B4-BE49-F238E27FC236}">
                    <a16:creationId xmlns:a16="http://schemas.microsoft.com/office/drawing/2014/main" id="{458FA3B9-D0C8-82EA-E8D6-92880DA91822}"/>
                  </a:ext>
                </a:extLst>
              </p:cNvPr>
              <p:cNvPicPr/>
              <p:nvPr/>
            </p:nvPicPr>
            <p:blipFill>
              <a:blip r:embed="rId5"/>
              <a:stretch>
                <a:fillRect/>
              </a:stretch>
            </p:blipFill>
            <p:spPr>
              <a:xfrm>
                <a:off x="1221861" y="4087161"/>
                <a:ext cx="15714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インク 6">
                <a:extLst>
                  <a:ext uri="{FF2B5EF4-FFF2-40B4-BE49-F238E27FC236}">
                    <a16:creationId xmlns:a16="http://schemas.microsoft.com/office/drawing/2014/main" id="{53F2389C-8F79-84ED-1CB2-439D1749982B}"/>
                  </a:ext>
                </a:extLst>
              </p14:cNvPr>
              <p14:cNvContentPartPr/>
              <p14:nvPr/>
            </p14:nvContentPartPr>
            <p14:xfrm>
              <a:off x="6584781" y="5662881"/>
              <a:ext cx="3806280" cy="121320"/>
            </p14:xfrm>
          </p:contentPart>
        </mc:Choice>
        <mc:Fallback xmlns="">
          <p:pic>
            <p:nvPicPr>
              <p:cNvPr id="7" name="インク 6">
                <a:extLst>
                  <a:ext uri="{FF2B5EF4-FFF2-40B4-BE49-F238E27FC236}">
                    <a16:creationId xmlns:a16="http://schemas.microsoft.com/office/drawing/2014/main" id="{53F2389C-8F79-84ED-1CB2-439D1749982B}"/>
                  </a:ext>
                </a:extLst>
              </p:cNvPr>
              <p:cNvPicPr/>
              <p:nvPr/>
            </p:nvPicPr>
            <p:blipFill>
              <a:blip r:embed="rId7"/>
              <a:stretch>
                <a:fillRect/>
              </a:stretch>
            </p:blipFill>
            <p:spPr>
              <a:xfrm>
                <a:off x="6573981" y="5652081"/>
                <a:ext cx="3827520" cy="142560"/>
              </a:xfrm>
              <a:prstGeom prst="rect">
                <a:avLst/>
              </a:prstGeom>
            </p:spPr>
          </p:pic>
        </mc:Fallback>
      </mc:AlternateContent>
    </p:spTree>
    <p:extLst>
      <p:ext uri="{BB962C8B-B14F-4D97-AF65-F5344CB8AC3E}">
        <p14:creationId xmlns:p14="http://schemas.microsoft.com/office/powerpoint/2010/main" val="76557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lang="ja-JP" altLang="en-US" sz="4000" b="1">
                <a:solidFill>
                  <a:schemeClr val="bg1"/>
                </a:solidFill>
              </a:rPr>
              <a:t>課題・予定</a:t>
            </a:r>
            <a:endParaRPr kumimoji="1" lang="ja-JP" altLang="en-US"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B68086FB-09F4-DD5A-60BF-A310C7589FC7}"/>
              </a:ext>
            </a:extLst>
          </p:cNvPr>
          <p:cNvSpPr>
            <a:spLocks noGrp="1"/>
          </p:cNvSpPr>
          <p:nvPr>
            <p:ph idx="1"/>
          </p:nvPr>
        </p:nvSpPr>
        <p:spPr>
          <a:xfrm>
            <a:off x="1155548" y="2217343"/>
            <a:ext cx="9880893" cy="3959619"/>
          </a:xfrm>
        </p:spPr>
        <p:txBody>
          <a:bodyPr>
            <a:normAutofit/>
          </a:bodyPr>
          <a:lstStyle/>
          <a:p>
            <a:r>
              <a:rPr lang="en-US" altLang="ja-JP" b="1" i="0">
                <a:effectLst/>
                <a:latin typeface="-apple-system"/>
              </a:rPr>
              <a:t>PSO</a:t>
            </a:r>
            <a:r>
              <a:rPr lang="ja-JP" altLang="en-US" b="1" i="0">
                <a:effectLst/>
                <a:latin typeface="-apple-system"/>
              </a:rPr>
              <a:t>の課題</a:t>
            </a:r>
            <a:r>
              <a:rPr lang="ja-JP" altLang="en-US" b="1">
                <a:latin typeface="-apple-system"/>
              </a:rPr>
              <a:t>と実用例</a:t>
            </a:r>
            <a:r>
              <a:rPr lang="ja-JP" altLang="en-US" b="1" i="0">
                <a:effectLst/>
                <a:latin typeface="-apple-system"/>
              </a:rPr>
              <a:t>について、詳しく調べる</a:t>
            </a:r>
            <a:endParaRPr lang="en-US" altLang="ja-JP" b="1">
              <a:latin typeface="-apple-system"/>
            </a:endParaRPr>
          </a:p>
          <a:p>
            <a:pPr marL="0" indent="0">
              <a:buNone/>
            </a:pPr>
            <a:r>
              <a:rPr lang="ja-JP" altLang="en-US" b="1" i="0">
                <a:effectLst/>
                <a:latin typeface="-apple-system"/>
              </a:rPr>
              <a:t>   </a:t>
            </a:r>
            <a:r>
              <a:rPr lang="en-US" altLang="ja-JP" b="1" i="0">
                <a:effectLst/>
                <a:latin typeface="-apple-system"/>
              </a:rPr>
              <a:t>(</a:t>
            </a:r>
            <a:r>
              <a:rPr lang="ja-JP" altLang="en-US" b="1" i="0">
                <a:effectLst/>
                <a:latin typeface="-apple-system"/>
              </a:rPr>
              <a:t>原因、解決</a:t>
            </a:r>
            <a:r>
              <a:rPr lang="ja-JP" altLang="en-US" b="1">
                <a:latin typeface="-apple-system"/>
              </a:rPr>
              <a:t>の度合</a:t>
            </a:r>
            <a:r>
              <a:rPr lang="ja-JP" altLang="en-US" b="1" i="0">
                <a:effectLst/>
                <a:latin typeface="-apple-system"/>
              </a:rPr>
              <a:t>、改良案、未解決</a:t>
            </a:r>
            <a:r>
              <a:rPr lang="en-US" altLang="ja-JP" b="1" i="0">
                <a:effectLst/>
                <a:latin typeface="-apple-system"/>
              </a:rPr>
              <a:t>)</a:t>
            </a:r>
            <a:r>
              <a:rPr lang="en-US" altLang="ja-JP" b="1">
                <a:latin typeface="-apple-system"/>
              </a:rPr>
              <a:t>	</a:t>
            </a:r>
          </a:p>
          <a:p>
            <a:r>
              <a:rPr lang="ja-JP" altLang="en-US" b="1" i="0">
                <a:effectLst/>
                <a:latin typeface="-apple-system"/>
              </a:rPr>
              <a:t>実用例の</a:t>
            </a:r>
            <a:r>
              <a:rPr lang="en-US" altLang="ja-JP" b="1" i="0">
                <a:effectLst/>
                <a:latin typeface="-apple-system"/>
              </a:rPr>
              <a:t>1</a:t>
            </a:r>
            <a:r>
              <a:rPr lang="ja-JP" altLang="en-US" b="1" i="0">
                <a:effectLst/>
                <a:latin typeface="-apple-system"/>
              </a:rPr>
              <a:t>つをインスタバエアルゴリズムでも実装し、</a:t>
            </a:r>
            <a:endParaRPr lang="en-US" altLang="ja-JP" b="1" i="0">
              <a:effectLst/>
              <a:latin typeface="-apple-system"/>
            </a:endParaRPr>
          </a:p>
          <a:p>
            <a:pPr marL="0" indent="0">
              <a:buNone/>
            </a:pPr>
            <a:r>
              <a:rPr lang="ja-JP" altLang="en-US" b="1">
                <a:latin typeface="-apple-system"/>
              </a:rPr>
              <a:t>   </a:t>
            </a:r>
            <a:r>
              <a:rPr lang="en-US" altLang="ja-JP" b="1" i="0">
                <a:effectLst/>
                <a:latin typeface="-apple-system"/>
              </a:rPr>
              <a:t>PSO</a:t>
            </a:r>
            <a:r>
              <a:rPr lang="ja-JP" altLang="en-US" b="1" i="0">
                <a:effectLst/>
                <a:latin typeface="-apple-system"/>
              </a:rPr>
              <a:t>と比較</a:t>
            </a:r>
            <a:endParaRPr lang="en-US" altLang="ja-JP" sz="2400" b="1" i="0">
              <a:effectLst/>
              <a:latin typeface="-apple-system"/>
            </a:endParaRPr>
          </a:p>
          <a:p>
            <a:pPr marL="0" indent="0">
              <a:buNone/>
            </a:pPr>
            <a:endParaRPr kumimoji="1" lang="en-US" altLang="ja-JP" sz="2400"/>
          </a:p>
          <a:p>
            <a:pPr marL="0" indent="0">
              <a:buNone/>
            </a:pPr>
            <a:endParaRPr lang="ja-JP" altLang="en-US" sz="2400" b="1" i="0">
              <a:effectLst/>
              <a:latin typeface="-apple-system"/>
            </a:endParaRPr>
          </a:p>
          <a:p>
            <a:endParaRPr lang="ja-JP" altLang="en-US" sz="2400" b="1" i="0">
              <a:effectLst/>
              <a:latin typeface="-apple-system"/>
            </a:endParaRPr>
          </a:p>
          <a:p>
            <a:endParaRPr kumimoji="1" lang="ja-JP" altLang="en-US" sz="2400"/>
          </a:p>
        </p:txBody>
      </p:sp>
    </p:spTree>
    <p:extLst>
      <p:ext uri="{BB962C8B-B14F-4D97-AF65-F5344CB8AC3E}">
        <p14:creationId xmlns:p14="http://schemas.microsoft.com/office/powerpoint/2010/main" val="172413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lang="ja-JP" altLang="en-US" sz="4000" b="1">
                <a:solidFill>
                  <a:schemeClr val="bg1"/>
                </a:solidFill>
              </a:rPr>
              <a:t>進捗</a:t>
            </a:r>
            <a:endParaRPr kumimoji="1" lang="ja-JP" altLang="en-US" sz="4000" b="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B68086FB-09F4-DD5A-60BF-A310C7589FC7}"/>
              </a:ext>
            </a:extLst>
          </p:cNvPr>
          <p:cNvSpPr>
            <a:spLocks noGrp="1"/>
          </p:cNvSpPr>
          <p:nvPr>
            <p:ph idx="1"/>
          </p:nvPr>
        </p:nvSpPr>
        <p:spPr>
          <a:xfrm>
            <a:off x="1155548" y="2217343"/>
            <a:ext cx="9880893" cy="3959619"/>
          </a:xfrm>
        </p:spPr>
        <p:txBody>
          <a:bodyPr>
            <a:normAutofit/>
          </a:bodyPr>
          <a:lstStyle/>
          <a:p>
            <a:r>
              <a:rPr lang="ja-JP" altLang="en-US" sz="2400" b="1" i="0">
                <a:effectLst/>
                <a:latin typeface="-apple-system"/>
              </a:rPr>
              <a:t>インスタバエアルゴリズムについての学習、プログラム解析</a:t>
            </a:r>
            <a:r>
              <a:rPr lang="en-US" altLang="ja-JP" sz="2400" b="1">
                <a:latin typeface="-apple-system"/>
              </a:rPr>
              <a:t>(</a:t>
            </a:r>
            <a:r>
              <a:rPr lang="ja-JP" altLang="en-US" sz="2400" b="1">
                <a:latin typeface="-apple-system"/>
              </a:rPr>
              <a:t>完了</a:t>
            </a:r>
            <a:r>
              <a:rPr lang="en-US" altLang="ja-JP" sz="2400" b="1">
                <a:latin typeface="-apple-system"/>
              </a:rPr>
              <a:t>)</a:t>
            </a:r>
            <a:endParaRPr lang="en-US" altLang="ja-JP" sz="2400" b="1" i="0">
              <a:effectLst/>
              <a:latin typeface="-apple-system"/>
            </a:endParaRPr>
          </a:p>
          <a:p>
            <a:pPr marL="0" indent="0">
              <a:buNone/>
            </a:pPr>
            <a:r>
              <a:rPr lang="en-US" altLang="ja-JP" sz="2400" b="1">
                <a:latin typeface="-apple-system"/>
              </a:rPr>
              <a:t>	- k-means</a:t>
            </a:r>
            <a:r>
              <a:rPr lang="ja-JP" altLang="en-US" sz="2400" b="1">
                <a:latin typeface="-apple-system"/>
              </a:rPr>
              <a:t>法</a:t>
            </a:r>
            <a:r>
              <a:rPr lang="en-US" altLang="ja-JP" sz="2400" b="1">
                <a:latin typeface="-apple-system"/>
              </a:rPr>
              <a:t>(</a:t>
            </a:r>
            <a:r>
              <a:rPr lang="ja-JP" altLang="en-US" sz="2400" b="1">
                <a:latin typeface="-apple-system"/>
              </a:rPr>
              <a:t>クラスタリング</a:t>
            </a:r>
            <a:r>
              <a:rPr lang="en-US" altLang="ja-JP" sz="2400" b="1">
                <a:latin typeface="-apple-system"/>
              </a:rPr>
              <a:t>)</a:t>
            </a:r>
          </a:p>
          <a:p>
            <a:pPr marL="0" indent="0">
              <a:buNone/>
            </a:pPr>
            <a:r>
              <a:rPr lang="en-US" altLang="ja-JP" sz="2400" b="1">
                <a:latin typeface="-apple-system"/>
              </a:rPr>
              <a:t>	- </a:t>
            </a:r>
            <a:r>
              <a:rPr lang="ja-JP" altLang="en-US" sz="2400" b="1">
                <a:latin typeface="-apple-system"/>
              </a:rPr>
              <a:t>パレート分布</a:t>
            </a:r>
            <a:endParaRPr lang="en-US" altLang="ja-JP" sz="2400" b="1" i="0">
              <a:effectLst/>
              <a:latin typeface="-apple-system"/>
            </a:endParaRPr>
          </a:p>
          <a:p>
            <a:r>
              <a:rPr lang="en-US" altLang="ja-JP" sz="2400" b="1">
                <a:latin typeface="-apple-system"/>
              </a:rPr>
              <a:t>3</a:t>
            </a:r>
            <a:r>
              <a:rPr lang="ja-JP" altLang="en-US" sz="2400" b="1">
                <a:latin typeface="-apple-system"/>
              </a:rPr>
              <a:t>手先まで読めるオセロ</a:t>
            </a:r>
            <a:r>
              <a:rPr lang="en-US" altLang="ja-JP" sz="2400" b="1">
                <a:latin typeface="-apple-system"/>
              </a:rPr>
              <a:t>AI(αβ</a:t>
            </a:r>
            <a:r>
              <a:rPr lang="ja-JP" altLang="en-US" sz="2400" b="1">
                <a:latin typeface="-apple-system"/>
              </a:rPr>
              <a:t>法</a:t>
            </a:r>
            <a:r>
              <a:rPr lang="en-US" altLang="ja-JP" sz="2400" b="1">
                <a:latin typeface="-apple-system"/>
              </a:rPr>
              <a:t>)</a:t>
            </a:r>
          </a:p>
          <a:p>
            <a:pPr lvl="1"/>
            <a:r>
              <a:rPr lang="ja-JP" altLang="en-US" sz="2000" b="1">
                <a:latin typeface="-apple-system"/>
              </a:rPr>
              <a:t>原理の理解</a:t>
            </a:r>
            <a:endParaRPr lang="en-US" altLang="ja-JP" sz="2000" b="1">
              <a:latin typeface="-apple-system"/>
            </a:endParaRPr>
          </a:p>
          <a:p>
            <a:pPr lvl="1"/>
            <a:r>
              <a:rPr lang="en-US" altLang="ja-JP" sz="2000" b="1" i="0">
                <a:effectLst/>
                <a:latin typeface="-apple-system"/>
              </a:rPr>
              <a:t>ChatGPT</a:t>
            </a:r>
            <a:r>
              <a:rPr lang="ja-JP" altLang="en-US" sz="2000" b="1" i="0">
                <a:effectLst/>
                <a:latin typeface="-apple-system"/>
              </a:rPr>
              <a:t>で</a:t>
            </a:r>
            <a:r>
              <a:rPr lang="ja-JP" altLang="en-US" sz="2000" b="1">
                <a:latin typeface="-apple-system"/>
              </a:rPr>
              <a:t>サンプル</a:t>
            </a:r>
            <a:r>
              <a:rPr lang="ja-JP" altLang="en-US" sz="2000" b="1" i="0">
                <a:effectLst/>
                <a:latin typeface="-apple-system"/>
              </a:rPr>
              <a:t>コードを生成</a:t>
            </a:r>
            <a:endParaRPr lang="en-US" altLang="ja-JP" sz="2000" b="1" i="0">
              <a:effectLst/>
              <a:latin typeface="-apple-system"/>
            </a:endParaRPr>
          </a:p>
          <a:p>
            <a:pPr lvl="1">
              <a:buFont typeface="Wingdings" panose="05000000000000000000" pitchFamily="2" charset="2"/>
              <a:buChar char="è"/>
            </a:pPr>
            <a:r>
              <a:rPr lang="ja-JP" altLang="en-US" sz="2000" b="1" i="0">
                <a:effectLst/>
                <a:latin typeface="-apple-system"/>
              </a:rPr>
              <a:t>プログラムの結合</a:t>
            </a:r>
            <a:endParaRPr lang="en-US" altLang="ja-JP" sz="2400" b="1">
              <a:latin typeface="-apple-system"/>
            </a:endParaRPr>
          </a:p>
          <a:p>
            <a:r>
              <a:rPr kumimoji="1" lang="en-US" altLang="ja-JP" sz="2400" b="1"/>
              <a:t>PSO</a:t>
            </a:r>
            <a:r>
              <a:rPr kumimoji="1" lang="ja-JP" altLang="en-US" sz="2400" b="1"/>
              <a:t>の特徴と実用例</a:t>
            </a:r>
            <a:r>
              <a:rPr kumimoji="1" lang="en-US" altLang="ja-JP" sz="2400" b="1"/>
              <a:t>(</a:t>
            </a:r>
            <a:r>
              <a:rPr kumimoji="1" lang="ja-JP" altLang="en-US" sz="2400" b="1"/>
              <a:t>途中</a:t>
            </a:r>
            <a:r>
              <a:rPr kumimoji="1" lang="en-US" altLang="ja-JP" sz="2400" b="1"/>
              <a:t>)</a:t>
            </a:r>
          </a:p>
          <a:p>
            <a:pPr marL="0" indent="0">
              <a:buNone/>
            </a:pPr>
            <a:endParaRPr lang="ja-JP" altLang="en-US" sz="2400" b="1" i="0">
              <a:effectLst/>
              <a:latin typeface="-apple-system"/>
            </a:endParaRPr>
          </a:p>
          <a:p>
            <a:endParaRPr lang="ja-JP" altLang="en-US" sz="2400" b="1" i="0">
              <a:effectLst/>
              <a:latin typeface="-apple-system"/>
            </a:endParaRPr>
          </a:p>
          <a:p>
            <a:endParaRPr kumimoji="1" lang="ja-JP" altLang="en-US" sz="2400"/>
          </a:p>
        </p:txBody>
      </p:sp>
    </p:spTree>
    <p:extLst>
      <p:ext uri="{BB962C8B-B14F-4D97-AF65-F5344CB8AC3E}">
        <p14:creationId xmlns:p14="http://schemas.microsoft.com/office/powerpoint/2010/main" val="54609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ja-JP" altLang="en-US" sz="4000" b="1">
                <a:solidFill>
                  <a:schemeClr val="bg1"/>
                </a:solidFill>
              </a:rPr>
              <a:t>インスタバエアルゴリズム</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F261742C-2AD9-590D-39BC-C3961ACEC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6" y="3851026"/>
            <a:ext cx="3124200" cy="2816474"/>
          </a:xfrm>
          <a:prstGeom prst="rect">
            <a:avLst/>
          </a:prstGeom>
          <a:noFill/>
          <a:extLst>
            <a:ext uri="{909E8E84-426E-40DD-AFC4-6F175D3DCCD1}">
              <a14:hiddenFill xmlns:a14="http://schemas.microsoft.com/office/drawing/2010/main">
                <a:solidFill>
                  <a:srgbClr val="FFFFFF"/>
                </a:solidFill>
              </a14:hiddenFill>
            </a:ext>
          </a:extLst>
        </p:spPr>
      </p:pic>
      <p:sp>
        <p:nvSpPr>
          <p:cNvPr id="5" name="コンテンツ プレースホルダー 4">
            <a:extLst>
              <a:ext uri="{FF2B5EF4-FFF2-40B4-BE49-F238E27FC236}">
                <a16:creationId xmlns:a16="http://schemas.microsoft.com/office/drawing/2014/main" id="{E5624571-9162-34B0-24C9-C78EC2C581C9}"/>
              </a:ext>
            </a:extLst>
          </p:cNvPr>
          <p:cNvSpPr>
            <a:spLocks noGrp="1"/>
          </p:cNvSpPr>
          <p:nvPr>
            <p:ph idx="1"/>
          </p:nvPr>
        </p:nvSpPr>
        <p:spPr/>
        <p:txBody>
          <a:bodyPr/>
          <a:lstStyle/>
          <a:p>
            <a:endParaRPr lang="en-US" altLang="ja-JP"/>
          </a:p>
          <a:p>
            <a:r>
              <a:rPr lang="en-US" altLang="ja-JP"/>
              <a:t>PSO</a:t>
            </a:r>
            <a:r>
              <a:rPr lang="ja-JP" altLang="en-US"/>
              <a:t>と同じように評価マップを点として、座標</a:t>
            </a:r>
            <a:r>
              <a:rPr lang="en-US" altLang="ja-JP"/>
              <a:t>(</a:t>
            </a:r>
            <a:r>
              <a:rPr lang="ja-JP" altLang="en-US"/>
              <a:t>評価値</a:t>
            </a:r>
            <a:r>
              <a:rPr lang="en-US" altLang="ja-JP"/>
              <a:t>)</a:t>
            </a:r>
            <a:r>
              <a:rPr lang="ja-JP" altLang="en-US"/>
              <a:t>を更新するアルゴリズムで、更新の仕方が</a:t>
            </a:r>
            <a:r>
              <a:rPr lang="en-US" altLang="ja-JP"/>
              <a:t>PSO</a:t>
            </a:r>
            <a:r>
              <a:rPr lang="ja-JP" altLang="en-US"/>
              <a:t>とは異なる。</a:t>
            </a:r>
          </a:p>
        </p:txBody>
      </p:sp>
      <p:sp>
        <p:nvSpPr>
          <p:cNvPr id="6" name="テキスト ボックス 5">
            <a:extLst>
              <a:ext uri="{FF2B5EF4-FFF2-40B4-BE49-F238E27FC236}">
                <a16:creationId xmlns:a16="http://schemas.microsoft.com/office/drawing/2014/main" id="{EF739A6A-49C6-0815-F7A4-9CB5AF40A99C}"/>
              </a:ext>
            </a:extLst>
          </p:cNvPr>
          <p:cNvSpPr txBox="1"/>
          <p:nvPr/>
        </p:nvSpPr>
        <p:spPr>
          <a:xfrm>
            <a:off x="2019301" y="3360489"/>
            <a:ext cx="1619250" cy="400110"/>
          </a:xfrm>
          <a:prstGeom prst="rect">
            <a:avLst/>
          </a:prstGeom>
          <a:noFill/>
        </p:spPr>
        <p:txBody>
          <a:bodyPr wrap="square" rtlCol="0">
            <a:spAutoFit/>
          </a:bodyPr>
          <a:lstStyle/>
          <a:p>
            <a:r>
              <a:rPr kumimoji="1" lang="ja-JP" altLang="en-US" sz="2000" b="1"/>
              <a:t>評価マップ</a:t>
            </a:r>
          </a:p>
        </p:txBody>
      </p:sp>
      <p:pic>
        <p:nvPicPr>
          <p:cNvPr id="1028" name="Picture 4">
            <a:extLst>
              <a:ext uri="{FF2B5EF4-FFF2-40B4-BE49-F238E27FC236}">
                <a16:creationId xmlns:a16="http://schemas.microsoft.com/office/drawing/2014/main" id="{CB78C215-8CCD-D3D6-D68B-E4A1D133D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0" y="3764880"/>
            <a:ext cx="5353050" cy="280895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コネクタ 8">
            <a:extLst>
              <a:ext uri="{FF2B5EF4-FFF2-40B4-BE49-F238E27FC236}">
                <a16:creationId xmlns:a16="http://schemas.microsoft.com/office/drawing/2014/main" id="{78E2B12A-C441-BF5A-53CC-75CBAE4EB0E7}"/>
              </a:ext>
            </a:extLst>
          </p:cNvPr>
          <p:cNvCxnSpPr/>
          <p:nvPr/>
        </p:nvCxnSpPr>
        <p:spPr>
          <a:xfrm>
            <a:off x="4391026" y="3851026"/>
            <a:ext cx="2543174" cy="106387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639D46F-DD33-11B1-1FA5-72765667F829}"/>
              </a:ext>
            </a:extLst>
          </p:cNvPr>
          <p:cNvCxnSpPr>
            <a:cxnSpLocks/>
          </p:cNvCxnSpPr>
          <p:nvPr/>
        </p:nvCxnSpPr>
        <p:spPr>
          <a:xfrm flipV="1">
            <a:off x="4391016" y="4914900"/>
            <a:ext cx="2552700" cy="169434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6AAD8C7-241A-D6FF-5D20-B45745E6F50C}"/>
              </a:ext>
            </a:extLst>
          </p:cNvPr>
          <p:cNvSpPr txBox="1"/>
          <p:nvPr/>
        </p:nvSpPr>
        <p:spPr>
          <a:xfrm>
            <a:off x="6696073" y="4446298"/>
            <a:ext cx="438148" cy="400110"/>
          </a:xfrm>
          <a:prstGeom prst="rect">
            <a:avLst/>
          </a:prstGeom>
          <a:noFill/>
        </p:spPr>
        <p:txBody>
          <a:bodyPr wrap="square" rtlCol="0">
            <a:spAutoFit/>
          </a:bodyPr>
          <a:lstStyle/>
          <a:p>
            <a:r>
              <a:rPr lang="ja-JP" altLang="en-US" sz="2000" b="1"/>
              <a:t>点</a:t>
            </a:r>
            <a:endParaRPr kumimoji="1" lang="ja-JP" altLang="en-US" sz="2000" b="1"/>
          </a:p>
        </p:txBody>
      </p:sp>
    </p:spTree>
    <p:extLst>
      <p:ext uri="{BB962C8B-B14F-4D97-AF65-F5344CB8AC3E}">
        <p14:creationId xmlns:p14="http://schemas.microsoft.com/office/powerpoint/2010/main" val="336111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ja-JP" altLang="en-US" sz="4000" b="1">
                <a:solidFill>
                  <a:schemeClr val="bg1"/>
                </a:solidFill>
              </a:rPr>
              <a:t>インスタバエアルゴリズム</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コンテンツ プレースホルダー 4">
            <a:extLst>
              <a:ext uri="{FF2B5EF4-FFF2-40B4-BE49-F238E27FC236}">
                <a16:creationId xmlns:a16="http://schemas.microsoft.com/office/drawing/2014/main" id="{5F8EBE17-9DF1-84AC-3615-F6610C90CE9A}"/>
              </a:ext>
            </a:extLst>
          </p:cNvPr>
          <p:cNvSpPr>
            <a:spLocks noGrp="1"/>
          </p:cNvSpPr>
          <p:nvPr>
            <p:ph idx="1"/>
          </p:nvPr>
        </p:nvSpPr>
        <p:spPr/>
        <p:txBody>
          <a:bodyPr/>
          <a:lstStyle/>
          <a:p>
            <a:endParaRPr lang="en-US" altLang="ja-JP"/>
          </a:p>
          <a:p>
            <a:r>
              <a:rPr lang="ja-JP" altLang="en-US" b="1"/>
              <a:t>評価値の更新方法</a:t>
            </a:r>
            <a:endParaRPr lang="en-US" altLang="ja-JP" b="1"/>
          </a:p>
          <a:p>
            <a:pPr lvl="1"/>
            <a:r>
              <a:rPr lang="en-US" altLang="ja-JP"/>
              <a:t>3</a:t>
            </a:r>
            <a:r>
              <a:rPr lang="ja-JP" altLang="en-US"/>
              <a:t>つの方法の中から確率で</a:t>
            </a:r>
            <a:r>
              <a:rPr lang="en-US" altLang="ja-JP"/>
              <a:t>1</a:t>
            </a:r>
            <a:r>
              <a:rPr lang="ja-JP" altLang="en-US"/>
              <a:t>つを選び、</a:t>
            </a:r>
            <a:endParaRPr lang="en-US" altLang="ja-JP"/>
          </a:p>
          <a:p>
            <a:pPr marL="457200" lvl="1" indent="0">
              <a:buNone/>
            </a:pPr>
            <a:r>
              <a:rPr lang="ja-JP" altLang="en-US"/>
              <a:t>   評価値を更新する。</a:t>
            </a:r>
            <a:endParaRPr lang="en-US" altLang="ja-JP"/>
          </a:p>
        </p:txBody>
      </p:sp>
      <p:grpSp>
        <p:nvGrpSpPr>
          <p:cNvPr id="31" name="グループ化 30">
            <a:extLst>
              <a:ext uri="{FF2B5EF4-FFF2-40B4-BE49-F238E27FC236}">
                <a16:creationId xmlns:a16="http://schemas.microsoft.com/office/drawing/2014/main" id="{6651B73D-C469-CA6D-EB18-DC5CAFFF1811}"/>
              </a:ext>
            </a:extLst>
          </p:cNvPr>
          <p:cNvGrpSpPr/>
          <p:nvPr/>
        </p:nvGrpSpPr>
        <p:grpSpPr>
          <a:xfrm>
            <a:off x="7585982" y="25874"/>
            <a:ext cx="4186913" cy="6765451"/>
            <a:chOff x="7585982" y="25874"/>
            <a:chExt cx="4186913" cy="6765451"/>
          </a:xfrm>
        </p:grpSpPr>
        <p:sp>
          <p:nvSpPr>
            <p:cNvPr id="30" name="フローチャート: 処理 29">
              <a:extLst>
                <a:ext uri="{FF2B5EF4-FFF2-40B4-BE49-F238E27FC236}">
                  <a16:creationId xmlns:a16="http://schemas.microsoft.com/office/drawing/2014/main" id="{9F8B816B-7E4D-0259-5FAC-B7B795D68F3A}"/>
                </a:ext>
              </a:extLst>
            </p:cNvPr>
            <p:cNvSpPr/>
            <p:nvPr/>
          </p:nvSpPr>
          <p:spPr>
            <a:xfrm>
              <a:off x="7585982" y="25874"/>
              <a:ext cx="4186913" cy="6765451"/>
            </a:xfrm>
            <a:prstGeom prst="flowChartProcess">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C7B74EB6-7E26-AC1F-D0DA-076A8A8B7730}"/>
                </a:ext>
              </a:extLst>
            </p:cNvPr>
            <p:cNvGrpSpPr/>
            <p:nvPr/>
          </p:nvGrpSpPr>
          <p:grpSpPr>
            <a:xfrm>
              <a:off x="7968767" y="261324"/>
              <a:ext cx="3457574" cy="6335352"/>
              <a:chOff x="7172325" y="316466"/>
              <a:chExt cx="3457574" cy="6335352"/>
            </a:xfrm>
          </p:grpSpPr>
          <p:sp>
            <p:nvSpPr>
              <p:cNvPr id="7" name="フローチャート: 端子 6">
                <a:extLst>
                  <a:ext uri="{FF2B5EF4-FFF2-40B4-BE49-F238E27FC236}">
                    <a16:creationId xmlns:a16="http://schemas.microsoft.com/office/drawing/2014/main" id="{B3B03B6F-EB9A-2D30-E44F-ABBCFA0B8327}"/>
                  </a:ext>
                </a:extLst>
              </p:cNvPr>
              <p:cNvSpPr/>
              <p:nvPr/>
            </p:nvSpPr>
            <p:spPr>
              <a:xfrm>
                <a:off x="7172325" y="316466"/>
                <a:ext cx="2400300" cy="393354"/>
              </a:xfrm>
              <a:prstGeom prst="flowChartTerminator">
                <a:avLst/>
              </a:prstGeom>
              <a:solidFill>
                <a:schemeClr val="tx1">
                  <a:lumMod val="85000"/>
                  <a:lumOff val="1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t>開始</a:t>
                </a:r>
                <a:endParaRPr kumimoji="1" lang="ja-JP" altLang="en-US" b="1"/>
              </a:p>
            </p:txBody>
          </p:sp>
          <p:sp>
            <p:nvSpPr>
              <p:cNvPr id="9" name="フローチャート: 処理 8">
                <a:extLst>
                  <a:ext uri="{FF2B5EF4-FFF2-40B4-BE49-F238E27FC236}">
                    <a16:creationId xmlns:a16="http://schemas.microsoft.com/office/drawing/2014/main" id="{D1451C66-9367-8E70-13CE-AC713465A143}"/>
                  </a:ext>
                </a:extLst>
              </p:cNvPr>
              <p:cNvSpPr/>
              <p:nvPr/>
            </p:nvSpPr>
            <p:spPr>
              <a:xfrm>
                <a:off x="7172325" y="901276"/>
                <a:ext cx="2400300" cy="505627"/>
              </a:xfrm>
              <a:prstGeom prst="flowChartProcess">
                <a:avLst/>
              </a:prstGeom>
              <a:solidFill>
                <a:schemeClr val="tx1">
                  <a:lumMod val="65000"/>
                  <a:lumOff val="35000"/>
                </a:schemeClr>
              </a:solid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bg1"/>
                    </a:solidFill>
                  </a:rPr>
                  <a:t>評価マップをランダム生成</a:t>
                </a:r>
                <a:endParaRPr kumimoji="1" lang="ja-JP" altLang="en-US" sz="1400" b="1">
                  <a:solidFill>
                    <a:schemeClr val="bg1"/>
                  </a:solidFill>
                </a:endParaRPr>
              </a:p>
            </p:txBody>
          </p:sp>
          <p:sp>
            <p:nvSpPr>
              <p:cNvPr id="11" name="フローチャート: 処理 10">
                <a:extLst>
                  <a:ext uri="{FF2B5EF4-FFF2-40B4-BE49-F238E27FC236}">
                    <a16:creationId xmlns:a16="http://schemas.microsoft.com/office/drawing/2014/main" id="{B0470151-E4D2-8794-7BA7-1DD0EE944F1A}"/>
                  </a:ext>
                </a:extLst>
              </p:cNvPr>
              <p:cNvSpPr/>
              <p:nvPr/>
            </p:nvSpPr>
            <p:spPr>
              <a:xfrm>
                <a:off x="7172325" y="1631478"/>
                <a:ext cx="2400300" cy="628650"/>
              </a:xfrm>
              <a:prstGeom prst="flowChartProcess">
                <a:avLst/>
              </a:prstGeom>
              <a:solidFill>
                <a:schemeClr val="tx1">
                  <a:lumMod val="65000"/>
                  <a:lumOff val="35000"/>
                </a:schemeClr>
              </a:solid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bg1"/>
                    </a:solidFill>
                  </a:rPr>
                  <a:t>評価マップを</a:t>
                </a:r>
                <a:r>
                  <a:rPr lang="en-US" altLang="ja-JP" sz="1400" b="1">
                    <a:solidFill>
                      <a:schemeClr val="bg1"/>
                    </a:solidFill>
                  </a:rPr>
                  <a:t>1</a:t>
                </a:r>
                <a:r>
                  <a:rPr lang="ja-JP" altLang="en-US" sz="1400" b="1">
                    <a:solidFill>
                      <a:schemeClr val="bg1"/>
                    </a:solidFill>
                  </a:rPr>
                  <a:t>つ選択、</a:t>
                </a:r>
                <a:endParaRPr lang="en-US" altLang="ja-JP" sz="1400" b="1">
                  <a:solidFill>
                    <a:schemeClr val="bg1"/>
                  </a:solidFill>
                </a:endParaRPr>
              </a:p>
              <a:p>
                <a:pPr algn="ctr"/>
                <a:r>
                  <a:rPr kumimoji="1" lang="ja-JP" altLang="en-US" sz="1400" b="1">
                    <a:solidFill>
                      <a:schemeClr val="bg1"/>
                    </a:solidFill>
                  </a:rPr>
                  <a:t>その他とそれぞれ対戦</a:t>
                </a:r>
              </a:p>
            </p:txBody>
          </p:sp>
          <p:sp>
            <p:nvSpPr>
              <p:cNvPr id="13" name="フローチャート: 処理 12">
                <a:extLst>
                  <a:ext uri="{FF2B5EF4-FFF2-40B4-BE49-F238E27FC236}">
                    <a16:creationId xmlns:a16="http://schemas.microsoft.com/office/drawing/2014/main" id="{5572B4D9-47CA-C9C9-6E9A-D297BB7091FC}"/>
                  </a:ext>
                </a:extLst>
              </p:cNvPr>
              <p:cNvSpPr/>
              <p:nvPr/>
            </p:nvSpPr>
            <p:spPr>
              <a:xfrm>
                <a:off x="7172325" y="2459032"/>
                <a:ext cx="2400300" cy="505627"/>
              </a:xfrm>
              <a:prstGeom prst="flowChartProcess">
                <a:avLst/>
              </a:prstGeom>
              <a:solidFill>
                <a:schemeClr val="tx1">
                  <a:lumMod val="65000"/>
                  <a:lumOff val="35000"/>
                </a:schemeClr>
              </a:solid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bg1"/>
                    </a:solidFill>
                  </a:rPr>
                  <a:t>クラスタリング</a:t>
                </a:r>
                <a:endParaRPr kumimoji="1" lang="ja-JP" altLang="en-US" sz="1400" b="1">
                  <a:solidFill>
                    <a:schemeClr val="bg1"/>
                  </a:solidFill>
                </a:endParaRPr>
              </a:p>
            </p:txBody>
          </p:sp>
          <p:sp>
            <p:nvSpPr>
              <p:cNvPr id="14" name="フローチャート: 処理 13">
                <a:extLst>
                  <a:ext uri="{FF2B5EF4-FFF2-40B4-BE49-F238E27FC236}">
                    <a16:creationId xmlns:a16="http://schemas.microsoft.com/office/drawing/2014/main" id="{BB10F40B-D370-7E73-3C69-F497E8CEC94D}"/>
                  </a:ext>
                </a:extLst>
              </p:cNvPr>
              <p:cNvSpPr/>
              <p:nvPr/>
            </p:nvSpPr>
            <p:spPr>
              <a:xfrm>
                <a:off x="7172325" y="3115806"/>
                <a:ext cx="2400300" cy="505627"/>
              </a:xfrm>
              <a:prstGeom prst="flowChartProcess">
                <a:avLst/>
              </a:prstGeom>
              <a:solidFill>
                <a:schemeClr val="tx1">
                  <a:lumMod val="65000"/>
                  <a:lumOff val="35000"/>
                </a:schemeClr>
              </a:solid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bg1"/>
                    </a:solidFill>
                  </a:rPr>
                  <a:t>評価マップの評価値を更新</a:t>
                </a:r>
              </a:p>
            </p:txBody>
          </p:sp>
          <p:sp>
            <p:nvSpPr>
              <p:cNvPr id="15" name="フローチャート: 処理 14">
                <a:extLst>
                  <a:ext uri="{FF2B5EF4-FFF2-40B4-BE49-F238E27FC236}">
                    <a16:creationId xmlns:a16="http://schemas.microsoft.com/office/drawing/2014/main" id="{2F367B75-14FE-861A-633A-F6A2FE05633B}"/>
                  </a:ext>
                </a:extLst>
              </p:cNvPr>
              <p:cNvSpPr/>
              <p:nvPr/>
            </p:nvSpPr>
            <p:spPr>
              <a:xfrm>
                <a:off x="7172325" y="4618559"/>
                <a:ext cx="2400300" cy="628650"/>
              </a:xfrm>
              <a:prstGeom prst="flowChartProcess">
                <a:avLst/>
              </a:prstGeom>
              <a:solidFill>
                <a:schemeClr val="tx1">
                  <a:lumMod val="65000"/>
                  <a:lumOff val="35000"/>
                </a:schemeClr>
              </a:solid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bg1"/>
                    </a:solidFill>
                  </a:rPr>
                  <a:t>評価マップを</a:t>
                </a:r>
                <a:r>
                  <a:rPr lang="en-US" altLang="ja-JP" sz="1400" b="1">
                    <a:solidFill>
                      <a:schemeClr val="bg1"/>
                    </a:solidFill>
                  </a:rPr>
                  <a:t>1</a:t>
                </a:r>
                <a:r>
                  <a:rPr lang="ja-JP" altLang="en-US" sz="1400" b="1">
                    <a:solidFill>
                      <a:schemeClr val="bg1"/>
                    </a:solidFill>
                  </a:rPr>
                  <a:t>つ選択、</a:t>
                </a:r>
                <a:endParaRPr lang="en-US" altLang="ja-JP" sz="1400" b="1">
                  <a:solidFill>
                    <a:schemeClr val="bg1"/>
                  </a:solidFill>
                </a:endParaRPr>
              </a:p>
              <a:p>
                <a:pPr algn="ctr"/>
                <a:r>
                  <a:rPr kumimoji="1" lang="ja-JP" altLang="en-US" sz="1400" b="1">
                    <a:solidFill>
                      <a:schemeClr val="bg1"/>
                    </a:solidFill>
                  </a:rPr>
                  <a:t>その他とそれぞれ対戦</a:t>
                </a:r>
              </a:p>
            </p:txBody>
          </p:sp>
          <p:sp>
            <p:nvSpPr>
              <p:cNvPr id="16" name="フローチャート: 処理 15">
                <a:extLst>
                  <a:ext uri="{FF2B5EF4-FFF2-40B4-BE49-F238E27FC236}">
                    <a16:creationId xmlns:a16="http://schemas.microsoft.com/office/drawing/2014/main" id="{25AFACE3-8F90-A996-A92D-56CF6C43A7F4}"/>
                  </a:ext>
                </a:extLst>
              </p:cNvPr>
              <p:cNvSpPr/>
              <p:nvPr/>
            </p:nvSpPr>
            <p:spPr>
              <a:xfrm>
                <a:off x="7172325" y="5500023"/>
                <a:ext cx="2400300" cy="505627"/>
              </a:xfrm>
              <a:prstGeom prst="flowChartProcess">
                <a:avLst/>
              </a:prstGeom>
              <a:solidFill>
                <a:schemeClr val="tx1">
                  <a:lumMod val="65000"/>
                  <a:lumOff val="35000"/>
                </a:schemeClr>
              </a:solid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b="1">
                    <a:solidFill>
                      <a:schemeClr val="bg1"/>
                    </a:solidFill>
                  </a:rPr>
                  <a:t>一番強い評価マップを返す</a:t>
                </a:r>
                <a:endParaRPr kumimoji="1" lang="ja-JP" altLang="en-US" sz="1400" b="1">
                  <a:solidFill>
                    <a:schemeClr val="bg1"/>
                  </a:solidFill>
                </a:endParaRPr>
              </a:p>
            </p:txBody>
          </p:sp>
          <p:sp>
            <p:nvSpPr>
              <p:cNvPr id="17" name="フローチャート: 端子 16">
                <a:extLst>
                  <a:ext uri="{FF2B5EF4-FFF2-40B4-BE49-F238E27FC236}">
                    <a16:creationId xmlns:a16="http://schemas.microsoft.com/office/drawing/2014/main" id="{3544C732-98E5-E949-D3CB-6C4E0D594539}"/>
                  </a:ext>
                </a:extLst>
              </p:cNvPr>
              <p:cNvSpPr/>
              <p:nvPr/>
            </p:nvSpPr>
            <p:spPr>
              <a:xfrm>
                <a:off x="7172325" y="6258464"/>
                <a:ext cx="2400300" cy="393354"/>
              </a:xfrm>
              <a:prstGeom prst="flowChartTerminator">
                <a:avLst/>
              </a:prstGeom>
              <a:solidFill>
                <a:schemeClr val="tx1">
                  <a:lumMod val="85000"/>
                  <a:lumOff val="1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t>終了</a:t>
                </a:r>
              </a:p>
            </p:txBody>
          </p:sp>
          <p:cxnSp>
            <p:nvCxnSpPr>
              <p:cNvPr id="18" name="直線矢印コネクタ 17">
                <a:extLst>
                  <a:ext uri="{FF2B5EF4-FFF2-40B4-BE49-F238E27FC236}">
                    <a16:creationId xmlns:a16="http://schemas.microsoft.com/office/drawing/2014/main" id="{B233BCD1-7D38-8BB5-503C-8CBA44CEF8EC}"/>
                  </a:ext>
                </a:extLst>
              </p:cNvPr>
              <p:cNvCxnSpPr>
                <a:stCxn id="7" idx="2"/>
                <a:endCxn id="9" idx="0"/>
              </p:cNvCxnSpPr>
              <p:nvPr/>
            </p:nvCxnSpPr>
            <p:spPr>
              <a:xfrm>
                <a:off x="8372475" y="709820"/>
                <a:ext cx="0" cy="19145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49387198-4F8D-BE23-2728-477772453F44}"/>
                  </a:ext>
                </a:extLst>
              </p:cNvPr>
              <p:cNvCxnSpPr>
                <a:cxnSpLocks/>
                <a:stCxn id="9" idx="2"/>
                <a:endCxn id="11" idx="0"/>
              </p:cNvCxnSpPr>
              <p:nvPr/>
            </p:nvCxnSpPr>
            <p:spPr>
              <a:xfrm>
                <a:off x="8372475" y="1406903"/>
                <a:ext cx="0" cy="22457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8CF88838-AC64-5398-3B68-959BB8FA421D}"/>
                  </a:ext>
                </a:extLst>
              </p:cNvPr>
              <p:cNvCxnSpPr>
                <a:cxnSpLocks/>
                <a:stCxn id="11" idx="2"/>
                <a:endCxn id="13" idx="0"/>
              </p:cNvCxnSpPr>
              <p:nvPr/>
            </p:nvCxnSpPr>
            <p:spPr>
              <a:xfrm>
                <a:off x="8372475" y="2260128"/>
                <a:ext cx="0" cy="19890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468702C1-99D3-F5B2-13D4-1DDAA735E354}"/>
                  </a:ext>
                </a:extLst>
              </p:cNvPr>
              <p:cNvCxnSpPr>
                <a:cxnSpLocks/>
                <a:stCxn id="13" idx="2"/>
                <a:endCxn id="14" idx="0"/>
              </p:cNvCxnSpPr>
              <p:nvPr/>
            </p:nvCxnSpPr>
            <p:spPr>
              <a:xfrm>
                <a:off x="8372475" y="2964659"/>
                <a:ext cx="0" cy="15114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7ACA82A1-D146-D136-E7EC-A2F30C9E0F5A}"/>
                  </a:ext>
                </a:extLst>
              </p:cNvPr>
              <p:cNvCxnSpPr>
                <a:cxnSpLocks/>
                <a:stCxn id="14" idx="2"/>
                <a:endCxn id="26" idx="0"/>
              </p:cNvCxnSpPr>
              <p:nvPr/>
            </p:nvCxnSpPr>
            <p:spPr>
              <a:xfrm>
                <a:off x="8372475" y="3621433"/>
                <a:ext cx="0" cy="1758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9CB017D-E1E5-51CD-D2DB-B89C68150157}"/>
                  </a:ext>
                </a:extLst>
              </p:cNvPr>
              <p:cNvCxnSpPr>
                <a:cxnSpLocks/>
                <a:stCxn id="15" idx="2"/>
                <a:endCxn id="16" idx="0"/>
              </p:cNvCxnSpPr>
              <p:nvPr/>
            </p:nvCxnSpPr>
            <p:spPr>
              <a:xfrm>
                <a:off x="8372475" y="5247209"/>
                <a:ext cx="0" cy="25281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B6D0E65-10D3-FAC7-C288-67A74263185D}"/>
                  </a:ext>
                </a:extLst>
              </p:cNvPr>
              <p:cNvCxnSpPr>
                <a:cxnSpLocks/>
                <a:stCxn id="16" idx="2"/>
                <a:endCxn id="17" idx="0"/>
              </p:cNvCxnSpPr>
              <p:nvPr/>
            </p:nvCxnSpPr>
            <p:spPr>
              <a:xfrm>
                <a:off x="8372475" y="6005650"/>
                <a:ext cx="0" cy="25281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C2BAB62-BE70-8659-575D-35CFE3FE6C66}"/>
                  </a:ext>
                </a:extLst>
              </p:cNvPr>
              <p:cNvCxnSpPr>
                <a:cxnSpLocks/>
              </p:cNvCxnSpPr>
              <p:nvPr/>
            </p:nvCxnSpPr>
            <p:spPr>
              <a:xfrm flipH="1" flipV="1">
                <a:off x="8372475" y="1488794"/>
                <a:ext cx="2257424" cy="2406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フローチャート: 判断 25">
                <a:extLst>
                  <a:ext uri="{FF2B5EF4-FFF2-40B4-BE49-F238E27FC236}">
                    <a16:creationId xmlns:a16="http://schemas.microsoft.com/office/drawing/2014/main" id="{2A6B4720-761E-57AB-238B-D3D77BB39178}"/>
                  </a:ext>
                </a:extLst>
              </p:cNvPr>
              <p:cNvSpPr/>
              <p:nvPr/>
            </p:nvSpPr>
            <p:spPr>
              <a:xfrm>
                <a:off x="7210426" y="3797309"/>
                <a:ext cx="2324098" cy="631245"/>
              </a:xfrm>
              <a:prstGeom prst="flowChartDecision">
                <a:avLst/>
              </a:prstGeom>
              <a:solidFill>
                <a:schemeClr val="tx1">
                  <a:lumMod val="65000"/>
                  <a:lumOff val="35000"/>
                </a:schemeClr>
              </a:solid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t>指定回数</a:t>
                </a:r>
                <a:r>
                  <a:rPr lang="ja-JP" altLang="en-US" sz="1400"/>
                  <a:t>ループ</a:t>
                </a:r>
                <a:endParaRPr kumimoji="1" lang="ja-JP" altLang="en-US" sz="1400"/>
              </a:p>
            </p:txBody>
          </p:sp>
          <p:cxnSp>
            <p:nvCxnSpPr>
              <p:cNvPr id="27" name="直線矢印コネクタ 26">
                <a:extLst>
                  <a:ext uri="{FF2B5EF4-FFF2-40B4-BE49-F238E27FC236}">
                    <a16:creationId xmlns:a16="http://schemas.microsoft.com/office/drawing/2014/main" id="{0CE6E2B8-7F37-2E17-8470-82C92BEDBEBE}"/>
                  </a:ext>
                </a:extLst>
              </p:cNvPr>
              <p:cNvCxnSpPr>
                <a:cxnSpLocks/>
                <a:stCxn id="26" idx="2"/>
                <a:endCxn id="15" idx="0"/>
              </p:cNvCxnSpPr>
              <p:nvPr/>
            </p:nvCxnSpPr>
            <p:spPr>
              <a:xfrm>
                <a:off x="8372475" y="4428554"/>
                <a:ext cx="0" cy="19000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BBE0B4C-C57F-9F70-E783-C1B405EFBDB8}"/>
                  </a:ext>
                </a:extLst>
              </p:cNvPr>
              <p:cNvCxnSpPr>
                <a:cxnSpLocks/>
                <a:stCxn id="26" idx="3"/>
              </p:cNvCxnSpPr>
              <p:nvPr/>
            </p:nvCxnSpPr>
            <p:spPr>
              <a:xfrm flipV="1">
                <a:off x="9534524" y="4107986"/>
                <a:ext cx="1095375" cy="494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275E5CBB-3BC6-0B00-DCCE-3292AA8E98BE}"/>
                  </a:ext>
                </a:extLst>
              </p:cNvPr>
              <p:cNvCxnSpPr>
                <a:cxnSpLocks/>
              </p:cNvCxnSpPr>
              <p:nvPr/>
            </p:nvCxnSpPr>
            <p:spPr>
              <a:xfrm>
                <a:off x="10629899" y="1500825"/>
                <a:ext cx="0" cy="260716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grpSp>
        <p:nvGrpSpPr>
          <p:cNvPr id="37" name="グループ化 36">
            <a:extLst>
              <a:ext uri="{FF2B5EF4-FFF2-40B4-BE49-F238E27FC236}">
                <a16:creationId xmlns:a16="http://schemas.microsoft.com/office/drawing/2014/main" id="{397A190C-152D-025C-6CC2-187068959E6B}"/>
              </a:ext>
            </a:extLst>
          </p:cNvPr>
          <p:cNvGrpSpPr/>
          <p:nvPr/>
        </p:nvGrpSpPr>
        <p:grpSpPr>
          <a:xfrm>
            <a:off x="1051407" y="3816592"/>
            <a:ext cx="3743436" cy="2667552"/>
            <a:chOff x="1156182" y="3313477"/>
            <a:chExt cx="3743436" cy="2667552"/>
          </a:xfrm>
        </p:grpSpPr>
        <p:sp>
          <p:nvSpPr>
            <p:cNvPr id="34" name="四角形: 1 つの角を切り取る 33">
              <a:extLst>
                <a:ext uri="{FF2B5EF4-FFF2-40B4-BE49-F238E27FC236}">
                  <a16:creationId xmlns:a16="http://schemas.microsoft.com/office/drawing/2014/main" id="{069CB5D1-19B3-7973-F8AC-271D659443AB}"/>
                </a:ext>
              </a:extLst>
            </p:cNvPr>
            <p:cNvSpPr/>
            <p:nvPr/>
          </p:nvSpPr>
          <p:spPr>
            <a:xfrm flipH="1">
              <a:off x="1165818" y="3313477"/>
              <a:ext cx="3733800" cy="669857"/>
            </a:xfrm>
            <a:prstGeom prst="snip1Rect">
              <a:avLst>
                <a:gd name="adj" fmla="val 49158"/>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altLang="ja-JP" sz="3200" b="1">
                  <a:solidFill>
                    <a:schemeClr val="tx1">
                      <a:lumMod val="75000"/>
                      <a:lumOff val="25000"/>
                    </a:schemeClr>
                  </a:solidFill>
                  <a:ea typeface="游ゴシック"/>
                </a:rPr>
                <a:t>Pioneer</a:t>
              </a:r>
              <a:endParaRPr lang="ja-JP" altLang="en-US" sz="3200" b="1">
                <a:solidFill>
                  <a:schemeClr val="tx1">
                    <a:lumMod val="75000"/>
                    <a:lumOff val="25000"/>
                  </a:schemeClr>
                </a:solidFill>
                <a:ea typeface="游ゴシック"/>
              </a:endParaRPr>
            </a:p>
          </p:txBody>
        </p:sp>
        <p:sp>
          <p:nvSpPr>
            <p:cNvPr id="35" name="四角形: 1 つの角を切り取る 34">
              <a:extLst>
                <a:ext uri="{FF2B5EF4-FFF2-40B4-BE49-F238E27FC236}">
                  <a16:creationId xmlns:a16="http://schemas.microsoft.com/office/drawing/2014/main" id="{DF54B446-C1CF-C37C-58D1-7D39117F7DB4}"/>
                </a:ext>
              </a:extLst>
            </p:cNvPr>
            <p:cNvSpPr/>
            <p:nvPr/>
          </p:nvSpPr>
          <p:spPr>
            <a:xfrm flipH="1">
              <a:off x="1156182" y="4321974"/>
              <a:ext cx="3733800" cy="669857"/>
            </a:xfrm>
            <a:prstGeom prst="snip1Rect">
              <a:avLst>
                <a:gd name="adj" fmla="val 49158"/>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sz="3200" b="1">
                  <a:solidFill>
                    <a:schemeClr val="tx1">
                      <a:lumMod val="75000"/>
                      <a:lumOff val="25000"/>
                    </a:schemeClr>
                  </a:solidFill>
                  <a:ea typeface="游ゴシック"/>
                </a:rPr>
                <a:t>Faddist</a:t>
              </a:r>
              <a:endParaRPr lang="ja-JP" altLang="en-US" sz="3200" b="1">
                <a:solidFill>
                  <a:schemeClr val="tx1">
                    <a:lumMod val="75000"/>
                    <a:lumOff val="25000"/>
                  </a:schemeClr>
                </a:solidFill>
                <a:ea typeface="游ゴシック"/>
              </a:endParaRPr>
            </a:p>
          </p:txBody>
        </p:sp>
        <p:sp>
          <p:nvSpPr>
            <p:cNvPr id="36" name="四角形: 1 つの角を切り取る 35">
              <a:extLst>
                <a:ext uri="{FF2B5EF4-FFF2-40B4-BE49-F238E27FC236}">
                  <a16:creationId xmlns:a16="http://schemas.microsoft.com/office/drawing/2014/main" id="{1B8014D8-DDF4-4393-2706-6C998B68E90D}"/>
                </a:ext>
              </a:extLst>
            </p:cNvPr>
            <p:cNvSpPr/>
            <p:nvPr/>
          </p:nvSpPr>
          <p:spPr>
            <a:xfrm flipH="1">
              <a:off x="1156182" y="5311172"/>
              <a:ext cx="3733800" cy="669857"/>
            </a:xfrm>
            <a:prstGeom prst="snip1Rect">
              <a:avLst>
                <a:gd name="adj" fmla="val 49158"/>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ja-JP" sz="3200" b="1">
                  <a:solidFill>
                    <a:schemeClr val="tx1">
                      <a:lumMod val="75000"/>
                      <a:lumOff val="25000"/>
                    </a:schemeClr>
                  </a:solidFill>
                  <a:ea typeface="游ゴシック"/>
                </a:rPr>
                <a:t>Master</a:t>
              </a:r>
              <a:endParaRPr lang="ja-JP" altLang="en-US" sz="3200" b="1">
                <a:solidFill>
                  <a:schemeClr val="tx1">
                    <a:lumMod val="75000"/>
                    <a:lumOff val="25000"/>
                  </a:schemeClr>
                </a:solidFill>
                <a:ea typeface="游ゴシック"/>
              </a:endParaRPr>
            </a:p>
          </p:txBody>
        </p:sp>
      </p:grpSp>
      <p:cxnSp>
        <p:nvCxnSpPr>
          <p:cNvPr id="39" name="直線コネクタ 38">
            <a:extLst>
              <a:ext uri="{FF2B5EF4-FFF2-40B4-BE49-F238E27FC236}">
                <a16:creationId xmlns:a16="http://schemas.microsoft.com/office/drawing/2014/main" id="{9A18F353-53E8-38CE-75D6-16FA4B6A7730}"/>
              </a:ext>
            </a:extLst>
          </p:cNvPr>
          <p:cNvCxnSpPr/>
          <p:nvPr/>
        </p:nvCxnSpPr>
        <p:spPr>
          <a:xfrm flipV="1">
            <a:off x="4794843" y="3060664"/>
            <a:ext cx="3212025" cy="75592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A37FA9B-E075-F843-1A1E-A035825CC588}"/>
              </a:ext>
            </a:extLst>
          </p:cNvPr>
          <p:cNvCxnSpPr>
            <a:cxnSpLocks/>
          </p:cNvCxnSpPr>
          <p:nvPr/>
        </p:nvCxnSpPr>
        <p:spPr>
          <a:xfrm flipV="1">
            <a:off x="4794833" y="3551856"/>
            <a:ext cx="3139494" cy="292576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43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ja-JP" altLang="en-US" sz="4000" b="1">
                <a:solidFill>
                  <a:schemeClr val="bg1"/>
                </a:solidFill>
              </a:rPr>
              <a:t>インスタバエアルゴリズム</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コンテンツ プレースホルダー 4">
            <a:extLst>
              <a:ext uri="{FF2B5EF4-FFF2-40B4-BE49-F238E27FC236}">
                <a16:creationId xmlns:a16="http://schemas.microsoft.com/office/drawing/2014/main" id="{E5624571-9162-34B0-24C9-C78EC2C581C9}"/>
              </a:ext>
            </a:extLst>
          </p:cNvPr>
          <p:cNvSpPr>
            <a:spLocks noGrp="1"/>
          </p:cNvSpPr>
          <p:nvPr>
            <p:ph idx="1"/>
          </p:nvPr>
        </p:nvSpPr>
        <p:spPr/>
        <p:txBody>
          <a:bodyPr/>
          <a:lstStyle/>
          <a:p>
            <a:endParaRPr lang="en-US" altLang="ja-JP"/>
          </a:p>
          <a:p>
            <a:pPr marL="0" indent="0">
              <a:buNone/>
            </a:pPr>
            <a:r>
              <a:rPr lang="ja-JP" altLang="en-US" sz="3200" b="1"/>
              <a:t>クラスタリング</a:t>
            </a:r>
            <a:endParaRPr lang="en-US" altLang="ja-JP" sz="3200" b="1"/>
          </a:p>
          <a:p>
            <a:r>
              <a:rPr lang="ja-JP" altLang="en-US" sz="2400"/>
              <a:t>評価マップの座標をもとに</a:t>
            </a:r>
            <a:r>
              <a:rPr lang="ja-JP" altLang="en-US" sz="2400" b="1">
                <a:solidFill>
                  <a:schemeClr val="accent2"/>
                </a:solidFill>
              </a:rPr>
              <a:t>クラスタリング</a:t>
            </a:r>
            <a:r>
              <a:rPr lang="en-US" altLang="ja-JP" sz="2400"/>
              <a:t>(</a:t>
            </a:r>
            <a:r>
              <a:rPr lang="ja-JP" altLang="en-US" sz="2400"/>
              <a:t>グループ分け</a:t>
            </a:r>
            <a:r>
              <a:rPr lang="en-US" altLang="ja-JP" sz="2400"/>
              <a:t>)</a:t>
            </a:r>
            <a:r>
              <a:rPr lang="ja-JP" altLang="en-US" sz="2400"/>
              <a:t>をする。</a:t>
            </a:r>
            <a:endParaRPr lang="en-US" altLang="ja-JP" sz="2400"/>
          </a:p>
          <a:p>
            <a:r>
              <a:rPr lang="ja-JP" altLang="en-US" sz="2400"/>
              <a:t>その際に各</a:t>
            </a:r>
            <a:r>
              <a:rPr lang="ja-JP" altLang="en-US" sz="2400" b="1">
                <a:solidFill>
                  <a:schemeClr val="accent2"/>
                </a:solidFill>
              </a:rPr>
              <a:t>クラスタ</a:t>
            </a:r>
            <a:r>
              <a:rPr lang="en-US" altLang="ja-JP" sz="2400"/>
              <a:t>(</a:t>
            </a:r>
            <a:r>
              <a:rPr lang="ja-JP" altLang="en-US" sz="2400"/>
              <a:t>グループ</a:t>
            </a:r>
            <a:r>
              <a:rPr lang="en-US" altLang="ja-JP" sz="2400"/>
              <a:t>)</a:t>
            </a:r>
            <a:r>
              <a:rPr lang="ja-JP" altLang="en-US" sz="2400"/>
              <a:t>の</a:t>
            </a:r>
            <a:r>
              <a:rPr lang="ja-JP" altLang="en-US" sz="2400" b="1">
                <a:solidFill>
                  <a:schemeClr val="accent2"/>
                </a:solidFill>
              </a:rPr>
              <a:t>重心点</a:t>
            </a:r>
            <a:r>
              <a:rPr lang="en-US" altLang="ja-JP" sz="2400"/>
              <a:t>(</a:t>
            </a:r>
            <a:r>
              <a:rPr lang="ja-JP" altLang="en-US" sz="2400"/>
              <a:t>平均値</a:t>
            </a:r>
            <a:r>
              <a:rPr lang="en-US" altLang="ja-JP" sz="2400"/>
              <a:t>)</a:t>
            </a:r>
            <a:r>
              <a:rPr lang="ja-JP" altLang="en-US" sz="2400"/>
              <a:t>も求める。</a:t>
            </a:r>
            <a:endParaRPr lang="en-US" altLang="ja-JP" sz="2400"/>
          </a:p>
        </p:txBody>
      </p:sp>
      <p:grpSp>
        <p:nvGrpSpPr>
          <p:cNvPr id="17" name="グループ化 16">
            <a:extLst>
              <a:ext uri="{FF2B5EF4-FFF2-40B4-BE49-F238E27FC236}">
                <a16:creationId xmlns:a16="http://schemas.microsoft.com/office/drawing/2014/main" id="{AB8747DA-8F28-2B1D-6AEB-B18DD31FC554}"/>
              </a:ext>
            </a:extLst>
          </p:cNvPr>
          <p:cNvGrpSpPr/>
          <p:nvPr/>
        </p:nvGrpSpPr>
        <p:grpSpPr>
          <a:xfrm>
            <a:off x="457215" y="4001294"/>
            <a:ext cx="11456912" cy="2630289"/>
            <a:chOff x="257190" y="3752155"/>
            <a:chExt cx="11456912" cy="2630289"/>
          </a:xfrm>
        </p:grpSpPr>
        <p:pic>
          <p:nvPicPr>
            <p:cNvPr id="1028" name="Picture 4">
              <a:extLst>
                <a:ext uri="{FF2B5EF4-FFF2-40B4-BE49-F238E27FC236}">
                  <a16:creationId xmlns:a16="http://schemas.microsoft.com/office/drawing/2014/main" id="{CB78C215-8CCD-D3D6-D68B-E4A1D133D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90" y="3904995"/>
              <a:ext cx="4324350" cy="2269157"/>
            </a:xfrm>
            <a:prstGeom prst="rect">
              <a:avLst/>
            </a:prstGeom>
            <a:noFill/>
            <a:extLst>
              <a:ext uri="{909E8E84-426E-40DD-AFC4-6F175D3DCCD1}">
                <a14:hiddenFill xmlns:a14="http://schemas.microsoft.com/office/drawing/2010/main">
                  <a:solidFill>
                    <a:srgbClr val="FFFFFF"/>
                  </a:solidFill>
                </a14:hiddenFill>
              </a:ext>
            </a:extLst>
          </p:spPr>
        </p:pic>
        <p:sp>
          <p:nvSpPr>
            <p:cNvPr id="3" name="矢印: 右 2">
              <a:extLst>
                <a:ext uri="{FF2B5EF4-FFF2-40B4-BE49-F238E27FC236}">
                  <a16:creationId xmlns:a16="http://schemas.microsoft.com/office/drawing/2014/main" id="{35690A9B-B517-502D-63B0-8C91BC3DB299}"/>
                </a:ext>
              </a:extLst>
            </p:cNvPr>
            <p:cNvSpPr/>
            <p:nvPr/>
          </p:nvSpPr>
          <p:spPr>
            <a:xfrm>
              <a:off x="4781550" y="4733735"/>
              <a:ext cx="1638310" cy="430333"/>
            </a:xfrm>
            <a:prstGeom prs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6D76EFB-006F-C23A-6E4F-AFDA323CDAC5}"/>
                </a:ext>
              </a:extLst>
            </p:cNvPr>
            <p:cNvSpPr txBox="1"/>
            <p:nvPr/>
          </p:nvSpPr>
          <p:spPr>
            <a:xfrm>
              <a:off x="4610115" y="4303402"/>
              <a:ext cx="2009745" cy="400110"/>
            </a:xfrm>
            <a:prstGeom prst="rect">
              <a:avLst/>
            </a:prstGeom>
            <a:noFill/>
          </p:spPr>
          <p:txBody>
            <a:bodyPr wrap="square" rtlCol="0">
              <a:spAutoFit/>
            </a:bodyPr>
            <a:lstStyle/>
            <a:p>
              <a:r>
                <a:rPr kumimoji="1" lang="ja-JP" altLang="en-US" sz="2000" b="1"/>
                <a:t>クラスタリング</a:t>
              </a:r>
            </a:p>
          </p:txBody>
        </p:sp>
        <p:pic>
          <p:nvPicPr>
            <p:cNvPr id="2052" name="Picture 4">
              <a:extLst>
                <a:ext uri="{FF2B5EF4-FFF2-40B4-BE49-F238E27FC236}">
                  <a16:creationId xmlns:a16="http://schemas.microsoft.com/office/drawing/2014/main" id="{12FE6D9B-F920-DC62-D363-D22C6B0BC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435" y="3752155"/>
              <a:ext cx="5012561" cy="263028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線矢印コネクタ 13">
              <a:extLst>
                <a:ext uri="{FF2B5EF4-FFF2-40B4-BE49-F238E27FC236}">
                  <a16:creationId xmlns:a16="http://schemas.microsoft.com/office/drawing/2014/main" id="{F7E84B32-0788-1618-F5ED-ABA0BC563488}"/>
                </a:ext>
              </a:extLst>
            </p:cNvPr>
            <p:cNvCxnSpPr>
              <a:cxnSpLocks/>
            </p:cNvCxnSpPr>
            <p:nvPr/>
          </p:nvCxnSpPr>
          <p:spPr>
            <a:xfrm flipH="1">
              <a:off x="10201288" y="4598707"/>
              <a:ext cx="431908" cy="3733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4C28891-9636-8B40-7EBA-869A67D8EFB5}"/>
                </a:ext>
              </a:extLst>
            </p:cNvPr>
            <p:cNvSpPr txBox="1"/>
            <p:nvPr/>
          </p:nvSpPr>
          <p:spPr>
            <a:xfrm>
              <a:off x="10669666" y="4333625"/>
              <a:ext cx="1044436" cy="400110"/>
            </a:xfrm>
            <a:prstGeom prst="rect">
              <a:avLst/>
            </a:prstGeom>
            <a:noFill/>
          </p:spPr>
          <p:txBody>
            <a:bodyPr wrap="square" rtlCol="0">
              <a:spAutoFit/>
            </a:bodyPr>
            <a:lstStyle/>
            <a:p>
              <a:r>
                <a:rPr lang="ja-JP" altLang="en-US" sz="2000" b="1"/>
                <a:t>重心点</a:t>
              </a:r>
              <a:endParaRPr kumimoji="1" lang="ja-JP" altLang="en-US" sz="2000" b="1"/>
            </a:p>
          </p:txBody>
        </p:sp>
      </p:grpSp>
    </p:spTree>
    <p:extLst>
      <p:ext uri="{BB962C8B-B14F-4D97-AF65-F5344CB8AC3E}">
        <p14:creationId xmlns:p14="http://schemas.microsoft.com/office/powerpoint/2010/main" val="2899494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ja-JP" altLang="en-US" sz="4000" b="1">
                <a:solidFill>
                  <a:schemeClr val="bg1"/>
                </a:solidFill>
              </a:rPr>
              <a:t>インスタバエアルゴリズム</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コンテンツ プレースホルダー 4">
            <a:extLst>
              <a:ext uri="{FF2B5EF4-FFF2-40B4-BE49-F238E27FC236}">
                <a16:creationId xmlns:a16="http://schemas.microsoft.com/office/drawing/2014/main" id="{E5624571-9162-34B0-24C9-C78EC2C581C9}"/>
              </a:ext>
            </a:extLst>
          </p:cNvPr>
          <p:cNvSpPr>
            <a:spLocks noGrp="1"/>
          </p:cNvSpPr>
          <p:nvPr>
            <p:ph idx="1"/>
          </p:nvPr>
        </p:nvSpPr>
        <p:spPr/>
        <p:txBody>
          <a:bodyPr/>
          <a:lstStyle/>
          <a:p>
            <a:endParaRPr lang="en-US" altLang="ja-JP"/>
          </a:p>
          <a:p>
            <a:pPr marL="0" indent="0">
              <a:buNone/>
            </a:pPr>
            <a:r>
              <a:rPr lang="ja-JP" altLang="en-US" sz="3200" b="1"/>
              <a:t>クラスタリング</a:t>
            </a:r>
            <a:endParaRPr lang="en-US" altLang="ja-JP" sz="3200" b="1"/>
          </a:p>
          <a:p>
            <a:r>
              <a:rPr lang="ja-JP" altLang="en-US"/>
              <a:t>特定の</a:t>
            </a:r>
            <a:r>
              <a:rPr lang="ja-JP" altLang="en-US" b="1"/>
              <a:t>ルール</a:t>
            </a:r>
            <a:r>
              <a:rPr lang="ja-JP" altLang="en-US"/>
              <a:t>に基づいて、いくつかのグループに分類</a:t>
            </a:r>
            <a:endParaRPr lang="en-US" altLang="ja-JP"/>
          </a:p>
          <a:p>
            <a:r>
              <a:rPr lang="ja-JP" altLang="en-US" b="1"/>
              <a:t>教師なしの機械学習</a:t>
            </a:r>
            <a:r>
              <a:rPr lang="en-US" altLang="ja-JP" sz="2400"/>
              <a:t>(</a:t>
            </a:r>
            <a:r>
              <a:rPr lang="ja-JP" altLang="en-US" sz="2400"/>
              <a:t>正解がない状態で、データの特徴を探す</a:t>
            </a:r>
            <a:r>
              <a:rPr lang="en-US" altLang="ja-JP" sz="2400"/>
              <a:t>)</a:t>
            </a:r>
          </a:p>
          <a:p>
            <a:pPr marL="0" indent="0">
              <a:buNone/>
            </a:pPr>
            <a:endParaRPr lang="en-US" altLang="ja-JP" sz="2400"/>
          </a:p>
          <a:p>
            <a:pPr marL="0" indent="0">
              <a:buNone/>
            </a:pPr>
            <a:r>
              <a:rPr lang="en-US" altLang="ja-JP" sz="3200" b="1">
                <a:solidFill>
                  <a:schemeClr val="accent2"/>
                </a:solidFill>
              </a:rPr>
              <a:t>k-means</a:t>
            </a:r>
            <a:r>
              <a:rPr lang="ja-JP" altLang="en-US" sz="3200" b="1"/>
              <a:t>法</a:t>
            </a:r>
            <a:endParaRPr lang="en-US" altLang="ja-JP" sz="3200" b="1"/>
          </a:p>
          <a:p>
            <a:r>
              <a:rPr lang="ja-JP" altLang="en-US" b="1"/>
              <a:t>非階層的クラスタリング</a:t>
            </a:r>
            <a:r>
              <a:rPr lang="en-US" altLang="ja-JP"/>
              <a:t>…</a:t>
            </a:r>
            <a:r>
              <a:rPr lang="ja-JP" altLang="en-US" sz="2400"/>
              <a:t>母集団の中で近いデータをまとめる</a:t>
            </a:r>
            <a:endParaRPr lang="en-US" altLang="ja-JP" sz="2400"/>
          </a:p>
        </p:txBody>
      </p:sp>
    </p:spTree>
    <p:extLst>
      <p:ext uri="{BB962C8B-B14F-4D97-AF65-F5344CB8AC3E}">
        <p14:creationId xmlns:p14="http://schemas.microsoft.com/office/powerpoint/2010/main" val="182204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ja-JP" altLang="en-US" sz="4000" b="1">
                <a:solidFill>
                  <a:schemeClr val="bg1"/>
                </a:solidFill>
              </a:rPr>
              <a:t>インスタバエアルゴリズム</a:t>
            </a:r>
            <a:r>
              <a:rPr kumimoji="1" lang="en-US" altLang="ja-JP" sz="4000" b="1">
                <a:solidFill>
                  <a:schemeClr val="bg1"/>
                </a:solidFill>
              </a:rPr>
              <a:t>(k-means</a:t>
            </a:r>
            <a:r>
              <a:rPr kumimoji="1" lang="ja-JP" altLang="en-US" sz="4000" b="1">
                <a:solidFill>
                  <a:schemeClr val="bg1"/>
                </a:solidFill>
              </a:rPr>
              <a:t>法</a:t>
            </a:r>
            <a:r>
              <a:rPr kumimoji="1" lang="en-US" altLang="ja-JP" sz="4000" b="1">
                <a:solidFill>
                  <a:schemeClr val="bg1"/>
                </a:solidFill>
              </a:rPr>
              <a:t>)</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グループ化 19">
            <a:extLst>
              <a:ext uri="{FF2B5EF4-FFF2-40B4-BE49-F238E27FC236}">
                <a16:creationId xmlns:a16="http://schemas.microsoft.com/office/drawing/2014/main" id="{6B87BAA9-9890-E145-C92D-E8CB85BCBE05}"/>
              </a:ext>
            </a:extLst>
          </p:cNvPr>
          <p:cNvGrpSpPr/>
          <p:nvPr/>
        </p:nvGrpSpPr>
        <p:grpSpPr>
          <a:xfrm>
            <a:off x="8779877" y="2178792"/>
            <a:ext cx="3255769" cy="4364535"/>
            <a:chOff x="8936231" y="2236290"/>
            <a:chExt cx="3255769" cy="4364535"/>
          </a:xfrm>
        </p:grpSpPr>
        <p:sp>
          <p:nvSpPr>
            <p:cNvPr id="17" name="四角形: 角を丸くする 16">
              <a:extLst>
                <a:ext uri="{FF2B5EF4-FFF2-40B4-BE49-F238E27FC236}">
                  <a16:creationId xmlns:a16="http://schemas.microsoft.com/office/drawing/2014/main" id="{22249AE4-5FBE-C466-693F-32903E9782CB}"/>
                </a:ext>
              </a:extLst>
            </p:cNvPr>
            <p:cNvSpPr/>
            <p:nvPr/>
          </p:nvSpPr>
          <p:spPr>
            <a:xfrm>
              <a:off x="8992128" y="2236290"/>
              <a:ext cx="3094560" cy="4364535"/>
            </a:xfrm>
            <a:prstGeom prst="roundRect">
              <a:avLst/>
            </a:prstGeom>
            <a:solidFill>
              <a:schemeClr val="accent5">
                <a:lumMod val="20000"/>
                <a:lumOff val="80000"/>
              </a:schemeClr>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75BE266-2CC1-E275-E180-7115506351DD}"/>
                </a:ext>
              </a:extLst>
            </p:cNvPr>
            <p:cNvSpPr txBox="1"/>
            <p:nvPr/>
          </p:nvSpPr>
          <p:spPr>
            <a:xfrm>
              <a:off x="8936231" y="2569405"/>
              <a:ext cx="3255769" cy="3693319"/>
            </a:xfrm>
            <a:prstGeom prst="rect">
              <a:avLst/>
            </a:prstGeom>
            <a:noFill/>
          </p:spPr>
          <p:txBody>
            <a:bodyPr wrap="square" rtlCol="0">
              <a:spAutoFit/>
            </a:bodyPr>
            <a:lstStyle/>
            <a:p>
              <a:r>
                <a:rPr kumimoji="1" lang="ja-JP" altLang="en-US"/>
                <a:t>・グループの数はあらかじめ</a:t>
              </a:r>
              <a:r>
                <a:rPr lang="en-US" altLang="ja-JP"/>
                <a:t>     </a:t>
              </a:r>
            </a:p>
            <a:p>
              <a:r>
                <a:rPr kumimoji="1" lang="en-US" altLang="ja-JP"/>
                <a:t>    </a:t>
              </a:r>
              <a:r>
                <a:rPr kumimoji="1" lang="ja-JP" altLang="en-US"/>
                <a:t>設定する</a:t>
              </a:r>
              <a:endParaRPr kumimoji="1" lang="en-US" altLang="ja-JP"/>
            </a:p>
            <a:p>
              <a:endParaRPr kumimoji="1" lang="en-US" altLang="ja-JP"/>
            </a:p>
            <a:p>
              <a:r>
                <a:rPr kumimoji="1" lang="ja-JP" altLang="en-US"/>
                <a:t>・代表点はランダムに決める</a:t>
              </a:r>
              <a:endParaRPr kumimoji="1" lang="en-US" altLang="ja-JP"/>
            </a:p>
            <a:p>
              <a:endParaRPr kumimoji="1" lang="en-US" altLang="ja-JP"/>
            </a:p>
            <a:p>
              <a:r>
                <a:rPr lang="ja-JP" altLang="en-US"/>
                <a:t>・</a:t>
              </a:r>
              <a:r>
                <a:rPr kumimoji="1" lang="ja-JP" altLang="en-US"/>
                <a:t>重心を計算すると、</a:t>
              </a:r>
              <a:endParaRPr kumimoji="1" lang="en-US" altLang="ja-JP"/>
            </a:p>
            <a:p>
              <a:r>
                <a:rPr kumimoji="1" lang="ja-JP" altLang="en-US"/>
                <a:t>    中心点が変わる</a:t>
              </a:r>
              <a:endParaRPr kumimoji="1" lang="en-US" altLang="ja-JP"/>
            </a:p>
            <a:p>
              <a:endParaRPr lang="en-US" altLang="ja-JP"/>
            </a:p>
            <a:p>
              <a:r>
                <a:rPr kumimoji="1" lang="ja-JP" altLang="en-US"/>
                <a:t>・中心点が変わると点の分類</a:t>
              </a:r>
              <a:r>
                <a:rPr lang="ja-JP" altLang="en-US"/>
                <a:t>  </a:t>
              </a:r>
              <a:endParaRPr lang="en-US" altLang="ja-JP"/>
            </a:p>
            <a:p>
              <a:r>
                <a:rPr kumimoji="1" lang="ja-JP" altLang="en-US"/>
                <a:t>   も</a:t>
              </a:r>
              <a:r>
                <a:rPr lang="ja-JP" altLang="en-US"/>
                <a:t>変化する</a:t>
              </a:r>
              <a:endParaRPr lang="en-US" altLang="ja-JP"/>
            </a:p>
            <a:p>
              <a:endParaRPr lang="en-US" altLang="ja-JP"/>
            </a:p>
            <a:p>
              <a:r>
                <a:rPr lang="ja-JP" altLang="en-US"/>
                <a:t>・グループ分けによる変化</a:t>
              </a:r>
              <a:endParaRPr lang="en-US" altLang="ja-JP"/>
            </a:p>
            <a:p>
              <a:r>
                <a:rPr lang="ja-JP" altLang="en-US"/>
                <a:t>    がなくなるまで繰り返す</a:t>
              </a:r>
              <a:endParaRPr lang="en-US" altLang="ja-JP"/>
            </a:p>
          </p:txBody>
        </p:sp>
      </p:grpSp>
      <p:grpSp>
        <p:nvGrpSpPr>
          <p:cNvPr id="19" name="グループ化 18">
            <a:extLst>
              <a:ext uri="{FF2B5EF4-FFF2-40B4-BE49-F238E27FC236}">
                <a16:creationId xmlns:a16="http://schemas.microsoft.com/office/drawing/2014/main" id="{524CD4E0-E587-F9C2-3865-CB91279322A6}"/>
              </a:ext>
            </a:extLst>
          </p:cNvPr>
          <p:cNvGrpSpPr/>
          <p:nvPr/>
        </p:nvGrpSpPr>
        <p:grpSpPr>
          <a:xfrm>
            <a:off x="295596" y="2178792"/>
            <a:ext cx="8315005" cy="4556892"/>
            <a:chOff x="295596" y="2178792"/>
            <a:chExt cx="8315005" cy="4556892"/>
          </a:xfrm>
        </p:grpSpPr>
        <p:pic>
          <p:nvPicPr>
            <p:cNvPr id="3074" name="Picture 2">
              <a:extLst>
                <a:ext uri="{FF2B5EF4-FFF2-40B4-BE49-F238E27FC236}">
                  <a16:creationId xmlns:a16="http://schemas.microsoft.com/office/drawing/2014/main" id="{277081E8-884C-DEBC-B94F-8659428F8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96" y="2178792"/>
              <a:ext cx="3563733" cy="18700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AB60349-2B16-64B9-7571-C661486B61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96" y="4865652"/>
              <a:ext cx="3563734" cy="18700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E2F22A3-5D9C-8BF1-99C4-A94DF784A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5996" y="2236290"/>
              <a:ext cx="3563733" cy="187003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1A0E2DEE-BBD4-BC1B-800C-DCD3AD8902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6867" y="4865652"/>
              <a:ext cx="3563734" cy="1870032"/>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下 5">
              <a:extLst>
                <a:ext uri="{FF2B5EF4-FFF2-40B4-BE49-F238E27FC236}">
                  <a16:creationId xmlns:a16="http://schemas.microsoft.com/office/drawing/2014/main" id="{AEBEF6E5-1F8E-5B66-1A10-A4E885259364}"/>
                </a:ext>
              </a:extLst>
            </p:cNvPr>
            <p:cNvSpPr/>
            <p:nvPr/>
          </p:nvSpPr>
          <p:spPr>
            <a:xfrm>
              <a:off x="1971675" y="4106322"/>
              <a:ext cx="417728" cy="759330"/>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下 6">
              <a:extLst>
                <a:ext uri="{FF2B5EF4-FFF2-40B4-BE49-F238E27FC236}">
                  <a16:creationId xmlns:a16="http://schemas.microsoft.com/office/drawing/2014/main" id="{E61C9CAB-2239-8FF3-0E2C-FCDA27136810}"/>
                </a:ext>
              </a:extLst>
            </p:cNvPr>
            <p:cNvSpPr/>
            <p:nvPr/>
          </p:nvSpPr>
          <p:spPr>
            <a:xfrm rot="13963889">
              <a:off x="4152215" y="3938521"/>
              <a:ext cx="417728" cy="1094930"/>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BBA0A79-72E4-C02D-F844-C4CA998460F5}"/>
                </a:ext>
              </a:extLst>
            </p:cNvPr>
            <p:cNvSpPr/>
            <p:nvPr/>
          </p:nvSpPr>
          <p:spPr>
            <a:xfrm>
              <a:off x="5926255" y="4159198"/>
              <a:ext cx="417728" cy="706453"/>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97FCB592-6C6C-4B86-6552-F54CB42B7CF3}"/>
                </a:ext>
              </a:extLst>
            </p:cNvPr>
            <p:cNvSpPr/>
            <p:nvPr/>
          </p:nvSpPr>
          <p:spPr>
            <a:xfrm flipV="1">
              <a:off x="7283449" y="4132760"/>
              <a:ext cx="417728" cy="706453"/>
            </a:xfrm>
            <a:prstGeom prst="down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471472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B15C88B-0F43-709D-A43F-9FC71BA64C3B}"/>
              </a:ext>
            </a:extLst>
          </p:cNvPr>
          <p:cNvSpPr>
            <a:spLocks noGrp="1"/>
          </p:cNvSpPr>
          <p:nvPr>
            <p:ph type="title"/>
          </p:nvPr>
        </p:nvSpPr>
        <p:spPr>
          <a:xfrm>
            <a:off x="1156851" y="637762"/>
            <a:ext cx="9888496" cy="900131"/>
          </a:xfrm>
        </p:spPr>
        <p:txBody>
          <a:bodyPr anchor="t">
            <a:normAutofit/>
          </a:bodyPr>
          <a:lstStyle/>
          <a:p>
            <a:r>
              <a:rPr kumimoji="1" lang="ja-JP" altLang="en-US" sz="4000" b="1">
                <a:solidFill>
                  <a:schemeClr val="bg1"/>
                </a:solidFill>
              </a:rPr>
              <a:t>インスタバエアルゴリズム</a:t>
            </a:r>
            <a:r>
              <a:rPr kumimoji="1" lang="en-US" altLang="ja-JP" sz="4000" b="1">
                <a:solidFill>
                  <a:schemeClr val="bg1"/>
                </a:solidFill>
              </a:rPr>
              <a:t>(k-means</a:t>
            </a:r>
            <a:r>
              <a:rPr kumimoji="1" lang="ja-JP" altLang="en-US" sz="4000" b="1">
                <a:solidFill>
                  <a:schemeClr val="bg1"/>
                </a:solidFill>
              </a:rPr>
              <a:t>法</a:t>
            </a:r>
            <a:r>
              <a:rPr kumimoji="1" lang="en-US" altLang="ja-JP" sz="4000" b="1">
                <a:solidFill>
                  <a:schemeClr val="bg1"/>
                </a:solidFill>
              </a:rPr>
              <a:t>)</a:t>
            </a:r>
            <a:endParaRPr kumimoji="1" lang="ja-JP" altLang="en-US" sz="4000" b="1">
              <a:solidFill>
                <a:schemeClr val="bg1"/>
              </a:solidFill>
              <a:latin typeface="+mj-ea"/>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コンテンツ プレースホルダー 4">
            <a:extLst>
              <a:ext uri="{FF2B5EF4-FFF2-40B4-BE49-F238E27FC236}">
                <a16:creationId xmlns:a16="http://schemas.microsoft.com/office/drawing/2014/main" id="{E5624571-9162-34B0-24C9-C78EC2C581C9}"/>
              </a:ext>
            </a:extLst>
          </p:cNvPr>
          <p:cNvSpPr>
            <a:spLocks noGrp="1"/>
          </p:cNvSpPr>
          <p:nvPr>
            <p:ph idx="1"/>
          </p:nvPr>
        </p:nvSpPr>
        <p:spPr>
          <a:xfrm>
            <a:off x="838200" y="1825625"/>
            <a:ext cx="10515600" cy="4851400"/>
          </a:xfrm>
        </p:spPr>
        <p:txBody>
          <a:bodyPr>
            <a:normAutofit/>
          </a:bodyPr>
          <a:lstStyle/>
          <a:p>
            <a:endParaRPr lang="en-US" altLang="ja-JP"/>
          </a:p>
          <a:p>
            <a:pPr marL="0" indent="0">
              <a:buNone/>
            </a:pPr>
            <a:r>
              <a:rPr lang="en-US" altLang="ja-JP" sz="3200" b="1">
                <a:solidFill>
                  <a:schemeClr val="accent2"/>
                </a:solidFill>
              </a:rPr>
              <a:t>k-means</a:t>
            </a:r>
            <a:r>
              <a:rPr lang="ja-JP" altLang="en-US" sz="3200" b="1"/>
              <a:t>法の問題点</a:t>
            </a:r>
          </a:p>
          <a:p>
            <a:r>
              <a:rPr lang="ja-JP" altLang="en-US" sz="2400"/>
              <a:t>初回にランダムに生成されたセントロイド</a:t>
            </a:r>
            <a:r>
              <a:rPr lang="en-US" altLang="ja-JP" sz="2400"/>
              <a:t>(</a:t>
            </a:r>
            <a:r>
              <a:rPr lang="ja-JP" altLang="en-US" sz="2400"/>
              <a:t>重心</a:t>
            </a:r>
            <a:r>
              <a:rPr lang="en-US" altLang="ja-JP" sz="2400"/>
              <a:t>)</a:t>
            </a:r>
            <a:r>
              <a:rPr lang="ja-JP" altLang="en-US" sz="2400"/>
              <a:t>の場所によって、</a:t>
            </a:r>
            <a:endParaRPr lang="en-US" altLang="ja-JP" sz="2000"/>
          </a:p>
          <a:p>
            <a:pPr lvl="1"/>
            <a:r>
              <a:rPr lang="ja-JP" altLang="en-US" sz="2400"/>
              <a:t>極度に</a:t>
            </a:r>
            <a:r>
              <a:rPr lang="ja-JP" altLang="en-US" sz="2400">
                <a:solidFill>
                  <a:schemeClr val="accent2"/>
                </a:solidFill>
              </a:rPr>
              <a:t>偏った</a:t>
            </a:r>
            <a:r>
              <a:rPr lang="ja-JP" altLang="en-US" sz="2400"/>
              <a:t>クラスタリングができる</a:t>
            </a:r>
            <a:endParaRPr lang="en-US" altLang="ja-JP" sz="2400"/>
          </a:p>
          <a:p>
            <a:pPr lvl="1"/>
            <a:r>
              <a:rPr lang="ja-JP" altLang="en-US" sz="2400"/>
              <a:t>なかなか</a:t>
            </a:r>
            <a:r>
              <a:rPr lang="ja-JP" altLang="en-US" sz="2400">
                <a:solidFill>
                  <a:schemeClr val="accent2"/>
                </a:solidFill>
              </a:rPr>
              <a:t>収束しない</a:t>
            </a:r>
            <a:r>
              <a:rPr lang="ja-JP" altLang="en-US" sz="2400"/>
              <a:t>事態に陥ってしまう</a:t>
            </a:r>
            <a:endParaRPr lang="en-US" altLang="ja-JP" sz="2400"/>
          </a:p>
          <a:p>
            <a:pPr marL="0" indent="0">
              <a:buNone/>
            </a:pPr>
            <a:r>
              <a:rPr lang="en-US" altLang="ja-JP" sz="2400" b="1">
                <a:solidFill>
                  <a:schemeClr val="accent2"/>
                </a:solidFill>
              </a:rPr>
              <a:t>k-means++</a:t>
            </a:r>
            <a:r>
              <a:rPr lang="ja-JP" altLang="en-US" sz="2000"/>
              <a:t>法</a:t>
            </a:r>
            <a:endParaRPr lang="en-US" altLang="ja-JP" sz="2000"/>
          </a:p>
          <a:p>
            <a:r>
              <a:rPr lang="ja-JP" altLang="en-US" sz="2000"/>
              <a:t>従来の</a:t>
            </a:r>
            <a:r>
              <a:rPr lang="en-US" altLang="ja-JP" sz="2000"/>
              <a:t>k-means</a:t>
            </a:r>
            <a:r>
              <a:rPr lang="ja-JP" altLang="en-US" sz="2000"/>
              <a:t>の初回セントロイド選定方法に改良を加えた手法</a:t>
            </a:r>
            <a:endParaRPr lang="en-US" altLang="ja-JP" sz="2000"/>
          </a:p>
          <a:p>
            <a:pPr marL="457200" indent="-457200">
              <a:buAutoNum type="arabicPeriod"/>
            </a:pPr>
            <a:r>
              <a:rPr lang="ja-JP" altLang="en-US" sz="2000"/>
              <a:t>まず初めにデータ点をランダムに選び</a:t>
            </a:r>
            <a:r>
              <a:rPr lang="en-US" altLang="ja-JP" sz="2000"/>
              <a:t>1</a:t>
            </a:r>
            <a:r>
              <a:rPr lang="ja-JP" altLang="en-US" sz="2000"/>
              <a:t>つ目のクラスタ中心とする</a:t>
            </a:r>
            <a:endParaRPr lang="en-US" altLang="ja-JP" sz="2000"/>
          </a:p>
          <a:p>
            <a:pPr marL="457200" indent="-457200">
              <a:buAutoNum type="arabicPeriod"/>
            </a:pPr>
            <a:r>
              <a:rPr lang="ja-JP" altLang="en-US" sz="2000"/>
              <a:t>全てのデータ点とその最近傍のクラスタ中心の距離を求める</a:t>
            </a:r>
            <a:endParaRPr lang="en-US" altLang="ja-JP" sz="2000"/>
          </a:p>
          <a:p>
            <a:pPr marL="457200" indent="-457200">
              <a:buAutoNum type="arabicPeriod"/>
            </a:pPr>
            <a:r>
              <a:rPr lang="ja-JP" altLang="en-US" sz="2000"/>
              <a:t>その</a:t>
            </a:r>
            <a:r>
              <a:rPr lang="ja-JP" altLang="en-US" sz="2000">
                <a:solidFill>
                  <a:schemeClr val="accent2"/>
                </a:solidFill>
              </a:rPr>
              <a:t>距離の二乗に比例した確率</a:t>
            </a:r>
            <a:r>
              <a:rPr lang="ja-JP" altLang="en-US" sz="2000"/>
              <a:t>でクラスタ中心として選ばれていないデータ点を</a:t>
            </a:r>
            <a:endParaRPr lang="en-US" altLang="ja-JP" sz="2000"/>
          </a:p>
          <a:p>
            <a:pPr marL="0" indent="0">
              <a:buNone/>
            </a:pPr>
            <a:r>
              <a:rPr lang="ja-JP" altLang="en-US" sz="2000"/>
              <a:t>       クラスタ中心としてランダムに選んでいく</a:t>
            </a:r>
            <a:endParaRPr lang="en-US" altLang="ja-JP" sz="2000"/>
          </a:p>
          <a:p>
            <a:pPr marL="457200" lvl="1" indent="0">
              <a:buNone/>
            </a:pPr>
            <a:endParaRPr lang="en-US" altLang="ja-JP" sz="2000"/>
          </a:p>
          <a:p>
            <a:pPr marL="457200" lvl="1" indent="0">
              <a:buNone/>
            </a:pPr>
            <a:endParaRPr lang="en-US" altLang="ja-JP" sz="2000"/>
          </a:p>
          <a:p>
            <a:pPr lvl="1"/>
            <a:endParaRPr lang="en-US" altLang="ja-JP" sz="2000"/>
          </a:p>
        </p:txBody>
      </p:sp>
    </p:spTree>
    <p:extLst>
      <p:ext uri="{BB962C8B-B14F-4D97-AF65-F5344CB8AC3E}">
        <p14:creationId xmlns:p14="http://schemas.microsoft.com/office/powerpoint/2010/main" val="5751276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483ec3a-bd1a-4b8b-a695-e1ecc10d60fe">
      <Terms xmlns="http://schemas.microsoft.com/office/infopath/2007/PartnerControls"/>
    </lcf76f155ced4ddcb4097134ff3c332f>
    <TaxCatchAll xmlns="b156a07b-863b-4615-bfe9-50ea68123da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3D023E6B9CEB4D49B30EAFF23B159362" ma:contentTypeVersion="13" ma:contentTypeDescription="新しいドキュメントを作成します。" ma:contentTypeScope="" ma:versionID="be3d964bf5b83c487656e176702b8685">
  <xsd:schema xmlns:xsd="http://www.w3.org/2001/XMLSchema" xmlns:xs="http://www.w3.org/2001/XMLSchema" xmlns:p="http://schemas.microsoft.com/office/2006/metadata/properties" xmlns:ns2="a483ec3a-bd1a-4b8b-a695-e1ecc10d60fe" xmlns:ns3="b156a07b-863b-4615-bfe9-50ea68123da1" targetNamespace="http://schemas.microsoft.com/office/2006/metadata/properties" ma:root="true" ma:fieldsID="d7ebb41d0a02e2c7a202bd135f0e8d6e" ns2:_="" ns3:_="">
    <xsd:import namespace="a483ec3a-bd1a-4b8b-a695-e1ecc10d60fe"/>
    <xsd:import namespace="b156a07b-863b-4615-bfe9-50ea68123d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83ec3a-bd1a-4b8b-a695-e1ecc10d60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画像タグ" ma:readOnly="false" ma:fieldId="{5cf76f15-5ced-4ddc-b409-7134ff3c332f}" ma:taxonomyMulti="true" ma:sspId="c1ec0f05-8db9-4cb4-a53b-b8806002f24b"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156a07b-863b-4615-bfe9-50ea68123da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21281e34-e0bf-4d16-a4b5-244afb5cb709}" ma:internalName="TaxCatchAll" ma:showField="CatchAllData" ma:web="b156a07b-863b-4615-bfe9-50ea68123da1">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DB5CC-6FF8-40A5-B3A6-06AD59CD939D}">
  <ds:schemaRefs>
    <ds:schemaRef ds:uri="http://schemas.microsoft.com/sharepoint/v3/contenttype/forms"/>
  </ds:schemaRefs>
</ds:datastoreItem>
</file>

<file path=customXml/itemProps2.xml><?xml version="1.0" encoding="utf-8"?>
<ds:datastoreItem xmlns:ds="http://schemas.openxmlformats.org/officeDocument/2006/customXml" ds:itemID="{8BB70779-CA0D-4F58-A447-0EA73DD11FD9}">
  <ds:schemaRefs>
    <ds:schemaRef ds:uri="http://purl.org/dc/elements/1.1/"/>
    <ds:schemaRef ds:uri="a483ec3a-bd1a-4b8b-a695-e1ecc10d60fe"/>
    <ds:schemaRef ds:uri="http://purl.org/dc/terms/"/>
    <ds:schemaRef ds:uri="http://purl.org/dc/dcmitype/"/>
    <ds:schemaRef ds:uri="http://schemas.microsoft.com/office/2006/metadata/properties"/>
    <ds:schemaRef ds:uri="b156a07b-863b-4615-bfe9-50ea68123da1"/>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3FAB780-1E92-4057-B576-E128B7BF5D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83ec3a-bd1a-4b8b-a695-e1ecc10d60fe"/>
    <ds:schemaRef ds:uri="b156a07b-863b-4615-bfe9-50ea68123d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e835d-5e95-4512-8ae0-a7b38af25fc8}" enabled="0" method="" siteId="{72fe835d-5e95-4512-8ae0-a7b38af25fc8}" removed="1"/>
</clbl:labelList>
</file>

<file path=docProps/app.xml><?xml version="1.0" encoding="utf-8"?>
<Properties xmlns="http://schemas.openxmlformats.org/officeDocument/2006/extended-properties" xmlns:vt="http://schemas.openxmlformats.org/officeDocument/2006/docPropsVTypes">
  <TotalTime>0</TotalTime>
  <Words>1488</Words>
  <Application>Microsoft Office PowerPoint</Application>
  <PresentationFormat>ワイド画面</PresentationFormat>
  <Paragraphs>241</Paragraphs>
  <Slides>22</Slides>
  <Notes>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22</vt:i4>
      </vt:variant>
    </vt:vector>
  </HeadingPairs>
  <TitlesOfParts>
    <vt:vector size="30" baseType="lpstr">
      <vt:lpstr>-apple-system</vt:lpstr>
      <vt:lpstr>游ゴシック</vt:lpstr>
      <vt:lpstr>游ゴシック Light</vt:lpstr>
      <vt:lpstr>游ゴシック体</vt:lpstr>
      <vt:lpstr>Arial</vt:lpstr>
      <vt:lpstr>Cambria Math</vt:lpstr>
      <vt:lpstr>Wingdings</vt:lpstr>
      <vt:lpstr>Office テーマ</vt:lpstr>
      <vt:lpstr>インスタバエアルゴリズム の評価と最適化</vt:lpstr>
      <vt:lpstr>前回の訂正</vt:lpstr>
      <vt:lpstr>進捗</vt:lpstr>
      <vt:lpstr>インスタバエアルゴリズム</vt:lpstr>
      <vt:lpstr>インスタバエアルゴリズム</vt:lpstr>
      <vt:lpstr>インスタバエアルゴリズム</vt:lpstr>
      <vt:lpstr>インスタバエアルゴリズム</vt:lpstr>
      <vt:lpstr>インスタバエアルゴリズム(k-means法)</vt:lpstr>
      <vt:lpstr>インスタバエアルゴリズム(k-means法)</vt:lpstr>
      <vt:lpstr>インスタバエアルゴリズム</vt:lpstr>
      <vt:lpstr>インスタバエアルゴリズム</vt:lpstr>
      <vt:lpstr>インスタバエアルゴリズム</vt:lpstr>
      <vt:lpstr>インスタバエアルゴリズム</vt:lpstr>
      <vt:lpstr>インスタバエアルゴリズム</vt:lpstr>
      <vt:lpstr>PSO</vt:lpstr>
      <vt:lpstr>PSO</vt:lpstr>
      <vt:lpstr>PSO</vt:lpstr>
      <vt:lpstr>PSO</vt:lpstr>
      <vt:lpstr>PSO</vt:lpstr>
      <vt:lpstr>PSO</vt:lpstr>
      <vt:lpstr>PSOの実用例</vt:lpstr>
      <vt:lpstr>課題・予定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インスタバエアルゴリズム</dc:title>
  <dc:creator>2020b24_和歌山</dc:creator>
  <cp:lastModifiedBy>2020b24_和歌山</cp:lastModifiedBy>
  <cp:revision>3</cp:revision>
  <dcterms:created xsi:type="dcterms:W3CDTF">2024-01-15T04:29:45Z</dcterms:created>
  <dcterms:modified xsi:type="dcterms:W3CDTF">2024-04-16T05:46:34Z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0x0101003D023E6B9CEB4D49B30EAFF23B159362</vt:lpwstr>
  </property>
  <property fmtid="{D5CDD505-2E9C-101B-9397-08002B2CF9AE}" pid="3" name="MediaServiceImageTags">
    <vt:lpwstr/>
  </property>
</Properties>
</file>