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77450" cy="56689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2E868C-C2F9-4191-8B85-4BF16EE11A1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71B6C-09F9-4E84-92D0-9CBD73F2306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45074-7CF4-46DE-8208-09E7947B65B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3E477-5F1E-4AF4-95AC-689D909515B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6BA55CE-898E-4643-88F0-42A8DBC106C6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07969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58E183-03B0-4CFE-8FA0-60A6E967C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9B212-5BCA-41B4-B666-03F7CC00030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5C59D2A-D76C-4C40-9176-9327EBDF18A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A3DF-EEC1-47DA-9BAF-7E1A2A2CC22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ACBAE-2020-4C62-8441-A36B8BF5700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0D9E4-C3F1-4F65-B4CE-9F5F2154A6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E3C0F6A-0006-4A02-A772-7F88A21287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4C289-DF41-45BE-BF53-97B09E00F1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7C2629-B41B-4FBA-84ED-9C17C2A11C7F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8CA317-2B63-4558-8B0F-F23ED10B1C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FCA01-566F-45AF-AFBC-2CF5A2B013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E33B3-4FD7-417A-8715-F688097053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52FF46-3A2A-4744-9317-CFED0D392C28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57E816-E178-44A5-9324-6A777360EC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D97E71-8663-4EF8-8088-53E98D3262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7B1BC-2232-4842-A5A2-7B3255DCAD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F07369-1C89-42B8-9BEF-28E4F1940D1E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6803D4-BBA5-4902-9DC7-A6F1401301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F2CDF-834D-44D1-A4A3-107E8C3367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54129-54BC-42A1-9AFF-0B26F7EB2D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E6AD3A-A3A3-4BDB-A59F-EC5DEEEC213D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AFAC56-A6CC-435C-A842-3B0DF1DF3F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B9B7DC-D6EF-43E7-B0CC-CEE4970994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6139-AAF6-48C0-AC90-17673F4E0D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80742F-CBBF-457C-B76E-4E33AAA72623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7D263-43A1-4159-9126-8D8D924081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15579-EA40-4EE5-93AD-0A779E46E8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0CF1C-3918-4DA6-BCC3-A6AFB9DBD1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3B720E-9E3F-46E9-9FB0-B78F9D088DF7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2EBFE-44F3-4232-B601-6F17422F5A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54952-84D9-4EF5-9387-DE524FDF9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7BA94-401B-4A73-8A1E-CAD5EF3C2F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C1AD0D-3865-445D-B8BE-D54EA4FED16C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52FA4-09FB-4A21-81DB-6970214D8B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C5169-8D11-4B3B-833E-A247DDF322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2A2C5-B9CF-4E95-BB68-0481F0AC03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1CCB9D-E11F-4650-9E47-3E2C71A8803A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822FE-D863-4869-9601-D4E132609D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D7295-CDD4-4FD3-92A7-8EC7CF1E36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29A97-C764-4643-89F4-AB0B2C4399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58A6D4-014A-4F74-BC1C-691FA9C3C18D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E398B-7B81-47A2-996C-2ECDD4486C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A3CC7-C90E-40FA-8926-51EEE01148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08BC-EA34-4F51-B072-A155F1B14F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9BBE19-FF84-4651-8BBF-98D7B8A8A5AD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C7364-B975-4396-B74E-EA96BA800F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52500-732F-45E0-910D-F5BF245B46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09397-6B14-47D5-B95B-B3F8D8FA58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05F4F8-C8E6-43A0-8EF7-0E9332131D07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2A729D-21A4-48D6-8957-389B5797F0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CA12A-7E0F-4BC3-9600-59546E4615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2A48E-41D8-446F-A5C1-F82ECCDCC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F1E367-736A-48A7-BA2D-5EAB5BA2769E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F07B4-9B15-414C-99F6-CA5A941C71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D7F0D-F2CB-43D8-A7C0-B9BC27DFAA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EB5E4-8277-4A2F-AFEE-0A8D6DE2C0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D35510-8068-4B1D-9609-22DAE38412A2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C5E87-6D23-4752-87D1-C3B9C5B315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3DDBD-8B7B-4823-AAB6-4634DCE14E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C2AC-6841-4778-BF9D-53B7C57097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9B7BAD-C83B-4B54-8B32-7ACCF651A16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193DA-2F6E-4BA2-A7D2-2B4662AED7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A367D1-2FC5-40D7-9D28-BB7BEB0BFD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42482-BD02-41E5-932C-C2CC780A86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DC5F88-122B-4647-9D83-2D520768411E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E48D0-767C-4405-86A2-09583A4FD8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60957-B9F8-450E-A72F-71A9D96346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D3D2-D504-422D-9B08-C45D7F2F63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54C7F2-11B4-46AA-ADB3-CBF6DE88183E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1EE94-0BD8-41A3-85CB-98BB745CFC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A36DC-10D1-4F03-95E2-CA473BB0D4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7AE17-674F-4193-8571-D74A94AE6F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DBD4FC-8EC4-43B8-809E-4C79AFBEC78A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6BB3E-51D6-4AC1-B6DC-CF879E3108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4E0505-7A2A-4074-89E4-09499C4E8B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C8931-611E-4DEA-B2F0-5E8EB420E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BDBEED-48FA-44CF-B6FA-76EBF5FFA25A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C691C-3AE4-4B6D-9650-D370EE7F6D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EC6C49-724B-4B08-98A9-B16E028F8B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C7217-A5EC-475C-BB1A-F093B7F098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9B66B9-FDD1-4740-8B41-A59F52D22C92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D745DF-1BB2-4357-AF66-6A19DA0EE1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FDC90-BB4A-456A-9D1E-A571FE6DB4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0381-C29E-4B9E-A486-64C61A6B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4133D-CAAD-4956-88FB-82ED2884A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B9DD-DECE-470F-B2E7-15252BFF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3FA6-89F1-4583-9997-2D03CA74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AE9F-14A7-4B54-88B4-CD53765E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D10BFD-F317-423D-8C6E-017C2F1A98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9ED9-73AA-480E-81E8-DE47E695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4B8C4-85F1-48B4-96BF-7B26F0F5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6D74-9A0E-483D-872C-8C902DAD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7FC7-A785-488D-A3AA-69AC359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BE25-6113-46CA-A14F-1A2C56DA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7BA934-FE96-451A-84A3-30CD9654E0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D132A-B3E9-4A3E-932A-040D535AF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90CAE-6E1F-4CA1-BAA9-47C69EB8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D676-93E1-41C5-8644-E1622D8F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387E-F7EB-4358-8F8A-F387005B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6754-AEBF-4575-B214-5312AF6A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D33F4E-29CD-4355-AD84-184FCA2790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C080-E885-4A90-BAB9-E63F5D69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0A6-2E89-443D-9BC8-8D7D9744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98F4-C4FD-487C-A7C4-8CCFE918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8FFC-A585-42A8-B518-7AD01A69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6D2C-16C5-4C51-AECD-4403FCD8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305B9A-BC94-471A-A5DF-7339DAA250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79A-9054-4889-9F4A-25CC5531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DA008-DDD4-4CA6-8EFF-CE9FCEDB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72C22-D615-47C5-A2F1-5AF78925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AB29-161B-49BA-87F8-4E8167E0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DBB4-4012-48DF-ACE5-E171EF80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5EA289-3D7D-480A-850A-9A2022FCF7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D57A-70B8-49BD-95ED-438BFE5D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0874-CD47-4F11-93C5-A10D1FC76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747A-C260-4D43-BFF9-425342554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6D87C-F251-4137-B507-86BB4A70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4B556-7E4C-42B7-95E4-219F923C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6209D-7FD8-42A7-A5FD-8E3D269C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EB2AFB-5E53-4917-82BA-EFED48733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3DB4-A698-493B-A3FD-E2EAF7DD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DC9AE-A9A0-49DF-A658-9DE5AC974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B36B-360F-4623-9061-63CB18B6A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E7D98-FDC5-4E65-B1E4-4A452DC36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A6AF1-F137-42D7-A860-05C35B1D1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90A34-40A7-4999-833B-A5EAD410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28FAE-5E34-4B2C-B9C0-B7CE048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40886-8E06-4B68-9111-0A527673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AA2D8B-BE68-4FCC-8000-0A81EAA68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388B-7399-4C59-B3F5-0DE94316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958C4-D357-49EB-BD48-3121BCE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4B92C-8BB0-4D83-9997-9DEAC37E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A3520-AED0-45BD-ACD5-BBC9ADED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F23B50-D817-429F-8B36-745214D3F3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EECC2-1FB2-41FF-A9FA-F4EE380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20380-3250-4055-97D9-0B01DDA9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D653A-FE0D-4700-BFBA-F652C0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20F010-6C47-40BD-A150-6559C7780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107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C88D-9B6B-4CF7-9F01-867FF9A6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AEDF-DAF7-48B7-BE9A-F0569A545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CAA85-5898-4CB1-A530-35C3E6ABA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9A831-27B9-446D-B282-157CE631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CA2C-182B-4F7A-8920-B3AB4387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A592A-BFCE-4F1A-9CA0-6B6964B7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BAEDE0-2108-4DB1-B3D7-D1950B486F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5E49-CFF1-44DE-BCE1-7FDB0439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C246E-4B6D-4070-9A9B-6E857761C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A8764-539D-43E1-9346-41E9E2AAA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FB3B-ECA6-4002-968D-865D55DF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2E9A-BE6C-4B54-9A8D-FE0C889E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6EAF-5541-4834-9789-76597502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3338F3-A01B-4C99-964B-DF31CFAFCD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7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9D163-9B0E-4F6D-981E-C1A1446BE3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30FB9-EFE2-4FA6-9A46-8449AA9C2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5F7F-7901-4DCD-B121-AA2D17FAFB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E47E-E480-4C2C-8B53-C43804CBC5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F95C-C591-4520-A9D1-8080D9C8F5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33BFEB3-77E7-4E8C-87EA-302E2B14757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23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y-project/ray/issues/577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130-C34A-4751-B280-7B9ED074FB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Temporary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56849-2038-4D84-8804-E16A5520428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640" y="1076040"/>
            <a:ext cx="9068760" cy="3785400"/>
          </a:xfrm>
        </p:spPr>
        <p:txBody>
          <a:bodyPr numCol="2" anchor="ctr">
            <a:noAutofit/>
          </a:bodyPr>
          <a:lstStyle/>
          <a:p>
            <a:pPr lvl="0" algn="l"/>
            <a:r>
              <a:rPr lang="en-US" sz="1100" b="1" dirty="0"/>
              <a:t>Environments: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"HumanoidBulletEnv-v0"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"Walker2DBulletEnv-v0"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"Pendulum-v0"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"HalfCheetahBulletEnv-v0"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“Walker2d-v2”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“HalfCheetah-v2/3”</a:t>
            </a:r>
          </a:p>
          <a:p>
            <a:pPr marL="285750" lvl="0" indent="-285750" algn="l">
              <a:buSzPct val="45000"/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lvl="0" algn="l"/>
            <a:r>
              <a:rPr lang="en-US" sz="1100" b="1" dirty="0"/>
              <a:t>Algorithms: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gradient-based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derivative-free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 algn="l"/>
            <a:r>
              <a:rPr lang="en-US" sz="1100" b="1" dirty="0"/>
              <a:t>Neural Network </a:t>
            </a:r>
            <a:r>
              <a:rPr lang="en-US" sz="1100" b="1" dirty="0" err="1"/>
              <a:t>Architechtures</a:t>
            </a:r>
            <a:r>
              <a:rPr lang="en-US" sz="1100" b="1" dirty="0"/>
              <a:t>: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RBF (with different hyperparameters)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MLP (1-2 Layers, 64 or 256 neurons each)</a:t>
            </a:r>
          </a:p>
          <a:p>
            <a:pPr marL="171450" lvl="0" indent="-171450" algn="l">
              <a:buSzPct val="45000"/>
              <a:buFont typeface="Arial" panose="020B0604020202020204" pitchFamily="34" charset="0"/>
              <a:buChar char="•"/>
            </a:pPr>
            <a:r>
              <a:rPr lang="en-US" sz="1100" dirty="0"/>
              <a:t>Linear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CB0B-F8E1-4760-9113-4A48F780AA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73800"/>
            <a:ext cx="9068760" cy="1250280"/>
          </a:xfrm>
        </p:spPr>
        <p:txBody>
          <a:bodyPr/>
          <a:lstStyle/>
          <a:p>
            <a:pPr lvl="0"/>
            <a:r>
              <a:rPr lang="en-US"/>
              <a:t>Comparison to results in papers - ARS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7859D29-80D6-40ED-ADD7-AC2594147AF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0600" y="1554479"/>
            <a:ext cx="1991160" cy="130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76F165B5-B5BE-4622-9789-38A5939055F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1720" y="1645920"/>
            <a:ext cx="5266440" cy="1032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EFB7233-8693-4FF9-83F6-8B5FE22C1F1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315200" y="1005840"/>
            <a:ext cx="2445480" cy="16963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67609-FC48-468A-B2EA-4B89A0C418B4}"/>
              </a:ext>
            </a:extLst>
          </p:cNvPr>
          <p:cNvSpPr txBox="1"/>
          <p:nvPr/>
        </p:nvSpPr>
        <p:spPr>
          <a:xfrm>
            <a:off x="3840479" y="3159719"/>
            <a:ext cx="1097280" cy="162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The results of the paper after 1mio ts are comparable with the mujoco results after 2mio ts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EF35AC-E576-4F56-9A67-7B0A8F14D42A}"/>
              </a:ext>
            </a:extLst>
          </p:cNvPr>
          <p:cNvSpPr/>
          <p:nvPr/>
        </p:nvSpPr>
        <p:spPr>
          <a:xfrm>
            <a:off x="4846320" y="3200400"/>
            <a:ext cx="274320" cy="1828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8F7F4-0C0C-4730-AF9D-5F718C4D643F}"/>
              </a:ext>
            </a:extLst>
          </p:cNvPr>
          <p:cNvSpPr txBox="1"/>
          <p:nvPr/>
        </p:nvSpPr>
        <p:spPr>
          <a:xfrm>
            <a:off x="8321040" y="3200400"/>
            <a:ext cx="1463039" cy="111420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The total time stated in the outputs is very similar for all three policies for some reason?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495D1C7-5AE2-49D2-972F-2C2A5DCDD353}"/>
              </a:ext>
            </a:extLst>
          </p:cNvPr>
          <p:cNvSpPr/>
          <p:nvPr/>
        </p:nvSpPr>
        <p:spPr>
          <a:xfrm>
            <a:off x="4937760" y="1645920"/>
            <a:ext cx="1828800" cy="18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D1C24">
              <a:alpha val="15000"/>
            </a:srgbClr>
          </a:solidFill>
          <a:ln w="0">
            <a:solidFill>
              <a:srgbClr val="ED1C2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0" name="">
            <a:extLst>
              <a:ext uri="{FF2B5EF4-FFF2-40B4-BE49-F238E27FC236}">
                <a16:creationId xmlns:a16="http://schemas.microsoft.com/office/drawing/2014/main" id="{F4DAE3E4-A31E-4B32-823B-E0BA987D04E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802040" y="2913480"/>
            <a:ext cx="3364200" cy="257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F05892-43FC-46C0-8390-4D1EE7BD1B89}"/>
              </a:ext>
            </a:extLst>
          </p:cNvPr>
          <p:cNvSpPr/>
          <p:nvPr/>
        </p:nvSpPr>
        <p:spPr>
          <a:xfrm>
            <a:off x="7772400" y="4572000"/>
            <a:ext cx="1645920" cy="274320"/>
          </a:xfrm>
          <a:custGeom>
            <a:avLst>
              <a:gd name="f0" fmla="val -14033"/>
              <a:gd name="f1" fmla="val 4130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7DA7D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After 1mio ts still 0?</a:t>
            </a:r>
          </a:p>
        </p:txBody>
      </p:sp>
      <p:pic>
        <p:nvPicPr>
          <p:cNvPr id="12" name="">
            <a:extLst>
              <a:ext uri="{FF2B5EF4-FFF2-40B4-BE49-F238E27FC236}">
                <a16:creationId xmlns:a16="http://schemas.microsoft.com/office/drawing/2014/main" id="{F71F7FBC-D182-48E1-9DD5-B92F82CE807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48640" y="2871000"/>
            <a:ext cx="3200400" cy="243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DB28-6942-4E08-90A8-10E3CDBC06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73800"/>
            <a:ext cx="9068760" cy="1250280"/>
          </a:xfrm>
        </p:spPr>
        <p:txBody>
          <a:bodyPr/>
          <a:lstStyle/>
          <a:p>
            <a:pPr lvl="0"/>
            <a:r>
              <a:rPr lang="en-US"/>
              <a:t>Comparison to results in papers – ARS (Walker)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10A7613-2178-4626-841F-C8336DF8E4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80560" y="1618920"/>
            <a:ext cx="5266440" cy="10328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37A3D-F8C0-4B60-8192-9E1FDC26D337}"/>
              </a:ext>
            </a:extLst>
          </p:cNvPr>
          <p:cNvSpPr txBox="1"/>
          <p:nvPr/>
        </p:nvSpPr>
        <p:spPr>
          <a:xfrm>
            <a:off x="4846320" y="2982600"/>
            <a:ext cx="1920239" cy="213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comparable results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- episode reward mean, max is not stored in the progress.csv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B897A35F-4A80-4B1A-BCB3-52BF26445E8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0080" y="2103120"/>
            <a:ext cx="3382920" cy="25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0F39991-3048-46F5-AD51-ABDFF0C3CC61}"/>
              </a:ext>
            </a:extLst>
          </p:cNvPr>
          <p:cNvSpPr/>
          <p:nvPr/>
        </p:nvSpPr>
        <p:spPr>
          <a:xfrm flipH="1">
            <a:off x="914039" y="3546000"/>
            <a:ext cx="1463041" cy="0"/>
          </a:xfrm>
          <a:prstGeom prst="line">
            <a:avLst/>
          </a:prstGeom>
          <a:noFill/>
          <a:ln w="0">
            <a:solidFill>
              <a:srgbClr val="000000">
                <a:alpha val="70000"/>
              </a:srgbClr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E7C7D77-7611-4A30-8C01-CF2280496572}"/>
              </a:ext>
            </a:extLst>
          </p:cNvPr>
          <p:cNvSpPr/>
          <p:nvPr/>
        </p:nvSpPr>
        <p:spPr>
          <a:xfrm flipV="1">
            <a:off x="2377080" y="2560319"/>
            <a:ext cx="4206599" cy="985681"/>
          </a:xfrm>
          <a:prstGeom prst="line">
            <a:avLst/>
          </a:prstGeom>
          <a:noFill/>
          <a:ln w="29160">
            <a:solidFill>
              <a:srgbClr val="000000">
                <a:alpha val="50000"/>
              </a:srgbClr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4068-4521-46C0-BEEC-54BE9B0F86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 ARS (Walker) – Bullet vs Mujoco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6CC1DEB-4C01-4FEF-96A3-F233D703F95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1280159"/>
            <a:ext cx="2651760" cy="201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ADEF19B9-1ED6-4E0B-BAAB-12D9762A0C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74720" y="1243799"/>
            <a:ext cx="2651760" cy="205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F5B4E29F-BCDB-4457-9758-FF8E748477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20239" y="3295440"/>
            <a:ext cx="3017520" cy="226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E178E-2AFD-4553-B24D-4FED3623B888}"/>
              </a:ext>
            </a:extLst>
          </p:cNvPr>
          <p:cNvSpPr txBox="1"/>
          <p:nvPr/>
        </p:nvSpPr>
        <p:spPr>
          <a:xfrm>
            <a:off x="6309360" y="2286000"/>
            <a:ext cx="3338280" cy="162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Bullet after 2 mio: 300-700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Mujoco after 2 mio:  1000-2000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C32D-F565-488E-A123-834D6414FB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results in papers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F368659-A6D1-472A-A3D3-097A9F99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7120" y="3355560"/>
            <a:ext cx="2573280" cy="194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F94E8834-4B7E-4C6E-95F8-8A578E9EB7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91839" y="3339719"/>
            <a:ext cx="2286000" cy="1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835FD6DC-8887-4C64-BDB5-3181AAEAA9B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376640" y="3136320"/>
            <a:ext cx="3835440" cy="15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604DDE6E-1F8E-4B38-9FC6-11DE1068BA9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920239" y="1257119"/>
            <a:ext cx="6363720" cy="157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7E62-CA8B-4123-828B-52666FA98F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Baselines vs. Rllib with mujoco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565E4918-9932-4D12-8AF6-C6DC5A0E0A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172160"/>
            <a:ext cx="3543120" cy="287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A8FCDBE9-D62A-490F-97CD-75B6475BC0C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08959" y="3840479"/>
            <a:ext cx="6912360" cy="14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DA5B0-0292-489A-9ED4-938A8C5BE095}"/>
              </a:ext>
            </a:extLst>
          </p:cNvPr>
          <p:cNvSpPr txBox="1"/>
          <p:nvPr/>
        </p:nvSpPr>
        <p:spPr>
          <a:xfrm>
            <a:off x="4297680" y="1554479"/>
            <a:ext cx="4754879" cy="213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Both default command line training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python -m baselines.run --alg=ppo2 --env=HalfCheetah-v2 --num_timesteps=2e7 --save_path=~/Documents/seagul/seagul/rllib/rllib_with_rbf/data/baselines/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&amp;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rllib train --run=PPO --env=HalfCheetah-v3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DF3-C2D6-4017-84A1-EDED41DD2F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73800"/>
            <a:ext cx="9068760" cy="1250280"/>
          </a:xfrm>
        </p:spPr>
        <p:txBody>
          <a:bodyPr/>
          <a:lstStyle/>
          <a:p>
            <a:pPr lvl="0"/>
            <a:r>
              <a:rPr lang="en-US"/>
              <a:t>Comparison to results in papers - PPO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25D7995-F2ED-4491-8BD6-54EC46C26FA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7520" y="1463039"/>
            <a:ext cx="2245680" cy="136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31536ADF-3BA7-4F53-B946-58F06343EB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50319" y="1584720"/>
            <a:ext cx="641520" cy="33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B1501557-C58B-4E4F-B0AE-7D1D622DFE2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840479" y="1554479"/>
            <a:ext cx="5266440" cy="1032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1131432D-464F-4906-A804-CFEBE6BA698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1440" y="3017520"/>
            <a:ext cx="2438280" cy="1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9F3CFF-0DF4-443D-8D09-ABD409014A96}"/>
              </a:ext>
            </a:extLst>
          </p:cNvPr>
          <p:cNvSpPr txBox="1"/>
          <p:nvPr/>
        </p:nvSpPr>
        <p:spPr>
          <a:xfrm>
            <a:off x="2834640" y="3406680"/>
            <a:ext cx="2194560" cy="43379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Reward after 10^6 timesteps: ~ from -1000 to -500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6757EFD9-33B8-4D0A-B2DE-19A100B580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559120" y="2493360"/>
            <a:ext cx="4316400" cy="235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DC787F8E-D865-46F8-B1AB-7F634A87B56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889600" y="2926079"/>
            <a:ext cx="3803040" cy="204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8A7825F4-0C37-4A80-9B95-5BD6C6F6246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983920" y="3213000"/>
            <a:ext cx="3891600" cy="2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>
            <a:extLst>
              <a:ext uri="{FF2B5EF4-FFF2-40B4-BE49-F238E27FC236}">
                <a16:creationId xmlns:a16="http://schemas.microsoft.com/office/drawing/2014/main" id="{54941512-1A79-4E03-8D02-1D6754CDF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966399" y="3108959"/>
            <a:ext cx="2834640" cy="213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">
            <a:extLst>
              <a:ext uri="{FF2B5EF4-FFF2-40B4-BE49-F238E27FC236}">
                <a16:creationId xmlns:a16="http://schemas.microsoft.com/office/drawing/2014/main" id="{716198C4-BC5F-4BF8-8BE6-0646289A074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3108959" y="3383280"/>
            <a:ext cx="271800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">
            <a:extLst>
              <a:ext uri="{FF2B5EF4-FFF2-40B4-BE49-F238E27FC236}">
                <a16:creationId xmlns:a16="http://schemas.microsoft.com/office/drawing/2014/main" id="{BDB66CDD-01C1-4D2D-8A5A-B36186776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08320" y="3291839"/>
            <a:ext cx="2600639" cy="196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E288-41DD-4E00-ADE5-968CDFE738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73800"/>
            <a:ext cx="9068760" cy="1250280"/>
          </a:xfrm>
        </p:spPr>
        <p:txBody>
          <a:bodyPr/>
          <a:lstStyle/>
          <a:p>
            <a:pPr lvl="0"/>
            <a:r>
              <a:rPr lang="en-US"/>
              <a:t>Stable baselines with HalfCheetah-v2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F0412-5AE3-4609-B836-5B460B3AA7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640" y="1326240"/>
            <a:ext cx="4425480" cy="32878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/>
              <a:t>680, 609, 1168 (mlp)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1175, 720, 780 (linear)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DF6BB96-3320-434A-A460-CAFA2FB9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35280" y="1188719"/>
            <a:ext cx="3891600" cy="2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AF8BB448-D1B9-431A-B86E-B607107B14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91640" y="3108959"/>
            <a:ext cx="2500200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BF9E9-F5A6-427C-8C30-620CB526C395}"/>
              </a:ext>
            </a:extLst>
          </p:cNvPr>
          <p:cNvSpPr txBox="1"/>
          <p:nvPr/>
        </p:nvSpPr>
        <p:spPr>
          <a:xfrm>
            <a:off x="1681920" y="2847960"/>
            <a:ext cx="1097280" cy="261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mlp [64,64]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67754-EADD-4812-8E02-D03285656361}"/>
              </a:ext>
            </a:extLst>
          </p:cNvPr>
          <p:cNvSpPr txBox="1"/>
          <p:nvPr/>
        </p:nvSpPr>
        <p:spPr>
          <a:xfrm>
            <a:off x="4206240" y="2847960"/>
            <a:ext cx="1097280" cy="261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linear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E3519863-1383-4C98-8CBD-0712AB1E4D1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177720" y="3083040"/>
            <a:ext cx="2400119" cy="167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A056-F816-4295-89DC-AF97D7476E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Mujoco Humanoid MLP vs Linear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87114EF-56D6-4D85-B54B-E1963A3C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463039"/>
            <a:ext cx="4297320" cy="322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3652-0CDF-47A7-98D3-8D0B4076AF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Comparison of rbfs on Pendulum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9AB01-2B2D-4F9B-9EF6-93D9C3107C7E}"/>
              </a:ext>
            </a:extLst>
          </p:cNvPr>
          <p:cNvSpPr txBox="1"/>
          <p:nvPr/>
        </p:nvSpPr>
        <p:spPr>
          <a:xfrm>
            <a:off x="2103120" y="2269440"/>
            <a:ext cx="4754879" cy="2286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Try ARS with mujoco and all three environments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Compare the time difference for MLP and linear –&gt; no big differences for some reason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DA2-ADB7-4316-9996-AB42B53164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Problems with SAC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B76E-921C-4D7D-B0E2-921F8BB274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640" y="1326240"/>
            <a:ext cx="4425480" cy="32878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InvalidArgumentError: Dimension size must be evenly divisible by 2 but is 27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Number of ways to split should evenly divide the split dimension for 'default_policy/lambda/split' (op: 'Split') with input shapes: [], [?,27] and with computed input tensors: input[0] = &lt;-1&gt;.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8F7F-A702-4EFD-8998-99293CF74005}"/>
              </a:ext>
            </a:extLst>
          </p:cNvPr>
          <p:cNvSpPr txBox="1"/>
          <p:nvPr/>
        </p:nvSpPr>
        <p:spPr>
          <a:xfrm>
            <a:off x="5953320" y="1870560"/>
            <a:ext cx="2733480" cy="23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US" sz="10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https://github.com/ray-project/ray/issues/5777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A26E-3D0F-4843-BBC7-CD50279CCA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 RBF Hyperparameters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EB7C836-F2D1-41D9-8B4E-496A03FF473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8280" y="1172160"/>
            <a:ext cx="3286440" cy="2464920"/>
          </a:xfrm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C1671E93-67F1-4F42-B4F3-4A25DF36E30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383280" y="1172160"/>
            <a:ext cx="3078000" cy="230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B3509C4-38F2-4F6A-A20B-7341C2851E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00799" y="1417320"/>
            <a:ext cx="2987279" cy="2240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A44E2-7A9B-4618-ABAE-1B539641BAF9}"/>
              </a:ext>
            </a:extLst>
          </p:cNvPr>
          <p:cNvSpPr txBox="1"/>
          <p:nvPr/>
        </p:nvSpPr>
        <p:spPr>
          <a:xfrm>
            <a:off x="640080" y="4023360"/>
            <a:ext cx="8379633" cy="88725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halfcheetah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no clear tendencies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 walker only the networks with no constant beta values achieve higher rewards, but should definitely be investigated further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EA10-B156-4EA6-9E2D-2E1750E60D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II Linear vs. RBF vs. MLP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FE2D7C74-2947-41D6-B2E5-0DA3A342E7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1172160"/>
            <a:ext cx="2934000" cy="220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F3BB9CA5-16F2-428A-AAE7-FBCD1B84F1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309120" y="1179000"/>
            <a:ext cx="2817360" cy="211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8779219-DCCF-475F-AC29-20B26133F7E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26480" y="1188719"/>
            <a:ext cx="280440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F0FDF81E-01B7-4B1C-A356-60A9B17BB6F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48640" y="3429360"/>
            <a:ext cx="2742840" cy="205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5A8DB847-205D-470F-8911-C62C6725979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108600" y="3383280"/>
            <a:ext cx="2804400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EBF218-9457-4218-BEB3-2F393A5DD81D}"/>
              </a:ext>
            </a:extLst>
          </p:cNvPr>
          <p:cNvSpPr/>
          <p:nvPr/>
        </p:nvSpPr>
        <p:spPr>
          <a:xfrm>
            <a:off x="182880" y="225720"/>
            <a:ext cx="1554479" cy="457200"/>
          </a:xfrm>
          <a:custGeom>
            <a:avLst>
              <a:gd name="f0" fmla="val 18104"/>
              <a:gd name="f1" fmla="val 3128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37B7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Note: the colors are not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Consistent!</a:t>
            </a:r>
          </a:p>
        </p:txBody>
      </p:sp>
      <p:pic>
        <p:nvPicPr>
          <p:cNvPr id="9" name="">
            <a:extLst>
              <a:ext uri="{FF2B5EF4-FFF2-40B4-BE49-F238E27FC236}">
                <a16:creationId xmlns:a16="http://schemas.microsoft.com/office/drawing/2014/main" id="{B5776AE0-A0A8-44FE-8612-64AAC0A8F57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6126480" y="3419640"/>
            <a:ext cx="2633760" cy="197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EE22-7246-4DC6-9C81-631D5E5436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III.1 Trials with strange behavior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0705D13-5E49-413A-9ECC-7EE545FA8A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7800" y="1371599"/>
            <a:ext cx="280404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B6118474-18FD-4930-B5DE-12E116FC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320" y="3657600"/>
            <a:ext cx="2085120" cy="15638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E465A081-40FD-4424-98D5-B408524A526A}"/>
              </a:ext>
            </a:extLst>
          </p:cNvPr>
          <p:cNvSpPr/>
          <p:nvPr/>
        </p:nvSpPr>
        <p:spPr>
          <a:xfrm flipH="1">
            <a:off x="2286000" y="3383280"/>
            <a:ext cx="548640" cy="822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B0BF7-F919-4CA6-A628-E70983FB35BC}"/>
              </a:ext>
            </a:extLst>
          </p:cNvPr>
          <p:cNvSpPr txBox="1"/>
          <p:nvPr/>
        </p:nvSpPr>
        <p:spPr>
          <a:xfrm>
            <a:off x="2560319" y="3749040"/>
            <a:ext cx="182880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Why did it work for that trial? Check hyperparameters</a:t>
            </a: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9AA0F680-9D76-415C-AC41-CEB11FF88FE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108959" y="1371599"/>
            <a:ext cx="2834640" cy="2126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A5FBE6-B273-47F4-BB9A-076D79C118F7}"/>
              </a:ext>
            </a:extLst>
          </p:cNvPr>
          <p:cNvSpPr txBox="1"/>
          <p:nvPr/>
        </p:nvSpPr>
        <p:spPr>
          <a:xfrm>
            <a:off x="3749040" y="4206240"/>
            <a:ext cx="1828800" cy="1274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Difference in hyperparameters: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- timesteps per iteration (1000 vs 600)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- mlp code for the second one is newer, but only customizable, the executed code should be the same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55F12EEB-0EF5-424A-9569-EC7F4B126146}"/>
              </a:ext>
            </a:extLst>
          </p:cNvPr>
          <p:cNvSpPr/>
          <p:nvPr/>
        </p:nvSpPr>
        <p:spPr>
          <a:xfrm>
            <a:off x="3108959" y="4297680"/>
            <a:ext cx="640081" cy="914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945-8072-4D49-A370-D12BF0B888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IV Errored Trials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4825-3808-47DE-B045-2E7D932805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A2C for RBF and A3C for MLP errored, A3C errored for RBF for some seeds!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The fix with the normalization/regularization didn’t fix the errors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66E0-560C-4754-AFBB-36BD875EC1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2800"/>
              <a:t>Linear vs RBF vs FCN (MLP failed due to a typo)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2241B087-2ADC-496E-AC32-9A97DF7D73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6480" y="1303200"/>
            <a:ext cx="2926079" cy="219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22BDBF28-AEC3-4233-957F-521CF01F795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91839" y="1280159"/>
            <a:ext cx="2925719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F6D5059-4722-4A23-AD16-C82B57886EB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5760" y="1280159"/>
            <a:ext cx="2926079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5A60-55D0-4B15-8139-484B5BD367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PPO and ARS - HalfCheetah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E41BD4A5-1956-4235-AB25-0539CA99AF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640" y="1737359"/>
            <a:ext cx="3779640" cy="283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11B37AC4-7CAB-443B-8A16-BA1607BFFD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754879" y="1394639"/>
            <a:ext cx="4480200" cy="33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2E3C-6E71-46D2-A9C0-3B0D368A18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PPO and ARS - Walker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62868FF-51AC-4207-ACC0-31130F450BF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12080" y="1554479"/>
            <a:ext cx="402336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82FB25E5-206B-456F-B89B-759544A82A6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44640" y="1645920"/>
            <a:ext cx="3901679" cy="292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5293-B861-41F6-9D6B-D307147BA0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ARS and PPO - Humanoid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D0B8505-674C-4500-A013-4898A8694D1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0080" y="1737359"/>
            <a:ext cx="4043159" cy="303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46E403FB-2042-4F4A-9884-E66DF56B63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29560" y="1737359"/>
            <a:ext cx="4145400" cy="310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537</Words>
  <Application>Microsoft Office PowerPoint</Application>
  <PresentationFormat>Widescreen</PresentationFormat>
  <Paragraphs>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Liberation Sans</vt:lpstr>
      <vt:lpstr>Liberation Serif</vt:lpstr>
      <vt:lpstr>StarSymbol</vt:lpstr>
      <vt:lpstr>Default</vt:lpstr>
      <vt:lpstr>Temporary Results</vt:lpstr>
      <vt:lpstr>I RBF Hyperparameters</vt:lpstr>
      <vt:lpstr>II Linear vs. RBF vs. MLP</vt:lpstr>
      <vt:lpstr>III.1 Trials with strange behavior</vt:lpstr>
      <vt:lpstr>IV Errored Trials</vt:lpstr>
      <vt:lpstr>Linear vs RBF vs FCN (MLP failed due to a typo)</vt:lpstr>
      <vt:lpstr>PPO and ARS - HalfCheetah</vt:lpstr>
      <vt:lpstr>PPO and ARS - Walker</vt:lpstr>
      <vt:lpstr>ARS and PPO - Humanoid</vt:lpstr>
      <vt:lpstr>Comparison to results in papers - ARS</vt:lpstr>
      <vt:lpstr>Comparison to results in papers – ARS (Walker)</vt:lpstr>
      <vt:lpstr> ARS (Walker) – Bullet vs Mujoco</vt:lpstr>
      <vt:lpstr>results in papers</vt:lpstr>
      <vt:lpstr>Baselines vs. Rllib with mujoco</vt:lpstr>
      <vt:lpstr>Comparison to results in papers - PPO</vt:lpstr>
      <vt:lpstr>Stable baselines with HalfCheetah-v2</vt:lpstr>
      <vt:lpstr>Mujoco Humanoid MLP vs Linear</vt:lpstr>
      <vt:lpstr>Comparison of rbfs on Pendulum</vt:lpstr>
      <vt:lpstr>Problems with SAC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Temporary Results</dc:title>
  <cp:lastModifiedBy>Nina Grabka</cp:lastModifiedBy>
  <cp:revision>26</cp:revision>
  <dcterms:created xsi:type="dcterms:W3CDTF">2020-02-13T15:06:22Z</dcterms:created>
  <dcterms:modified xsi:type="dcterms:W3CDTF">2020-03-10T22:32:33Z</dcterms:modified>
</cp:coreProperties>
</file>