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notesSlides/notesSlide3.xml" ContentType="application/vnd.openxmlformats-officedocument.presentationml.notesSlide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84.xml" ContentType="application/inkml+xml"/>
  <Override PartName="/ppt/ink/ink18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7" r:id="rId4"/>
    <p:sldId id="276" r:id="rId5"/>
    <p:sldId id="278" r:id="rId6"/>
    <p:sldId id="258" r:id="rId7"/>
    <p:sldId id="259" r:id="rId8"/>
    <p:sldId id="260" r:id="rId9"/>
    <p:sldId id="274" r:id="rId10"/>
    <p:sldId id="261" r:id="rId11"/>
    <p:sldId id="262" r:id="rId12"/>
    <p:sldId id="263" r:id="rId13"/>
    <p:sldId id="264" r:id="rId14"/>
    <p:sldId id="265" r:id="rId15"/>
    <p:sldId id="279" r:id="rId16"/>
    <p:sldId id="280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1" r:id="rId26"/>
  </p:sldIdLst>
  <p:sldSz cx="10077450" cy="56689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2E868C-C2F9-4191-8B85-4BF16EE11A1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71B6C-09F9-4E84-92D0-9CBD73F2306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45074-7CF4-46DE-8208-09E7947B65B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3E477-5F1E-4AF4-95AC-689D909515B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6BA55CE-898E-4643-88F0-42A8DBC106C6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07969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01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284 202 3488,'0'0'32,"0"0"5,5-5 27,1-1 47,1-1 0,-1 0 0,-1 0-1,1-1 1,-2 1 0,1-2-111,-2 4 122,0 0 1,-1 0-1,1 0 0,-2-1 1,1 1-1,0-1 0,-1 1 1,0-1-1,0 0 0,-1 0 1,1-5-123,-2 7 88,1 0-1,0 0 1,-1 0 0,0 0 0,0 1 0,0-1 0,0 0-1,-1 1 1,1-1 0,-1 1 0,0-1 0,0 1-1,0 0 1,-1 0 0,-1-2-88,2 3 78,0 0 0,0 1 0,-1-1 0,1 1 0,0 0 0,-1 0-1,1 0 1,-1 0 0,1 0 0,-1 0 0,0 1 0,1-1 0,-1 1 0,0 0 0,1 0 0,-1 0 0,0 0-1,1 0 1,-1 0 0,1 1 0,-1-1 0,0 1 0,0 0-78,-9 3 228,0 1 0,0 0 0,1 1 0,-1 0 0,2 0 0,-1 2 0,1-1 0,0 1 0,0 1 0,1-1 0,0 2 0,-2 2-228,5-5 115,1-1-1,-1 1 0,1 0 1,1 0-1,0 1 1,0-1-1,0 1 0,1 0 1,0 0-1,0 0 0,1 0 1,0 1-1,1-1 0,0 1 1,0-1-1,1 1 0,0-1 1,1 7-115,-1-13 26,0-1 0,0 0-1,0 1 1,1-1 0,-1 0 0,1 1 0,-1-1 0,1 0 0,-1 1 0,1-1 0,0 0 0,-1 0 0,1 0 0,0 1 0,0-1 0,0 0 0,0 0 0,0 0 0,0-1 0,0 1 0,1 1-26,0-2 20,-1 0 0,0 1 0,1-1-1,-1 0 1,1 0 0,-1 0 0,0 0 0,1 0 0,-1 0 0,1 0 0,-1 0-1,0-1 1,1 1 0,-1-1 0,0 1 0,1-1 0,0 0-20,6-4 58,1 0 1,-2 0-1,1-1 1,-1 0-1,5-4-58,-10 8 9,41-35 152,25-22 37,-59 50-145,-2 1 0,1-1 0,-1 0 0,0 0 0,-1-1 0,2-3-53,-7 10 123,-1 3 5,0 0 5,3 69 877,3 4-1010,1 33 392,-3-48-211,-1-30-122,-2 1 0,-1-1 0,-1 1-1,-3 17-58,3-40 4,0 0-1,-1 0 0,0 0 0,0 0 0,0 0 0,-1-1 0,1 1 0,-1-1 0,-1 1 0,1-1 1,-1 0-1,0 0 0,0-1 0,-1 1 0,1-1 0,-1 0 0,0 0 0,0 0-3,-3 1 4,0-1-1,-1 0 0,1 0 1,-1-1-1,1 0 0,-1-1 1,0 0-1,0 0 0,0-1 1,0 0-1,0-1 0,-1 0-3,-9 1 60,-1-1-1,1-2 1,-1 0-1,1-1 1,-1 0-1,1-2 0,-11-4-59,30 9-82,-1-1-1,1 1 1,-1 0-1,1-1 1,0 1-1,-1 0 1,1-1-1,0 1 0,-1 0 1,1-1-1,0 1 1,0-1-1,-1 1 1,1 0-1,0-1 1,0 1-1,0-1 0,-1 1 1,1-1-1,0 1 1,0-1-1,0 1 1,0-1-1,0 1 1,0-1 82,-1-1-11472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09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129 235 10560,'-1'-2'54,"-1"1"1,1 0-1,-1 0 1,1-1-1,-1 1 1,0 0-1,0 1 1,1-1 0,-1 0-1,0 0 1,0 1-1,0-1 1,0 1-1,0-1 1,0 1-1,0 0 1,0 0-1,0 0 1,0 0 0,0 0-1,0 0 1,0 1-1,0-1 1,0 1-1,0-1 1,0 1-1,1 0 1,-1 0-1,0 0 1,0 0 0,1 0-1,-1 0 1,0 0-1,1 0 1,-1 1-1,1-1-54,-5 4 76,1 0 0,0 0 0,0 1-1,1-1 1,0 1 0,0 0-1,0 0 1,0 1 0,-1 4-76,2-2 58,-1 1 0,2-1 0,0 1 0,0-1 0,0 1 0,1 0 0,1 0 0,0 0 0,0-1 0,1 1 0,1 8-58,-1-15 21,-1 0-1,1 0 0,0 0 1,0 0-1,0 0 0,0-1 1,0 1-1,1 0 0,-1-1 1,1 1-1,-1-1 0,1 1 0,0-1 1,0 0-1,0 0 0,1 0 1,-1 0-1,0 0 0,1 0 1,-1-1-1,1 1 0,0-1 0,0 0 1,-1 0-1,1 0 0,0 0 1,0 0-1,0-1 0,0 1 1,0-1-1,0 0 0,0 1 0,0-1 1,0-1-1,0 1 0,0 0 1,0-1-1,0 0 0,-1 1 1,2-2-21,8-1 47,-1 0 0,0-1 1,0 0-1,-1-1 1,1 0-1,-1 0 0,0-1 1,-1-1-1,1 0 1,-1 0-1,-1-1 1,1 0-1,-1 0 0,-1-1 1,7-9-48,-1-1 90,-2 0 1,0-1-1,-1-1 0,-1 0 1,-1 0-1,-1 0 1,3-17-91,-2 8 104,11-50 103,-18 71-158,1 1 1,-2 0 0,1-1 0,-1 1-1,-1-1 1,1 1 0,-1-1 0,-1 0-50,2 9 14,-1 0 0,1-1 0,0 1 0,-1 0 0,1 0 0,-1-1 0,1 1 0,-1 0 0,1 0 1,0 0-1,-1 0 0,1 0 0,-1 0 0,1 0 0,-1 0 0,1 0 0,-1 0 0,1 0 0,-1 0 0,1 0 0,-1 0 0,1 0 1,-1 0-1,1 0 0,0 0 0,-1 1 0,1-1 0,-1 0 0,1 0 0,-1 1 0,1-1 0,0 0 0,-1 1 0,1-1 0,0 0 0,-1 1-14,-2 8 68,-1 0 0,1 0 0,1 0 0,0 0 0,0 1 0,0-1 0,2 1 0,-1 0 0,1-1 0,0 3-68,0 14 94,-3 22 75,-1-8-30,3-1 0,1 0 0,2 1 0,1-1 0,2 0-139,1-4 410,-16-43-218,4 1-148,2-1 0,-1 0-1,1 0 1,0-1-1,1 1 1,0-1 0,0 1-1,1-1 1,-1-6-44,1 2 62,-2 1 0,0 0-1,0 0 1,-1-1-62,5 12 6,-1 1-1,1-1 0,0 0 0,0 0 0,0 0 0,0 0 0,0 0 0,0 1 1,0-1-1,0 0 0,0 0 0,1 0 0,-1 0 0,0 1 0,0-1 0,1 0 1,-1 0-1,1 0 0,-1 1 0,1-1 0,-1 0 0,1 1 0,-1-1 0,1 0 1,0 0-6,16-13 69,-2 5-28,2-1-2,0 1-1,0 0 1,11-3-39,-24 11 5,0-1 0,0 1-1,0 0 1,0 0 0,0 0 0,0 1 0,1-1 0,-1 1 0,0 0 0,0 0 0,1 0 0,-1 1 0,0 0-1,0 0 1,0 0 0,0 0 0,0 0 0,3 2-5,-4 0 1,0-1 0,0 1 1,0-1-1,0 1 0,-1 0 0,1 0 1,-1 0-1,0 1 0,0-1 0,0 0 0,0 1 1,0-1-1,-1 1 0,0 0 0,1 0 0,-1-1 1,-1 1-1,1 3-1,2 11 5,-1-1 0,-1 1 0,-1 8-5,0-21 0,0 42 0,0-47 0,0 1 0,0-1 0,-1 1 0,1-1 0,0 1 0,0-1 0,0 1 0,0-1 0,0 1 0,0-1 0,0 1 0,1-1 0,-1 1 0,0-1 0,0 1 0,0-1 0,0 1 0,1-1 0,-1 1 0,0-1 0,0 0 0,1 1 0,-1-1 0,0 1 0,1-1 0,-1 0 0,1 1 0,-1-1 0,0 0 0,1 1 0,-1-1 0,1 0 0,-1 0 0,1 0 0,-1 1 0,1-1 0,-1 0 0,7-3 0,4-6-2576,-10 7-10303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59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4192,'0'0'53,"0"0"91,0 0 80,-1 5 155,-2 14 84,2 0 1,0 1-1,1 4-463,0-4 300,0-1 1,-2 1-1,0 0 1,-1 0-301,-4 5 327,-2 14 3682,8-39-3934,1-1 1,-1 1-1,1-1 1,-1 0-1,1 1 1,0-1-1,-1 0 1,1 1-1,0-1 1,-1 0 0,1 1-1,0-1 1,0 0-1,0 0 1,0 1-1,0-1 1,0 0-1,0 0 1,0 1-1,0-1 1,0 0-1,0 0 1,0 1-1,0-1-75,2-21 572,2 6-369,1-1 1,0 1-1,1 0 0,0 0 1,4-5-204,-8 17 44,0 0 0,0-1-1,1 1 1,-1 0 0,1 0 0,0 0 0,0 0-1,1 1 1,-1 0 0,1-1 0,0 1-1,-1 0 1,1 0 0,1 1 0,-1-1 0,0 1-1,1 0 1,-1 0 0,1 1 0,3-1-44,-7 1 13,1 1-1,0 0 1,0 0 0,0 0 0,-1 1-1,1-1 1,0 0 0,0 1 0,-1-1-1,1 1 1,0-1 0,0 1 0,-1 0 0,1 0-1,-1 0 1,1 0 0,-1 0 0,1 0-1,-1 0 1,1 1-13,1 2 12,0-1 1,-1 1-1,1-1 0,-1 1 1,0 0-1,0 0 0,0 0 1,-1 0-1,1 1-12,1 7 22,0 1-1,0 0 1,-1 0 0,-1 0-1,0 10-21,-1-15 12,0-3-2,1 0 0,-2 0 0,1 0 0,0 0 0,-1 0 0,0 0 0,0 0 0,-1 0 0,0 2-10,1-6 26,1-1-2105,0 0-8449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59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8768,'4'13'174,"-2"-1"1,0 1 0,0 0-1,-2 1 1,1 5-175,-2-10 59,1 0 0,0-1-1,1 1 1,0 0 0,0-1 0,1 1-1,0 0 1,1-1 0,0 0 0,0 0 0,1 0-1,0 1-58,8 1 266,-9-8-206,-2-3-38,-1 1 0,1 0 1,0 0-1,0 0 0,0 0 1,0 0-1,-1-1 0,1 1 0,0 0 1,0-1-1,-1 1 0,1 0 1,0-1-1,0 1 0,-1-1 1,1 1-1,-1-1 0,1 0 1,0 1-1,-1-1 0,1 0 0,-1 1-22,0-1 38,7-5 118,-1-1 0,-1 0 0,1-1 0,-1 1 1,0-1-1,-1 0 0,0-1 0,0 1 0,-1-1 1,0 1-1,0-1 0,0-6-156,2-1 615,0 0 0,7-12-615,-11 27-1702,-1 1-7316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0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99 8480,'3'14'204,"0"0"1,0 0-1,-1 0 0,-1 0 1,-1 1-1,0 0-204,0-14 51,-1-1 0,1 1 0,-1-1 0,0 1 0,1-1 0,-1 1 0,0-1 0,1 0 0,-1 1 0,0-1 0,0 0 0,1 0 0,-1 1 0,0-1 0,0 0 0,1 0 0,-1 0 0,-1 0-51,2-1 31,0-1 1,-1 1 0,1-1-1,0 1 1,0-1 0,0 1-1,0-1 1,0 1-1,1-1 1,-1 1 0,0-1-1,1 1 1,-1-1 0,1 1-1,-1 0 1,1-1 0,0 1-1,-1 0 1,1 0 0,0-1-1,0 1 1,0 0-1,0 0-31,31-37 272,-20 25-130,-10 10-115,8-9 68,1 0 1,1 0-1,-1 1 1,2 0 0,2-1-96,-12 10 15,0 0 1,-1 1 0,1-1-1,0 1 1,0-1 0,0 1 0,0 0-1,0 0 1,0 1 0,1-1-1,-1 1 1,0-1 0,1 1-16,-2 0 9,0 1-1,0-1 1,0 1 0,0-1 0,0 1-1,0 0 1,0 0 0,0 0 0,0 0-1,0 0 1,-1 0 0,1 0 0,0 0-1,-1 1 1,1-1 0,-1 1 0,0-1-1,1 1 1,-1 0 0,0-1 0,0 1-1,0 0-8,2 4 25,0 1 0,-1-1 0,1 1 0,-1-1 0,-1 1 0,1 0 0,-1 0 0,-1 0-1,1 3-24,0-2 110,0 0 0,0 0 0,0 0 0,1 0 0,3 6-110,-4-12 133,-1-2 22,11-11 191,52-79 353,-52 77-591,0 1 1,0 0-1,1 1 1,1 0-1,0 1 1,2 0-109,-15 9 11,1 1 1,0-1 0,-1 1 0,1 0 0,-1-1 0,1 1-1,0 0 1,-1 0 0,1-1 0,0 1 0,0 0 0,-1 0 0,1 0-1,0 0 1,-1 0 0,1 0 0,0 0 0,-1 0 0,1 0-1,0 0 1,0 1 0,-1-1 0,1 0 0,0 0 0,-1 1 0,1-1-1,0 0 1,0 1-12,0 0 14,0 0-1,0 0 0,-1 1 0,1-1 1,0 0-1,0 1 0,0-1 0,-1 0 1,1 1-1,-1-1 0,1 1 0,-1-1 1,0 2-14,2 7 45,-1 0 0,0 1 1,-1 0-1,0 0-45,-1-5 51,1 4 4,0 1 0,1 0 1,0-1-1,1 1 0,0-1 0,1 1 1,0-1-1,2 6-55,-4-14 37,-1-2-2095,0 0-8363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0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9024,'2'1'65,"1"0"0,0 0 0,-1 1 0,1-1 1,-1 1-1,0-1 0,0 1 0,1 0 0,-1 0 0,0 0 0,-1 0 1,1 1-1,0-1 0,-1 0 0,1 1 0,-1-1 0,1 1 1,-1-1-1,1 4-65,2 6 224,0 1 1,-1 0 0,1 10-225,-2-14 50,8 50 629,-4-1 1,-1 1-1,-3 10-679,-2-68 304,5-33 1210,2 9-1257,0 0 0,2 1 0,0 0 0,1 1 0,2 0 0,6-9-257,-18 28 14,1 1 0,0-1 0,0 1 0,0 0 0,0-1 1,0 1-1,0 0 0,1 0 0,-1 0 0,0 0 1,1 0-1,-1 0 0,0 0 0,1 0 0,-1 0 0,1 1 1,0-1-1,-1 1 0,1-1 0,-1 1 0,1 0 1,0-1-1,-1 1 0,1 0 0,0 0 0,-1 0 1,1 0-1,0 0 0,-1 1 0,1-1 0,0 0 0,-1 1 1,1 0-1,-1-1 0,1 1 0,-1 0 0,1-1 1,-1 1-1,1 0 0,-1 0 0,0 0 0,1 0 1,-1 1-1,0-1 0,0 0 0,0 0 0,0 1 0,0-1 1,0 1-1,0-1-14,3 5 28,-1 0 0,1 0 0,-1 0 0,0 1 0,0-1 0,-1 1 0,0 0 1,0 0-1,-1-1 0,1 1 0,-2 0 0,1 0 0,-1 0 0,0 0 0,0 1-28,0-3 11,-1-1 0,1 0 0,-1 0 0,0 1 0,0-1-1,-1 0 1,1 0 0,-1 0 0,0 0 0,0-1 0,0 1 0,-1 0 0,1-1-1,-1 1 1,0-1 0,1 0 0,-2 0 0,1 0 0,0 0 0,-1-1 0,1 1 0,-1-1-1,0 0 1,1 0 0,-2 0-11,-2 1 43,-1-1-1,1 1 1,-1-1 0,0-1-1,0 0 1,0 0 0,0 0-1,0-1 1,0 0 0,-2-1-43,8 1 112,1-2-32,-3-7 0,10-6-2363,-4 12-9311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1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111 112 8928,'7'6'181,"-9"-8"430,-15-9-70,12 10-499,1-1-1,-1 1 1,0 0 0,1 0 0,-1 1-1,0 0 1,1-1 0,-1 1-1,0 1 1,0-1 0,1 1-1,-1 0 1,0 0-42,3-1 28,0 1 0,0 0 1,0 0-1,0 0 0,1 0 0,-1 0 0,0 1 0,1-1 0,-1 0 1,1 1-1,-1-1 0,1 1 0,0-1 0,-1 1 0,1 0 1,0 0-1,0 0 0,0-1 0,1 1 0,-1 0 0,0 0 0,1 0 1,-1 0-1,1 0 0,0 0 0,-1 0 0,1 0 0,0 1 0,0-1 1,1 0-29,-1 4 74,0 0 0,1-1 0,0 1 0,1 0 0,-1-1 0,1 1 0,0-1 0,1 1 0,-1-1 0,1 0 1,0 0-1,0 0 0,0 0 0,1-1 0,0 1 0,0-1 0,0 0 0,0 0 0,1 0 0,3 2-74,-2-2 121,0-1 1,0 1-1,0-1 0,0 0 0,0-1 0,0 1 0,1-1 1,-1 0-1,1-1 0,-1 0 0,1 0 0,0 0 0,0-1 0,-1 0 1,1 0-1,0-1 0,6-1-121,-11 2 64,0-1 1,0 1-1,-1-1 0,1 0 1,0 0-1,0 0 0,0 0 1,-1 0-1,1 0 0,-1-1 1,1 1-1,-1-1 1,1 1-1,-1-1 0,0 1 1,0-1-1,0 0 0,0 1 1,0-1-1,0 0 0,0 0 1,0 0-1,0-1-64,1-6 188,0 0 0,0 0 0,-1 0-1,0-8-187,1-2 121,-1 10-82,0 1-1,1-1 1,0 1 0,0 0-1,1 0 1,0 0 0,0 0 0,1 0-1,0 0 1,0 1 0,1 0-1,0 0 1,0 0 0,1 0 0,0 1-1,0 0 1,0 0 0,1 1 0,0 0-1,0 0 1,1 0 0,-1 1-1,2 0-38,19-11-2239,-23 12-9345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1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116 186 6080,'-3'1'448,"-3"1"-229,-1 0 0,1 1 1,0 0-1,0 0 0,0 0 1,0 1-1,0 0 0,1 0 1,-1 1-1,1-1 0,0 1 1,0 0-1,1 1 0,0-1 1,0 1-1,0 0 0,1 0 1,-1 0-1,1 0 0,1 0 1,-1 1-1,1-1 0,1 1 1,-2 4-220,3-10 44,0 1-1,0 0 1,0-1 0,0 1 0,0 0 0,0-1 0,0 1 0,1 0 0,-1-1-1,1 1 1,-1 0 0,1-1 0,0 1 0,-1-1 0,1 1 0,0-1 0,0 1-1,0-1 1,0 0 0,0 0 0,0 1 0,1-1 0,-1 0 0,0 0 0,1 0 0,-1 0-1,1 0 1,-1 0 0,1-1 0,-1 1 0,1 0 0,-1-1 0,1 1 0,0-1-1,-1 0 1,2 1-44,-1-1 68,1 0 1,-1 0-1,1 0 0,0 0 0,-1 0 0,1-1 0,-1 1 0,1-1 0,0 0 1,-1 0-1,0 0 0,1 0 0,-1 0 0,1 0 0,-1 0 0,0-1 0,0 1 1,0-1-1,0 0 0,0 0 0,0 1 0,0-1 0,0-2-68,1-1 86,0 1-1,0-1 1,-1 0 0,0 0-1,0 0 1,0 0 0,0 0-1,-1 0 1,0-1 0,0 1-1,-1 0 1,1-2-86,-1-7 218,-1 0 0,-1 0 0,-2-12-218,2 13 105,1 1 62,-5-17 448,6 29-607,0-1 0,0 1-1,0-1 1,0 1 0,-1 0 0,1-1 0,0 1 0,0 0 0,-1-1 0,1 1 0,0 0-1,-1-1 1,1 1 0,0 0 0,-1-1 0,1 1 0,0 0 0,-1 0 0,1-1-1,-1 1 1,1 0 0,0 0 0,-1 0 0,1 0 0,-1 0 0,1 0 0,-1 0 0,1 0-1,0 0 1,-1 0 0,1 0 0,-1 0 0,1 0 0,-1 0 0,1 0 0,-1 0-1,1 0 1,0 0 0,-1 0 0,1 1 0,-1-1 0,1 0 0,0 0 0,-1 1 0,1-1-1,0 0 1,-1 1 0,1-1 0,0 0 0,-1 1 0,1-1-8,0 0 6,-1 1 1,1 0 0,0-1-1,-1 1 1,1 0 0,0-1-1,-1 1 1,1-1 0,0 1-1,0 0 1,0 0 0,0-1-1,0 1 1,0 0 0,0-1-1,0 1 1,0 0-1,0-1 1,0 1 0,0 0-1,0-1 1,1 1 0,-1 0-1,0-1 1,1 1 0,-1 0-1,0-1 1,1 1 0,-1-1-1,0 1 1,1 0 0,-1-1-1,1 1-6,16 18 111,-13-15-96,1 0-1,0-1 0,0 0 0,0 0 0,0 0 0,0-1 0,1 0 0,-1 0 0,1 0 0,-1 0 0,1-1 0,0 0 0,0 0 0,-1-1 0,1 0 1,0 0-1,0 0 0,4-1-14,-3 0 6,0 0 0,0-1 0,0 0 1,0 0-1,-1 0 0,1-1 0,-1 0 1,1 0-1,-1-1 0,0 0 0,0 0 0,0 0 1,-1-1-1,0 1 0,1-2-6,0 0 3,1-1-1,-2 0 1,1 0 0,-1-1-1,0 1 1,0-1 0,-1 0-1,0 0 1,-1-1 0,1 1-1,-2-1 1,1 0 0,-1 0-1,-1 0 1,1 0 0,-1-8-3,-1 16 3,0 0 1,0 1 0,0-1-1,0 0 1,0 1 0,0-1-1,0 0 1,-1 1 0,1-1-1,0 0 1,0 1 0,0-1-1,-1 1 1,1-1 0,0 0-1,-1 1 1,1-1 0,-1 1-1,1-1 1,0 1 0,-1-1-1,1 1 1,-1-1 0,0 1-1,1 0 1,-1-1 0,1 1-1,-1 0 1,1-1 0,-1 1-1,0 0 1,1 0 0,-2-1-4,1 1 1,0 0 0,0 0 1,0 0-1,0 1 1,0-1-1,1 0 0,-1 0 1,0 1-1,0-1 0,0 0 1,0 1-1,0-1 0,0 1 1,0-1-1,1 1 0,-1 0 1,0-1-1,0 1 0,1 0 1,-1-1-1,0 1 0,1 0 1,-1 0-1,1 0 0,-1-1-1,-2 7 6,-1 0 0,1 0 0,1 0 0,-1 0-1,1 0 1,0 0 0,1 1 0,0-1-1,0 1-5,-2 72 37,3-65-30,6 120 89,21 120-96,-26-244 0,3 32 0,-4-41 0,0 1 0,0 0 0,0-1 0,-1 1 0,1 0 0,-1-1 0,0 1 0,1-1 0,-1 1 0,0-1 0,-1 1 0,1-1 0,-1 2 0,1-4 0,1 1 0,0-1 0,-1 1 0,1-1 0,0 0 0,-1 1 0,1-1 0,-1 0 0,1 0 0,0 1 0,-1-1 0,1 0 0,-1 0 0,1 0 0,-1 1 0,1-1 0,-1 0 0,1 0 0,-1 0 0,1 0 0,-1 0 0,1 0 0,-1 0 0,1 0 0,-3-1 2,1 1-1,0-1 0,0 0 0,0 0 1,1 0-1,-1 0 0,0 0 0,0 0 1,0-1-1,1 1 0,-1-1 0,1 1 1,-2-2-2,-19-25 32,13 17-17,5 6 6,-1 0 0,0 0-1,1 0 1,0-1-1,0 0 1,1 0-1,0 0 1,0 0 0,0 0-1,1-1 1,0 1-1,0-1 1,0 0-1,0-4-20,2 7 19,0-1-1,0 0 0,0 1 1,0-1-1,1 0 0,-1 1 1,1-1-1,1 0 0,-1 1 1,0-1-1,1 1 0,0 0 0,0 0 1,1-1-1,-1 1 0,1 0 1,0 1-1,0-1 0,0 1 1,0-1-1,0 1 0,1 0 1,0 0-1,0 0 0,0 1 0,0-1 1,0 1-1,0 0 0,0 0 1,1 0-19,14-5 79,0 0 0,1 1 0,-1 1 0,4 0-79,13-1-2466,-28 5-10205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2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5984,'0'0'0,"8"21"800,-4-2 0,-2 7-96,1-4 32,0 2-256,-1-5 0,1-3 32,-1-3 0,-2-4-96,0-9 0,0 0-64,0 0 0,0 0-9760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2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8128,'0'0'0,"13"-5"160,-1 3 32,8-1 128,-6 6 32,-14-3-7232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3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5280,'1'2'48,"1"0"1,-1-1-1,-1 1 0,1 0 1,0 0-1,0 1 0,-1-1 1,1 0-1,-1 0 1,0 0-1,0 0 0,0 0 1,0 1-1,0 0-48,0-3 352,0 0 27,1-8-68,0 0 0,0 0 0,1 0 0,0 1 0,0-1 0,1 1 0,0 0 0,0-1 0,1 1 0,0 1 0,2-4-311,-1 2 181,1 0 1,0 0 0,0 0-1,1 1 1,0 0 0,1 0 0,-1 1-1,6-4-181,-11 9 39,0 0-1,-1 0 0,1 0 1,0 0-1,0 0 0,-1 1 1,1-1-1,0 0 0,0 1 1,0 0-1,0-1 0,0 1 1,0 0-1,0 0 0,0 0 1,0 0-1,0 0 0,0 1 1,0-1-1,0 1 0,0-1 1,1 1-39,-1 1 46,1-1 0,-1 1 0,1 0 1,-1 0-1,0 0 0,1 0 0,-1 0 0,0 0 1,-1 1-1,1-1 0,0 1 0,-1-1 0,1 1 1,-1 0-47,2 2 70,0 1 1,-1 0 0,0 0-1,0 1 1,-1-1 0,1 0-1,-1 0 1,-1 1 0,1-1 0,-1 1-1,0-1 1,-1 1 0,1-1-1,-1 0-70,-4 16-1525,5-21-7408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3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44 129 9472,'8'31'185,"-1"1"1,-2 0-1,-1 0 1,-2 0 0,-1 7-186,9 169 1328,-10-196-857,-2-14 427,-5-19-235,-9-42 224,0-9-887,-2-15 649,15 75-547,-3-13 277,1 1-1,1-1 0,1-6-378,2 22 75,2 0 1,-1 0 0,1 1-1,0-1 1,0 0 0,1 1-1,1 0 1,-1-1 0,1 1-1,1 0 1,0-2-76,0 4 32,-1-1 0,1 1 0,0 0 0,0 0 0,1 1 0,0-1 0,0 1 0,0 0 0,0 0 0,1 1 0,0 0 0,2-2-32,-4 4 9,-1 1 1,0 0 0,0-1-1,0 1 1,1 0 0,-1 1 0,1-1-1,-1 1 1,1-1 0,-1 1-1,0 0 1,1 0 0,-1 1-1,1-1 1,-1 1 0,1 0-1,-1-1 1,0 1 0,0 1-1,1-1 1,-1 0 0,0 1-1,0 0 1,0 0 0,0 0-1,-1 0 1,1 0-10,0 1 8,0 0 0,0 1 0,0-1 0,0 1 0,-1-1 1,1 1-1,-1 0 0,0 0 0,-1 0 0,1 0 0,0 1 0,-1-1 0,0 0 0,0 1 0,-1-1 0,1 1 0,-1-1 0,0 0 0,0 1 1,0-1-1,-1 1 0,1-1 0,-1 1 0,0-1 0,0 0 0,-1 0 0,0 1 0,1-1 0,-1 0 0,0 0 0,-1-1 0,1 1 1,-1 0-1,0-1 0,0 0 0,0 1 0,-1 0-8,-5 3 50,-1-1-1,1-1 1,-1 1 0,0-1 0,0-1-1,-1 0 1,1-1 0,-1 0 0,-8 2-50,18-6-55,1 1 0,-1 0 0,1 0 0,-1 0 0,1-1 1,-1 1-1,1 0 0,-1 0 0,1-1 0,-1 1 0,1-1 0,0 1 0,-1 0 1,1-1-1,-1 1 0,1-1 0,0 1 0,0-1 0,-1 1 0,1-1 0,0 1 1,0-1-1,-1 1 0,1-1 0,0 1 0,0-1 0,0 1 0,0-1 0,0 0 1,0 1-1,0-1 0,0 1 0,0-1 0,0 1 0,0-1 0,0 1 0,1-1 1,-1 0 53,0 0-11902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1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12064,'0'0'0,"0"0"288,12-1 32,-3-2 32,2-2 0,-11 5-10400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3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4 126 9472,'-2'65'1099,"0"-31"-222,2-1 0,4 28-877,-4-59 36,0 0-1,0 0 1,1 0 0,-1 0 0,1-1 0,-1 1-1,1 0 1,0 0 0,0-1 0,-1 1-1,1 0 1,1-1 0,-1 1 0,0-1-1,1 1-35,-1-1 17,-1-1 0,1 0 0,0 1 0,-1-1 0,1 0 0,0 0 0,0 0 0,-1 0 0,1 0 0,0 0 0,-1 0 1,1 0-1,0 0 0,0 0 0,-1 0 0,1 0 0,0-1 0,-1 1 0,1 0 0,0 0 0,-1-1 0,1 1 0,0 0 0,-1-1 0,1 1 0,-1-1 0,1 1 0,-1-1 0,1 1 0,-1-1 0,1 1 0,-1-1 0,1 0 0,-1 1 0,0-1 0,1 1 0,-1-1 0,0 0 0,1 0-17,17-29 398,0-1 1,3-11-399,-10 20 195,-10 19-88,11 3 58,-9 3-150,-1-1 0,1 0 0,-1 1 0,0 0 0,0-1 0,0 1 0,0 0 0,0 0 0,-1 0 0,1 0 0,-1 0 0,0 1 0,1 2-15,0 0 18,2 3 8,0 0-1,0 0 0,1-1 1,0 0-1,1 0 1,5 7-26,-9-13 15,-1 0 1,0-1 0,1 1 0,-1-1 0,1 1 0,0-1 0,-1 0 0,1 0 0,0 0 0,0 0 0,0 0 0,0 0-1,0 0 1,0-1 0,0 1 0,0-1 0,0 1 0,0-1 0,0 0 0,0 0 0,0 0 0,0 0 0,0 0-1,0 0 1,0-1 0,0 1 0,0-1 0,0 1 0,0-1 0,0 0 0,0 1 0,0-1 0,0 0 0,0-1 0,0 1-16,4-4 45,0 1 1,-1-1 0,0 0 0,0-1 0,0 1-1,-1-1 1,0 0 0,0 0 0,0 0 0,-1 0-1,0-1 1,0 0 0,0 1 0,-1-1 0,1-3-46,2-16 85,0-1 0,-2 1 0,0-18-85,5-37 151,-4 50-61,-4 28-58,-1 5-27,0-1 0,-1 0 0,2 0 0,-1 1-1,0-1 1,0 1 0,0-1 0,1 1 0,-1-1-1,0 1 1,1-1 0,0 1 0,-1 0-5,1 0 7,-2 6 13,0 1 0,1 0 1,0-1-1,0 1 0,1 0 0,0-1 1,2 9-21,12 63 169,-7-44-64,9 20 191,-9-38-48,-7-16-67,0-2-16,10 1 310,-18-37-195,6 26-176,0 0 1,0 1 0,1-1-1,0 0 1,0-5-105,1 12 17,1 0 0,-1-1 0,1 1 0,-1 0 0,1 0 0,0 0 0,0 0 0,1 0 0,-1 0 0,1 0 0,-1 0 0,1 0 0,0 0 0,0 1 0,0-1-1,0 1 1,1 0 0,-1-1 0,1 1-17,3-2 7,0 0-1,1 0 1,0 0-1,-1 1 0,8-3-6,3 0-2496,-12 5-9983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4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9920,'-74'46'1861,"72"-44"-1772,0 0 0,0 0-1,0 1 1,1-1 0,-1 1 0,1-1-1,-1 1 1,1-1 0,0 1 0,-1 0 0,2-1-1,-1 1 1,0 0 0,0 0 0,1 0-1,0 0 1,-1 0 0,1 0 0,0 0 0,0 0-1,1 2-88,-1 0 134,1-1-1,0 1 1,0-1-1,0 1 1,0-1-1,1 1 1,0-1-1,0 0 1,0 0-1,0 0 1,1 0-1,-1 0 1,3 2-134,4 3 277,1-2 0,0 1-1,0-1 1,9 4-277,-12-7 116,1 1 0,-1 0 0,0 0-1,0 0 1,0 1 0,-1-1 0,1 2-1,-2-1 1,6 7-116,-11-13 15,1 1-1,-1 0 1,1 0 0,-1 0-1,1-1 1,-1 1-1,1 0 1,-1 0 0,0 0-1,1 0 1,-1 0-1,0 0 1,0 0 0,0 0-1,0 0 1,0 0-1,0 0 1,0-1 0,0 1-1,0 0 1,0 0-1,-1 0 1,1 0 0,0 0-1,-1 0 1,1 0-1,0 0 1,-1 0 0,1-1-1,-1 1 1,1 0-1,-1 0 1,0-1 0,1 1-1,-1 0 1,0-1-1,1 1 1,-1-1 0,0 1-1,0-1 1,0 1-1,0-1 1,1 1 0,-1-1-1,0 0 1,-1 1-15,-5 1 49,-1 0 0,1 0 1,-1-1-1,1 0 0,-6 0-49,4 0 21,3 0 28,-1-1 0,0 1 0,0-1 1,0 0-1,0-1 0,0 0 0,0 0 0,0 0 0,-2-2-49,8 3 12,1 0-1,-1-1 0,0 1 0,1-1 0,-1 1 0,1-1 0,-1 0 1,1 1-1,-1-1 0,1 1 0,0-1 0,-1 0 0,1 0 0,0 1 0,-1-1 1,1 0-1,0 1 0,0-1 0,0 0 0,0 0 0,-1 1 0,1-1 1,0 0-1,0 0 0,0 1 0,1-1 0,-1 0 0,0 0 0,0 1 1,1-2-12,4-16-2106,-5 18 1824,1-4-11776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7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1 107 3552,'3'7'111,"0"-1"-1,0 1 1,-1-1 0,1 1-1,-1 0 1,-1 0 0,0 0-1,0 0 1,0 0 0,-1 0-1,1 0 1,-2 4-111,2 19 341,8 95 1222,10 112 1882,-20-317 81,-1-43-2844,-17-150 1520,6 191-895,13 80-1104,0 2 5,-1 7-129,1 1 0,0-1 0,0 0 0,1 0 0,0 0 0,0 0 0,0 0 0,1 0 0,0 0-79,4 18 99,-4-16-66,0 0 0,0-1 0,1 1 0,0-1 0,1 0 0,0 1 0,0-2 0,1 1 0,0 0 0,1-1 0,-1 0 0,3 2-33,-5-6 11,-1-1-1,0 0 1,1 0 0,0 1-1,-1-2 1,1 1-1,0 0 1,0 0 0,0-1-1,0 0 1,0 0 0,0 0-1,0 0 1,0 0 0,1 0-1,-1-1 1,0 0-1,1 1 1,-1-1 0,0 0-1,0-1 1,1 1 0,-1-1-1,0 1 1,0-1 0,1 0-1,-1 0 1,0 0 0,0-1-1,0 1 1,0-1-1,-1 0 1,1 1 0,0-1-1,0-1-10,8-6 25,-1-1 0,0 0 0,0 0 0,-1-1 0,0-1 0,6-11-25,12-21 147,3-13-147,-23 43 23,-3 7-12,12-27 74,-16 39-74,1 0-1,-1 1 0,1-1 0,0 0 0,0 0 1,2 5-11,-1 1 2,0-3 4,0 1 0,0-1 0,0 0 0,1 0 0,0 0 0,1 0 0,0 0 0,0-1 0,0 0 0,1 0 0,0 0-1,1 0 1,-1-1 0,1 1 0,1-2 0,-1 1 0,1-1 0,0 0 0,0 0 0,0-1 0,1 0 0,0 0 0,-1-1 0,1 1 0,1-2-1,-1 1 1,4-1-6,8 3-2549,-16-5-10325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9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40 3648,'-1'3'2053,"-2"2"-1564,0 1 1,0-1-1,-1-1 1,0 1-1,0 0 0,0-1 1,-1 0-1,-2 3-489,0-1 107,1-1 1,0 1-1,1 1 1,-1-1-1,1 1 1,0 1-108,-21 47 424,1 0 0,0 10-424,22-56 101,-3 8 785,5-16-435,3-9-209,3-14 9,1 0 0,1 1 1,1 0-1,1 1 0,1 0 0,1 0 0,0 1 0,1 0 1,1 1-1,2-1-251,2 0 352,-1-2 0,-1 0 0,10-20-352,-24 40 7,0 1 0,-1 0 0,1-1 0,0 1 0,0-1 0,0 1 0,0 0 0,-1 0 0,1-1 0,0 1 0,0 0 0,0 0 0,0 0 0,0 0 0,0 0 0,-1 0 1,1 0-1,0 0 0,0 1 0,0-1 0,0 0 0,0 0 0,-1 1 0,1-1 0,1 1-7,0 2 3,0 1 0,0-1 0,0 1 0,0 0 0,-1-1 0,1 1 0,-1 0 0,0 0 0,0 0 1,-1 0-1,1 3-3,4 55 33,-4-27-26,9 57 180,19 77-187,-28-165 43,-1-4-2107,0 0-8485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9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6688,'0'0'0,"13"10"288,-1-5 0,4 1 128,2 0 0,3 7-64,1 9 0,3 15-96,1-2 32,-1-8 128,3-5 32,-3 4 128,-3-4 0,-4-4-64,-5-6 0,-2-4-128,-11-8 0,0 0-10272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09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1 6784,'0'0'0,"-11"13"480,2-1 0,-7 4 128,-2 11 32,-6 13-192,2 8 32,-3 3 32,-4 1 0,0 7-64,7-6 32,6-10-64,0-11 32,3-12-64,4-15 0,9-5-10528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11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3648,'7'14'258,"-1"1"0,-1-1 0,-1 1 0,0 0 0,-1 1 0,-1-1 0,0 1 0,-1-1 0,0 11-258,1 6 270,2 32 330,2 24 2128,12 58-2728,-3-32 2629,-11-122-3424,-3 7-7343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12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7424,'2'1'709,"-1"-1"-593,1 0-1,0 0 1,0 0 0,0 0-1,-1 0 1,1 0 0,0 0 0,0-1-1,-1 1 1,1 0 0,0-1-1,-1 0 1,1 1 0,0-1-1,-1 0 1,1 0 0,-1 0-1,1 0 1,0 0-116,35-29 815,-11 9-436,-3 8-147,0 1 0,0 2 0,1 0 1,2 1-233,15-7 415,-38 15-344,-1 0 1,0 0-1,1 0 1,-1 0-1,1 1 1,0-1-1,-1 1 1,1 0-1,-1-1 1,1 1-1,0 0 1,-1 0-1,1 1 1,1-1-72,-3 1 31,-1-1 1,1 0 0,0 1 0,-1-1-1,1 0 1,-1 1 0,1-1 0,-1 1-1,1-1 1,-1 0 0,0 1-1,1-1 1,-1 1 0,1 0 0,-1-1-1,0 1 1,0-1 0,1 1 0,-1-1-1,0 1 1,0 0 0,0-1-32,1 2 47,-1 1 0,0-1 0,0 0 1,0 0-1,0 0 0,-1 0 0,1 0 0,0 0 0,-1 0 1,0 1-48,-1 4 147,-2 1 0,1-1 0,-1 0 1,0 0-1,0 0 0,0 0 0,-5 4-147,-39 40 1097,48-50-1064,0-1-1,0 0 0,-1 0 0,1 0 0,0 0 0,0 1 0,0-1 0,-1 0 1,1 0-1,0 0 0,0 1 0,0-1 0,0 0 0,-1 0 0,1 1 0,0-1 1,0 0-1,0 0 0,0 1 0,0-1 0,0 0 0,0 1 0,0-1 0,0 0 1,0 0-1,0 1 0,0-1 0,0 0 0,0 0 0,0 1 0,0-1 0,0 0 1,0 1-1,0-1 0,0 0 0,0 0 0,1 1 0,-1-1-32,13 4 533,30-4-350,-29-1 8,-1 1-121,1 1 0,0 0 0,-1 1 0,0 0 0,1 1 0,-1 1 0,0 0 0,0 1 0,11 6-70,-22-11 8,0 1 0,0 0 1,-1 0-1,1 0 0,0 1 0,-1-1 1,1 0-1,-1 1 0,0-1 0,1 1 1,-1-1-1,0 1 0,0 0 1,0-1-1,0 1 0,0 0 0,0 0 1,0 0-1,-1-1 0,1 1 1,-1 0-1,1 0 0,-1 0 0,0 0 1,0 0-1,0 0 0,0 0 0,0 0 1,0 0-1,0 0 0,-1 0 1,1 0-1,-1 0 0,0 0 0,1 0 1,-1 0-1,0 0 0,-1 1-8,-1 3 18,-1 0-1,0 0 1,-1 0 0,0-1-1,1 0 1,-1 1 0,-1-2-1,1 1 1,-1-1-1,0 1-17,-6 3 35,-1 0-1,0-1 0,0-1 0,0 0 0,-1 0 1,1-1-1,-2-1 0,1 0 0,0-2 1,0 1-1,-1-1 0,-9-1-34,-1-7 82,16 2-2591,7 3-10642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15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3648,'0'0'0,"0"0"32,8 10 0,9 2 64,7 7 0,-3 2 32,-4 9 0,-4 9 192,3-3 32,-2 1 352,2-5 32,0-5-64,-3 1 0,-5-2-128,-6-9 0,-2-17-7072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15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0 5088,'0'0'0,"0"0"256,11 18 0,-19-9 0,-8 15 0,-1 8-32,-4 6 0,-1 5 192,-4 5 32,1 1 0,-2-3 32,12-9 32,2 0 32,13-37-7616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10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46 128 7680,'0'14'6,"3"51"108,-3-59-103,1-1-1,0 0 0,1 1 1,-1-1-1,1 0 0,0 0 1,0 0-1,1 0 0,0 0 1,0 1-11,-2-5 1,0 0 0,-1 0 0,1 0 1,-1 0-1,1 0 0,0 0 0,0-1 0,0 1 0,-1 0 1,1-1-1,0 1 0,0-1 0,0 1 0,0-1 1,0 1-1,0-1 0,0 1 0,0-1 0,0 0 1,0 0-1,0 1 0,1-1 0,-1 0 0,0 0 1,0 0-1,0 0 0,0 0 0,0-1-1,2 0 0,-1 1 0,0-2-1,0 1 1,0 0 0,0 0 0,0 0-1,0-1 1,-1 1 0,1-1-1,0 0 1,-1 0 0,1 1 0,0-2 0,2-3 8,0 0 0,0 0 0,-1 0 1,1 0-1,-2-1 0,1 0 0,-1 0 1,2-6-9,-3 4 63,-1 0 1,0 1 0,-1-1 0,0 1-1,-1-1 1,1 0 0,-1 1-1,-1 0 1,0-1 0,0 1-1,-1 0 1,0 1 0,0-1 0,0 1-1,-1 0 1,0 0 0,-1 0-1,-4-4-63,7 9 87,1 0 0,-1 1 1,0 0-1,1-1 0,-1 1 0,0 0 0,0 1 0,0-1 0,0 0 0,1 1 0,-1-1 0,0 1 0,0 0 0,0 0 0,0 0 0,0 1 0,0-1 0,0 1 0,0-1 0,0 1 0,0 0 1,0 0-1,1 0 0,-1 1 0,0-1 0,1 1 0,-1-1 0,1 1 0,0 0 0,-1 0 0,0 1-87,3-3 38,-1 1-1,1-1 1,-1 0-1,1 1 1,-1-1 0,1 0-1,-1 1 1,1-1-1,0 1 1,-1-1-1,1 0 1,0 1 0,0-1-1,-1 1 1,1-1-1,0 1 1,0 0 0,0-1-1,-1 1 1,1-1-1,0 1 1,0-1 0,0 1-1,0-1 1,0 1-1,0 0 1,0-1-1,0 1 1,0-1 0,0 1-1,1-1 1,-1 1-1,0-1 1,0 1 0,1-1-1,-1 1 1,0-1-1,0 1 1,1-1 0,-1 1-1,1 0-37,0 0 48,0-1 1,0 1-1,0 0 0,0 0 1,0-1-1,1 1 1,-1-1-1,0 1 0,0-1 1,1 1-1,-1-1 0,0 0 1,1 1-1,-1-1 0,0 0 1,2 0-49,19-2 436,-1-1 1,1-1 0,16-6-437,-20 5 239,1 0-1,-1 2 1,1 0-1,-1 1 0,1 1 1,1 0-239,-11 1 64,-1 1 1,1 0-1,-1 0 1,1 1-1,-1 0 0,5 2-63,-10-3 5,-1 0 1,1 0-1,-1 1 1,0-1 0,0 1-1,0-1 1,0 1-1,0-1 1,0 1 0,0 0-1,0 0 1,-1 0-1,1 0 1,-1 1 0,1-1-1,-1 0 1,0 0-1,0 1 1,0-1 0,0 1-1,-1-1 1,1 1-1,0 1-6,0 9 9,0 0 0,0 1-1,-2 9-8,2 29 6,2-31 30,-1-24 40,1-4-22,47-66 372,-11 17-148,-22 31 39,1 0 0,15-13-317,-33 38 6,0 0 0,0 0 0,0 0 0,0-1 0,0 1-1,1 0 1,-1 0 0,0 0 0,0-1 0,0 1-1,0 0 1,0 0 0,0 0 0,1 0 0,-1-1 0,0 1-1,0 0 1,0 0 0,1 0 0,-1 0 0,0 0-1,0 0 1,0 0 0,1 0 0,-1-1 0,0 1 0,0 0-1,1 0 1,-1 0 0,0 0 0,0 0 0,0 0-1,1 0 1,-1 0 0,0 0 0,0 1 0,1-1 0,-1 0-1,0 0 1,0 0 0,0 0 0,1 0 0,-1 0 0,0 0-6,2 13 113,-7 21-32,5-31-57,-3 11 19,1 1 0,1-1 1,0 0-1,1 1 0,1-1 0,1 10-43,-1-21 16,-1 0 0,1 1-1,-1-1 1,1 0 0,0 0 0,0 0-1,1 0 1,-1 0 0,0 0 0,1 0-1,0 0 1,0-1 0,0 1-1,0 0 1,0-1 0,0 0 0,1 1-1,-1-1 1,1 0 0,-1 0-1,1-1 1,0 1 0,0 0 0,0-1-1,0 0 1,0 0 0,0 0 0,0 0-1,0 0 1,1 0 0,2-1-16,-2 0-120,0-1 0,0 1 0,0-1 1,0 0-1,-1 0 0,1-1 0,0 1 0,0-1 0,-1 0 1,1 0-1,-1 0 0,1-1 120,-1 1-936,0 0-11799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15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4640,'0'0'0,"16"2"544,2 1 0,7-3-192,4-3 0,-1-2-128,3-3 0,5-2-128,4 1 32,5-2-32,-2 3 32,-43 8-5632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59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29 126 3296,'1'5'32,"3"17"519,0 0 1,-2 1-1,0-1 0,-2 9-551,-7 97 2883,3-63-1214,2 19-1669,3-59 234,-1-7 122,0-1 0,1 1 1,2 0-1,2 14-356,-4-31 405,-9-30 299,-2-61 820,2-22-1524,3 38 503,2 43-294,-1-25 714,2-16-923,3 55 137,0 0 1,1-1-1,0 1 1,1 0-1,1 0 1,3-4-138,-5 16 24,-1 0 0,1 1 1,0-1-1,1 1 0,-1 0 1,1 0-1,0 0 0,0 0 0,0 0 1,0 1-1,1-1 0,-1 1 0,1 0 1,0 0-1,1 0-24,-3 2 6,0 0 0,0 0 0,1 0 0,-1 1 0,0-1 0,1 1 0,-1-1 0,0 1 0,1 0 0,-1 0 0,1 0 0,-1 0 0,0 0 0,1 0 0,-1 1 0,0 0 0,1-1 0,-1 1 0,0 0 0,1 0 0,-1 0 0,0 0 0,0 0 0,0 1 0,0-1 0,0 0 0,0 1 0,-1 0 0,1-1 0,1 3-6,2 1 7,-1 0 1,0 1-1,0-1 0,0 1 1,-1 0-1,0 0 0,0 0 1,0 0-1,-1 0 1,0 1-1,0-1 0,-1 1 1,0 0-1,0-1 0,0 1 1,-1 0-1,0 0 1,0-1-1,-1 1 0,-1 4-7,1-3 10,-1 1 0,0-1 1,0 0-1,-1 0 0,0 0 0,-1 0 0,0-1 0,0 1 0,0-1 0,-1 0 1,0 0-1,0-1 0,-1 1 0,0-1 0,0 0 0,-2 0-10,2-1 32,-1 0 0,0 0 0,0-1 0,0 0 0,-1 0 0,0-1 0,1 0 0,-1 0 0,-7 1-32,14-4-32,1 0-1,-1 0 0,1 0 1,-1 0-1,0 0 1,1 0-1,-1-1 0,0 1 1,1 0-1,-1 0 1,1-1-1,-1 1 0,0 0 1,1-1-1,-1 1 1,1 0-1,-1-1 0,1 1 1,0-1-1,-1 1 1,1-1-1,-1 1 0,1-1 1,0 1-1,-1-1 1,1 1-1,0-1 0,0 0 1,-1 1-1,1-1 1,0 0-1,0 1 0,0-1 1,0 1-1,0-1 0,0 0 1,0 1-1,0-1 1,0 0-1,0 1 0,0-1 1,0 0 32,0 1-636,0-3-10793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59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 9760,'3'0'0,"6"2"75,0-1 1,0 0-1,0-1 0,1 0 0,-1 0 0,2-1-75,-8 0 22,0 0 0,0 0 0,0 0 1,0 0-1,0 0 0,0-1 0,0 1 1,0-1-1,-1 0 0,1 0 0,-1 0 1,1 0-1,-1 0 0,0 0 0,0-1 1,0 1-1,0-1 0,0 1 0,0-1 1,-1 0-23,3-4-1,-1-1 1,1 0-1,-2 0 1,1 0-1,-1 0 1,0 0-1,-1 0 1,0 0-1,0-1 1,-1 1-1,0-5 1,0 13 1,0-1-1,0 1 0,0-1 1,0 1-1,0-1 1,1 0-1,-1 1 0,-1-1 1,1 1-1,0-1 1,0 1-1,0-1 0,0 1 1,0-1-1,0 1 0,-1-1 1,1 1-1,0-1 1,0 1-1,-1-1 0,1 1 1,0-1-1,-1 1 0,1 0 1,0-1-1,-1 1 1,1 0-1,-1-1 0,1 1 1,-1 0-1,1-1 0,-1 1 1,1 0-1,-1 0 1,1 0-1,-1-1 0,1 1 1,-1 0-1,1 0 1,-1 0-1,1 0 0,-1 0 1,1 0-1,-15 6 122,11-3-57,1 1-1,0 0 1,0 0 0,1 0 0,-1 0-1,1 0 1,-1 0 0,1 1-1,1-1 1,-1 1 0,1-1 0,-1 1-1,2 0 1,-2 2-65,0 6 221,1-1 0,0 1 0,1-1 0,0 1 0,1 2-221,1-3 190,0 0 0,0-1 1,1 1-1,1-1 0,0 1 0,3 3-190,-5-10 80,0 0 0,1 0 0,-1 0 0,1-1 0,0 1 0,1-1 0,-1 0 0,1 0 0,0 0 0,0-1 0,0 1 0,1-1 0,-1 0 0,1 0 0,1 0-80,-4-2 28,0 0 1,0 0 0,0 0-1,1 0 1,-1-1-1,0 1 1,0-1-1,1 0 1,-1 1-1,0-1 1,1 0-1,-1 0 1,0-1 0,1 1-1,-1 0 1,0-1-1,1 0 1,-1 1-1,0-1 1,0 0-1,0 0 1,0 0-1,0 0 1,0-1-1,0 1 1,0 0 0,0-1-1,0 0 1,-1 1-1,1-1 1,-1 0-1,2-1-28,1-4 48,0 0-1,0 0 0,-1 0 0,0 0 1,0-1-1,0 1 0,-1-1 0,-1 0 1,1-1-48,-1 6-39,2-14 170,0 0 0,2 0 0,0 0 0,0 1 0,2 0-131,-6 13-63,0 0-1,1 0 0,-1 0 0,1 0 1,-1 0-1,1 1 0,0-1 0,0 1 1,0-1-1,1 1 0,-1 0 0,1 0 1,-1 0-1,1 0 0,0 0 0,-1 0 1,1 1-1,0 0 0,0-1 0,0 1 1,0 0-1,0 0 0,1 1 0,-1-1 1,0 1-1,0-1 0,0 1 0,1 0 1,1 1 63,-3-1-10896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00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1 3648,'-3'2'1632,"-2"1"-1012,2-1-395,0 1 1,-1-1-1,1 0 1,0 1 0,0 0-1,0 0 1,1 0-1,-1 0 1,1 0-1,-1 0 1,1 1-1,0-1 1,-1 4-226,-29 81 621,-14 66-621,-14 94 425,59-244-410,-16 75 289,5 1 0,2 0 0,4 5-304,4 44 1227,8 68-1227,11 11 1120,9-1 0,32 117-1120,-39-244 260,4 0 0,2-2 0,5 0 1,13 21-261,-15-43 122,2-1 1,3-2-1,2-1 1,2-2-1,2-1 1,3-2-123,143 134-403,-158-156-912,-8-7-8919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00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3296,'5'8'6,"1"0"1,1 0-1,-1-1 0,1 0 0,1 0 1,-1 0-1,1-1 0,0 0 1,1 0-1,-1-1 0,8 3-6,68 29 73,-48-23 35,-1 1 0,0 2 0,-2 2 0,0 1 1,22 18-109,-7 5 311,-2 1 1,34 44-312,74 108 742,-129-164-457,-2 1-1,-1 1 1,-2 2 0,-1 0 0,7 22-285,-1 12 408,-4 2 0,-3 1 0,-3 1 1,-3 0-1,-4 0 0,-2 3-408,-2 70 933,-5 0-1,-16 92-932,-27 97 446,-14-3-1,-82 252-445,131-553-8549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0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3488,'0'0'0,"0"0"-2624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05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0 208 4384,'13'2'0,"17"1"-224,12-6 0,4-7 192,8-3 0,7-4 160,6-2 0,3-12 256,-2-7 0,-6 0 224,-11-5 0,-51 43-5216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15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1 3392,'0'0'160,"-2"4"107,-1 4 223,0 0 0,-1 0 0,0-1-1,0 0 1,0 0 0,-1 0 0,-1 0 0,-3 4-490,0 1 384,0 0-1,1 1 0,0 1 0,1-1 0,1 1 0,0 0 1,1 1-1,-2 7-383,-13 32 652,-31 78 2644,-17 77-3296,63-190 261,2-1 0,0 1 1,1 0-1,1 0 1,0 0-1,2 10-261,2 3-787,1 0 0,7 28 787,-8-48-10522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17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3392,'0'0'192,"-1"5"91,1 7 20,-2 20 1921,1-1 0,3 21-2224,-1-43 136,1 4 86,0 1 0,-1-1 0,-1 1 0,0-1 0,-1 0 0,0 1 0,-1-1 0,-1 0 0,-1 6-222,-1-6 1139,5-13-206,5-22-456,2-30-209,-4 29-13,0 1 1,1 0 0,1 0 0,8-19-256,-12 39 40,0 1 1,1-1 0,-1 0 0,1 0 0,0 1 0,-1-1-1,1 1 1,0-1 0,0 1 0,0 0 0,0-1 0,2 1-41,1-2 107,-4 2-96,-1 1 1,1 0-1,0-1 0,0 1 1,-1 0-1,1-1 0,0 1 1,0 0-1,0 0 0,-1 0 0,1 0 1,0 0-1,0 0 0,0 0 1,0 0-1,-1 0 0,1 0 1,0 0-1,0 1 0,0-1 1,-1 0-1,1 0 0,0 1 1,0-1-1,-1 1 0,1-1 1,0 1-1,-1-1 0,1 1 1,0-1-1,-1 1 0,1-1 1,-1 1-1,1 0 0,0 0-11,1 3 43,1 0-1,-1 0 0,1 0 1,-1 0-1,-1 1 1,2 3-43,35 134 821,-30-144-809,-2-2-1821,-4 2-8799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17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9920,'14'102'422,"-6"-57"-236,-6-34-134,0-1 1,1 1 0,0-1 0,4 10-53,-6-18 2,0 1 0,1 0 1,-1 0-1,1-1 0,-1 1 0,1-1 0,0 1 0,0-1 1,0 0-1,0 0 0,1 1 0,-1-2 0,1 1 1,-1 0-1,1 0 0,-1-1 0,1 0 0,3 2-2,-5-3-1,1 0-1,-1 0 0,1 0 0,-1 0 0,1-1 1,-1 1-1,1 0 0,-1-1 0,1 1 0,-1 0 1,1-1-1,-1 0 0,0 1 0,1-1 1,-1 0-1,0 0 0,0 0 0,1 0 0,-1 0 1,0 0-1,0 0 0,0 0 0,0 0 0,0-1 1,0 1-1,-1 0 0,1-1 0,0 0 2,5-8-12,-1 0-1,0-1 1,1-5 12,-5 13-3,34-104-56,-34 104 59,0 0 0,0 0 0,0 0 0,-1 0 0,1 0 0,-1 0 0,0 0 0,0 0 0,0 1 0,0-1 0,-1 0 0,1 0 0,-1 0 0,1 0 0,-1 0 0,0 0 0,0 1 0,0-1 0,-1 0 0,1 1 0,-1-1 0,1 1 0,-1-1 0,0 1 0,0 0 0,0 0 0,0 0 0,-1 0 0,1 0 0,0 0 0,-1 0 0,1 1 0,-1-1 0,0 1 0,1 0 0,-3-1 0,0 0 13,1 1 0,-1-1 0,0 1 0,0-1-1,0 2 1,0-1 0,0 0 0,0 1 0,0 0 0,-4 0-13,7 1 23,-1-1 0,1 0 0,-1 1 0,1-1 0,-1 1 0,1 0 0,-1 0 0,1 0 0,0 0 0,-1 0 0,1 0 0,0 1 0,0-1 0,0 1 0,0 0 0,0-1 0,0 1 0,1 0 0,-1 0 0,0 0 0,1 0 0,-1 1-23,-3 10-176,1 1 1,0-1 0,1 1 0,-1 8 175,4-22-30,-2 8-7495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11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9024,'0'0'0,"0"0"544,3 13 0,-3-13 96,0 0 0,9 4-192,-9-4 32,12-1-288,-12 1 0,0 0-9728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18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3104,'0'0'0,"5"32"1440,-2-3 32,-3-2-256,0 0 32,2 1-736,-4 3 32,-4-7-160,4-1 32,2-3-128,0-3 32,-3 1-96,-2-7 0,5-11-8768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18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7232,'0'0'0,"11"-7"96,-11 7 32,13-3 96,-13 3 32,13 8-128,-4 0 32,-9-8-6336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18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5088,'7'47'159,"-4"-37"-91,-1 0 0,-1 1 0,0-1 0,0 1 0,-1-1 0,0 1-1,-1 0-67,-4-44 491,5 11 7,1 1 0,4-21-498,-4 35 140,1 0-1,-1 0 1,1 0 0,1 0 0,-1 1-1,1-1 1,0 1 0,0 0 0,1-1 0,0 2-1,1-2-139,-4 5 31,0 1 1,0-1-1,1 1 0,-1-1 0,1 1 0,-1-1 0,1 1 0,-1 0 0,1 0 0,0 0 0,-1 0 0,1 0 0,0 0 0,0 1 0,0-1 1,0 0-1,-1 1 0,1-1 0,0 1 0,0 0 0,0 0 0,0 0 0,0 0 0,0 0 0,0 0 0,0 0 0,0 1 0,0-1 0,0 1 1,0-1-1,0 1 0,0 0 0,0 0 0,-1 0 0,1 0 0,0 0 0,-1 0 0,1 0 0,-1 1 0,1-1 0,-1 0 0,0 1 0,1-1 1,-1 1-1,0 0 0,1 0-31,2 5 63,-1 0 1,1 0 0,-1 0-1,0 1 1,-1-1 0,0 1-1,0-1 1,0 1-1,-1 4-63,1 14 135,0 1 0,-3 4-135,2 18-1029,-1-44-6112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19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95 7136,'54'351'2405,"-42"-245"-2025,-9-66-146,2-1 0,7 29-234,-26-137 395,-2-13-198,-8-13-197,16 70 72,1 1 1,1-1-1,1-1 1,2 1-1,0-1 0,2 0 1,0-15-73,3 14 71,-1 5 61,1 0 0,1-1 0,1 1 1,2-4-133,-5 21 56,1-1 0,-1 1 0,1 0 1,1 0-1,-1 0 0,1 0 1,0 0-1,0 1 0,0-1 0,1 1 1,-1 0-1,1 0 0,0 0 1,0 0-1,1 1 0,-1-1 0,1 1 1,0 0-1,1 0-56,-2 2 43,-1-1 0,0 1 0,0 1 1,1-1-1,-1 0 0,0 1 0,1 0 0,-1-1 0,0 1 1,1 1-1,-1-1 0,0 0 0,1 1 0,-1 0 0,0 0 1,0 0-1,1 0 0,-1 0 0,0 1 0,0-1 0,0 1 0,0 0 1,-1 0-1,1 0 0,-1 0 0,1 0 0,-1 1 0,1-1 1,-1 1-1,0 0 0,0-1 0,-1 1 0,1 0 0,0 0 1,-1 0-1,0 0 0,0 0 0,0 1 0,0-1 0,0 0 1,0 1-1,-1-1 0,0 4-43,0 3 69,0 0 1,-1 0-1,0 1 0,-1-1 1,0 0-1,-1 0 0,0 0 1,-1-1-1,0 1 0,0-1 1,-1 0-1,0 0 0,-1 0 1,0 0-1,0-1 0,-1 0 0,0-1 1,0 1-1,0-2 0,-1 1 1,-1-1-1,-1 2-69,-22 15 315,31-23-309,1 1 0,0-1 1,0 0-1,-1 0 0,1 1 0,0-1 1,-1 0-1,1 0 0,0 0 0,0 1 1,-1-1-1,1 0 0,-1 0 0,1 0 1,0 0-1,-1 0 0,1 0 0,0 0 1,-1 0-1,1 0 0,0 0 0,-1 0 1,1 0-1,-1 0 0,1 0 0,0 0 1,-1 0-1,1 0 0,0 0 0,-1 0 1,1 0-1,0-1 0,-1 1 0,1 0 1,0 0-1,-1 0 0,1-1 0,0 1 1,0 0-1,-1 0 0,1-1 0,0 1 1,0 0-1,-1-1 0,1 1 0,0 0 1,0-1-1,0 1 0,0 0 1,0-1-1,-1 1-6,-1-12-2122,1 8-8640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19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12 184 8864,'-1'107'3205,"-8"39"-3205,8-139 57,1 1 0,0-1-1,0 1 1,0 0 0,1-1-57,-1-6 12,0 0-1,0 0 1,0-1-1,0 1 1,0 0-1,0 0 1,0 0-1,1-1 1,-1 1-1,0 0 1,0 0-1,1-1 1,-1 1-1,0 0 1,1 0-1,-1-1 0,1 1 1,-1-1-1,1 1 1,0 0-1,-1-1 1,1 1-1,-1-1 1,1 1-1,0-1 1,-1 1-1,1-1 1,0 0-1,0 1 1,-1-1-1,1 0 1,0 0-1,0 0 1,0 1-1,-1-1 1,1 0-1,0 0 1,0 0-1,0 0 1,-1 0-1,1 0 1,0 0-1,0-1 1,0 1-1,-1 0 1,1 0-1,0-1 1,0 1-1,-1 0 1,1-1-12,3-2 39,0 0-1,-1-1 1,1 0 0,-1 0 0,0 0 0,0 0 0,0 0 0,-1 0 0,1-1 0,-1 1 0,0-1 0,-1 0 0,2-2-39,3-8 75,11-26 236,-2-1 1,5-25-312,-6 17 545,8-14-545,-22 63 5,1 1 0,-1 0 0,0-1 0,0 1 0,0-1 0,0 1 1,1 0-1,-1-1 0,0 1 0,0-1 0,1 1 0,-1 0 0,0-1 0,1 1 0,-1 0 0,0-1 0,1 1 0,-1 0 1,0 0-1,1-1 0,-1 1 0,1 0 0,-1 0 0,1 0 0,-1 0 0,0 0 0,1-1 0,-1 1 0,1 0 1,-1 0-1,1 0 0,-1 0 0,1 0 0,-1 0 0,1 0 0,-1 1 0,0-1 0,1 0 0,-1 0 0,1 0 1,-1 0-1,1 1 0,-1-1 0,0 0 0,1 0 0,-1 0 0,0 1 0,1-1 0,-1 0 0,0 1 0,1-1 1,-1 0-1,0 1-5,16 20 87,-9-1-11,-1 1-1,3 16-75,9 29 143,-11-44-91,1 3 69,1-1 0,0-1 1,14 22-122,-23-44 12,1 1 0,0-1 0,0 1 0,-1-1 1,1 1-1,1-1 0,-1 0 0,0 0 0,0 1 1,0-1-1,0 0 0,1 0 0,-1 0 1,1 0-1,-1-1 0,1 1 0,-1 0 0,1 0 1,-1-1-1,1 1 0,-1-1 0,1 0 1,1 1-13,-2-2 12,1 1 0,0 0 0,-1-1 0,1 0 0,0 1 1,-1-1-1,1 0 0,-1 0 0,1 0 0,-1 0 0,0 0 1,1 0-1,-1 0 0,0 0 0,0-1 0,0 1 1,0 0-1,1-2-12,5-8 47,-1 0 0,0 0 0,0-1 0,-1 0 0,0-4-47,7-16 68,-2 0 0,-2-1 0,-1 0 0,-1-1 0,-2 1 0,-1-1 0,-2 0 0,-2-14-68,-2 29 15,2 13-9,1 0-1,-1 1 1,1-1-1,0 0 1,0 0-1,1 1 1,-1-1-1,1 0 0,2-3-5,-6 24 56,2-1 0,0 1-1,1 0 1,0 0 0,1 0-1,1-1 1,1 2-56,7 37 404,7 15-404,-4-19 225,-12-45-191,-1 1 1,1-1-1,-1 0 1,0 1-1,0-1 0,0 0 1,0 1-1,-1-1 1,0 0-1,0 1-34,1-4 12,0 0 0,-1 0 0,1 0-1,0 0 1,-1-1 0,1 1 0,0 0 0,-1 0 0,1 0 0,-1-1-1,1 1 1,-1 0 0,0 0 0,1-1 0,-1 1 0,0 0 0,1-1-1,-1 1 1,0-1 0,0 1 0,0-1 0,1 1 0,-1-1 0,0 0-1,0 1 1,0-1 0,0 0 0,0 0 0,0 0 0,0 0 0,0 0-1,0 0 1,1 0 0,-1 0 0,0 0 0,0 0 0,0 0 0,0 0 0,0-1-1,0 1 1,0 0 0,0-1 0,1 1 0,-1 0 0,0-1 0,0 1-1,0-1-11,-3-2 55,0 1-1,0-1 0,0 0 1,0 0-1,1 0 0,-1 0 1,1-1-1,0 1 0,0-1 0,0 0 1,0-1-55,2 4 8,1-1 0,0 1 0,0-1 1,0 1-1,0 0 0,0-1 0,0 1 0,1-1 0,-1 1 1,0 0-1,1-1 0,-1 1 0,1 0 0,-1-1 1,1 1-1,0 0 0,-1 0 0,2-1-8,-1-1 18,3-4-17,0 0-1,1 1 1,0-1-1,0 1 1,0-1-1,1 2 1,0-1-1,0 1 1,0-1-1,1 1 0,6-3 94,0 0 0,1 0-1,0 1 1,0 1 0,3 0-94,22-7-852,0 2 1,1 2 0,12 0 851,-50 9-64,10-2-12538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21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3744,'2'53'4440,"-2"29"-4440,-1-22 1485,1-24-778,1 0-1,6 34-706,-6-68 89,-1 0 0,1 1 0,-1-1-1,1 0 1,0 1 0,0-1 0,0 0-1,0 0 1,0 0 0,0 0 0,2 2-89,-2-4 53,-1 1 0,1 0 0,0 0 0,0-1 0,0 1 0,0-1 0,0 1 0,1-1 0,-1 1 0,0-1 0,0 0 0,0 1 0,0-1 0,0 0 1,1 0-1,-1 0 0,0 0 0,0 0 0,0 0 0,0 0 0,1 0-53,-1-1 32,1 1 1,-1-1-1,0 1 1,1-1-1,-1 1 1,0-1-1,0 1 1,1-1-1,-1 0 1,0 0-1,0 0 0,0 0 1,0 0-1,0 0 1,0 0-1,0 0 1,0 0-1,-1 0 1,1 0-1,0-1 1,-1 1-33,12-30 243,-11 27-208,9-26 171,-2-1 0,-2 0 1,0-1-207,-6 32 8,0 0 1,0-1 0,0 1 0,-1 0 0,1 0 0,0-1 0,0 1 0,0 0 0,0 0-1,0 0 1,0-1 0,0 1 0,0 0 0,0 0 0,0-1 0,0 1 0,1 0 0,-1 0-1,0-1 1,0 1 0,0 0 0,0 0 0,0 0 0,0-1 0,0 1 0,1 0-1,-1 0 1,0 0 0,0 0 0,0-1 0,0 1 0,1 0 0,-1 0 0,0 0 0,0 0-1,0 0 1,1 0 0,-1 0 0,0-1 0,0 1-9,6 10 112,2 16-35,-7-17-48,2-1 0,-1 0 1,1 0-1,0 0 1,1 0-1,0-1 1,0 1-1,5 5-29,-7-10 12,0-1-1,0 0 0,0 0 1,0 0-1,0 0 1,1 0-1,-1 0 1,0-1-1,1 1 0,-1-1 1,1 1-1,0-1 1,0 0-1,-1 0 1,1-1-1,0 1 0,0 0 1,0-1-1,0 0 1,0 1-1,0-1 0,-1 0 1,1-1-1,0 1 1,0 0-1,0-1 1,1 0-12,1 0 12,0-1 0,0 0 0,0 0 1,-1 0-1,1 0 0,0-1 1,-1 1-1,0-1 0,0 0 0,0-1 1,0 1-1,0-1 0,-1 1 1,1-1-1,-1 0 0,0 0 0,0-1 1,-1 1-1,1-1 0,-1 1 1,0-1-1,0 0 0,-1 0-12,6-14 12,-2-1 0,0 1 0,2-19-12,-6 31 3,0 1 0,-1-1 0,0 0-1,0 0 1,0 1 0,-1-1 0,0 0-1,0 1 1,-1-1 0,0 1 0,0-1-1,0 1 1,-1 0 0,0-1-3,2 7 1,1-1 0,0 1 0,0-1 1,0 1-1,0-1 0,-1 1 0,1-1 0,0 1 0,0 0 1,-1-1-1,1 1 0,0-1 0,0 1 0,-1 0 0,1-1 1,-1 1-1,1 0 0,0 0 0,-1-1 0,1 1 0,-1 0 1,1 0-1,-1-1 0,1 1 0,0 0 0,-1 0 0,1 0 1,-1 0-1,1 0 0,-1 0 0,1 0 0,-1 0 0,1 0 1,-1 0-1,1 0 0,-1 0 0,1 0 0,-1 0-1,-3 6 9,3-4-7,1 1 0,-1-1-1,1 1 1,0-1 0,-1 1-1,1-1 1,1 1 0,-1-1-1,0 1 1,0-1 0,1 1-1,0-1 1,-1 1 0,1-1-1,0 0 1,1 2-2,18 38 16,-15-34-8,0-1 0,0 1 0,1-1 0,0 0 0,0 0 0,1 0 0,0-1 0,0 0-8,-2-3 5,-1 1-1,1-2 1,0 1-1,0 0 1,0-1-1,0 0 1,0 0-1,1-1 1,-1 1 0,0-1-1,1 0 1,-1-1-1,1 1 1,0-1-5,8-3 21,-12 1-20,0 1-1,0-1 0,0 0 1,0 0-1,0 0 1,-1 0-1,1-1 0,-1 1 1,1 0-1,-1-1 0,0 1 1,0-1-1,0 1 1,0-1-1,-1 1 0,1-1 1,0-1-1,4-47-2,-5 17 2,-2 1 0,-2-14 0,4 44 0,-1 0 0,1-1 0,-1 1 0,1 0 0,-1 0 0,0 0 0,0 0 0,-1-2 0,1 6 0,1-1 0,-1 1 0,0 0 0,1-1 0,-1 1 0,1 0 0,-1-1 0,1 1 0,-1 0 0,1 0 0,0 0 0,-1-1 0,1 1 0,0 0 0,0 0 0,-1 0 0,1 0 0,0 0 0,0 0 0,0 0 0,-6 32 0,4-20 0,-3 24 0,1-1 0,1 1 0,3 0 0,1 8 0,0-33 0,1 0 0,0-1 0,1 1 0,0-1 0,1 0 0,0 0 0,1 1 0,-2-6 0,1 1 0,0-1 0,0 0 0,0 0 0,1 0 0,0 0 0,0-1 0,0 0 0,1 0 0,0 0 0,4 2 0,-6-4 5,1-1-1,1 1 0,-1-1 0,0 1 0,0-1 0,1-1 1,-1 1-1,1-1 0,5 1-4,0-3 26,0-6 1,-7 2-26,-1 0-1,0 0 1,0 0-1,-1-1 1,1 1 0,-1-1-1,0 1 1,-1-1-1,1 0 1,-1-5-1,3-5 0,7-32-7,-5 19-11,1-1 0,6-12 18,-7 56-96,3 65-80,3 17-21,-12-94 136,0 0 1,1 0 0,0 0 0,-1 0 0,1 0 0,0 0 0,0 0 0,0 0 0,0 0-1,0 0 1,0-1 0,1 1 0,-1 0 0,1-1 0,-1 1 0,1-1 0,0 0 0,-1 1-1,1-1 1,0 0 0,0 0 0,0 0 0,0 0 0,0 0 0,0-1 0,0 1 0,0-1 0,0 1-1,0-1 1,0 0 0,0 0 0,0 1 0,1-2 0,-1 1 0,0 0 0,0 0 0,0-1 60,1 1-9872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21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7776,'0'0'0,"0"0"192,22 27 0,-22-27-6336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21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213 118 5888,'0'0'-2,"-1"3"34,0 0-1,-1-1 0,1 1 0,-1-1 0,1 0 1,-1 1-1,0-1 0,0 0 0,0 0 0,-1 1-31,1-3 50,1 1 0,-1-1 0,0 1 0,0-1-1,0 0 1,1 1 0,-1-1 0,0 0 0,0 0-1,0-1 1,0 1 0,1 0 0,-1-1 0,0 1-1,0-1 1,1 1 0,-2-1-50,-1 0 77,0-1-1,0 1 1,0 1 0,0-1-1,0 1 1,0-1 0,0 1-1,0 0 1,0 1-1,0-1 1,0 1 0,0 0-1,0-1 1,0 2 0,1-1-1,-1 0 1,0 1-1,0 0 1,1 0 0,-1 0-1,1 0 1,0 1 0,0-1-1,0 1 1,0 0-1,0 0 1,0 0 0,1 0-1,-1 0 1,1 0 0,0 1-1,0 0 1,0-1 0,1 1-1,-1 0 1,1-1-1,0 1 1,-1 2-77,-2 8 373,1 0 0,0 0 0,0 1 0,1-1-1,1 1 1,1-1 0,0 6-373,0-15 137,1 1-1,-1-1 1,1 1-1,0-1 1,1 0-1,-1 1 1,1-1-1,0 0 1,0 0-1,1 0 1,0 0-1,0-1 1,0 1 0,0-1-1,0 1 1,1-1-1,0 0 1,0-1-1,0 1 1,0-1-1,1 1-136,43 22 875,-34-19-592,0 0 1,0 1 0,-1 1-1,0 0-283,-8-5 67,-1 0 0,1 1 0,-1-1-1,0 1 1,0 0 0,-1 0 0,0 0 0,1 0-1,-2 1 1,1-1 0,-1 1 0,2 3-67,2 17 118,-1 0 0,0 0 0,-2 0 0,-2 1 0,0 0 0,-1-1 0,-3 8-118,3-20 53,-2-1 0,0 0 0,-3 10-53,4-20 10,0 0 0,0 1 1,0-1-1,-1 0 0,1 0 0,-1 0 1,0-1-1,-1 2-10,3-3 5,-1 0 1,0 0-1,0 0 0,0 0 0,0-1 1,0 1-1,0 0 0,0-1 1,0 1-1,0-1 0,0 1 1,0-1-1,0 1 0,0-1 1,-1 0-1,1 1 0,0-1 0,0 0 1,0 0-1,0 0 0,-1 0-5,-5-1 12,1-1 1,0 1-1,0-1 0,0 0 0,0 0 0,0-1 0,1 0 0,-1 0 0,1 0 0,-5-5-12,-3-2 34,0 0 1,1-1-1,-8-10-34,9 9 28,0 0 0,1-1 0,1 0 0,0-1 0,1 0 0,1-1 0,0 0 0,-2-5-28,8 16 9,1 1 0,-1-1 0,0 0 0,1 0-1,0 0 1,0 1 0,0-1 0,0 0-1,1 0 1,0 1 0,-1-1 0,1 0 0,0 1-1,1-1 1,-1 1 0,1-1 0,0 1-1,-1-1 1,2 1 0,-1 0 0,0 0 0,0 0-1,1 0 1,1 0-9,8-9 35,0 2 0,1 0 0,1 0 0,-1 1 0,3 0-35,-2 1 25,5-4-12,39-24 119,9-11-132,-49 33 17,0-1 0,-1-1 0,-1 0 0,0-1-1,5-10-16,-2 0-32,-2 0-1,-1-1 1,-2-1-1,0 0 0,-2-1 1,-1-1-1,-2 0 1,-1 0-1,3-27 33,-10 55-117,-3 11 10,-18 75-103,4 1 1,3 0-1,3 19 210,9-96-8,1 0 1,0 0-1,0 0 1,1 0-1,0 0 0,0 0 1,1 0-1,0 0 1,0 0-1,1 1 8,-2-5-1,0-1 0,0 0 1,1 0-1,-1 0 0,1 0 0,-1 0 0,1 0 0,0-1 0,0 1 0,0-1 0,-1 1 1,1-1-1,1 1 0,-1-1 0,0 0 0,0 0 0,0 0 0,1 0 0,-1-1 0,0 1 1,1 0-1,-1-1 0,1 0 0,-1 0 0,1 1 0,-1-2 0,1 1 0,-1 0 0,3-1 1,1 0 1,0 0-1,0-1 0,0 0 1,0-1-1,0 1 0,0-1 1,-1 0-1,0 0 0,1-1 1,-1 0-1,0 0 0,0 0 1,-1 0-1,0-1 0,1 1 1,-1-1-1,-1-1 0,1 1 1,-1 0-1,1-3 0,8-15 7,0-1 1,-2 0-1,-1 0 1,0-5-8,-7 25 1,6-21 10,-2 8 26,0 0 0,-1-1 0,1-13-37,-8 68 52,2 0 0,1 0-1,3 12-51,-3-44 5,0 10 8,-1-2 3,1-1 1,1 0 0,3 10-17,-5-19 4,0-1 0,1 0 1,0 0-1,0 0 1,-1 0-1,1 0 1,1 0-1,-1 0 1,0 0-1,0 0 0,1 0 1,-1-1-1,1 1 1,-1-1-1,1 1 1,0-1-1,-1 1 1,1-1-1,0 0 1,0 0-1,0 0 0,2 1-4,-3-2-109,0 0 0,0 0 0,0 0-1,0 0 1,1 0 0,-1 0 0,0 0-1,0 0 1,0 0 0,0-1-1,0 1 1,0 0 0,1-1 0,-1 1-1,0-1 1,0 1 0,0-1 0,0 0-1,-1 1 1,1-1 0,0 0 109,-1 1-100,3-1-12289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22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9824,'3'26'0,"2"26"480,1 12 32,-1-2 128,3-6 0,1-12-448,-1-7 32,-3-10-192,-5-6 0,-3-12-32,3-9 32,0 0-9504</inkml:trace>
  <inkml:trace contextRef="#ctx0" brushRef="#br0" timeOffset="1">1 109 7680,'3'9'0,"-1"20"320,4-4 32,-6-25 160,21-3 0,6-11-256,10-4 32,6-3-192,3-7 0,-46 28-7680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22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5 6624,'3'-4'591,"-14"5"-388,-18 6-48,21-4-114,1 0 0,0 1 0,0 0 0,0 1-1,0 0 1,1 0 0,0 0 0,0 1 0,0-1 0,-1 3-41,-8 11 397,0 1 1,-8 15-398,14-21 252,6-10-114,1-1-1,0 1 1,0 0-1,0-1 1,0 1-1,1 0 1,0 0 0,-1 0-1,1 0 1,0 1-138,1-3 72,1 0 1,-1-1 0,0 1-1,0 0 1,1-1-1,-1 1 1,1 0 0,-1-1-1,1 1 1,0-1 0,0 1-1,0-1 1,0 1-1,0-1 1,0 0 0,0 1-1,0-1 1,0 0 0,0 0-1,1 0 1,-1 0-1,1 0 1,-1 0 0,0 0-1,1-1 1,0 1-73,17 10 494,-2-2-80,-1 1 0,1 0 0,-1 1 0,13 13-414,-25-20 42,0 0 0,0 0 0,-1 0 0,0 1 1,0-1-1,0 1 0,0-1 0,-1 1 0,1 0 0,-1 0 0,-1 0 0,1 1 0,-1-1 0,1 0 0,-2 0 0,1 1 1,-1-1-1,1 1 0,-1-1 0,-1 1-42,1-1 34,-1 1 1,-1-1 0,1 0-1,-1 0 1,0 0 0,0 0-1,0 0 1,-1 0 0,1-1-1,-1 1 1,0-1-1,-1 0 1,1 0 0,-2 1-35,2-2 34,0 1-1,0-1 1,0-1 0,-1 1 0,0 0 0,1-1 0,-1 0 0,0 0 0,0 0 0,0 0 0,0-1 0,-1 0 0,1 1-1,0-1 1,-1-1 0,1 1 0,-1-1-34,3 0 13,1 0 0,-1-1 0,1 1 0,-1 0 0,1-1 0,-1 0 0,1 1 0,0-1 0,-1 0 0,1 0-1,0 0 1,-1 1 0,1-2 0,0 1 0,0 0 0,0 0 0,0 0 0,0 0 0,0-1 0,0 1 0,0 0 0,0-1 0,1 1 0,-1-1 0,0 1-13,-1-4 28,-16-28-932,3 0 0,-3-10 904,13 31-10634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11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7424,'0'0'0,"0"12"384,0-12 0,0 8 192,0-8 0,0 0-160,13-4 32,-3-6-224,-3-22 32,-7 32-8288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59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0 3392,'0'0'0,"-14"68"544,5-15 32,-4-5 672,-5-5 0,-1-5-32,5-3 0,3-3-64,4-2 32,4-1-736,3 6 0,5 21-32,6-2 0,3-11-96,7-10 32,3-14-64,-2-11 0,-22-8-11360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7:59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7776,'-2'52'306,"1"-28"32,0-1-1,3 11-337,-4 14 431,1-39-296,0 0 0,1-1 0,0 1 0,1 5-135,-1-12 229,0-2 22,2-3 5,22-41 354,-18 30-385,1 0-1,1 1 1,1-1-1,0 2 1,0-1-1,11-10-224,-20 23 19,1-1 0,-1 0-1,1 1 1,-1-1 0,1 1 0,0-1 0,-1 1 0,1-1-1,0 1 1,0-1 0,-1 1 0,1 0 0,0-1-1,0 1 1,-1 0 0,1 0 0,0-1 0,0 1 0,0 0-1,0 0 1,-1 0 0,1 0 0,0 0 0,0 0-1,0 0 1,-1 0 0,1 1 0,0-1 0,0 0 0,0 0-1,-1 1 1,1-1 0,0 0 0,0 1 0,-1-1 0,1 1-1,0-1 1,-1 1 0,1-1 0,0 1 0,-1 0-1,1-1 1,-1 1 0,1 0 0,-1-1 0,1 1 0,-1 0-1,1 0-18,0 4 40,1-1 1,0 1-1,-1-1 0,0 1 0,0 0 0,0-1 0,0 6-40,1 33 197,-3-30-128,1-1-1,1 1 0,0-1 0,1 0 1,0 0-1,1 1 0,0-2 0,1 1 1,0 0-1,3 4-68,-1-18-3,-3-1-1573,-1 1-7650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8:00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69 9312,'0'11'373,"0"-1"-1,0 0 1,-1 1 0,-1-1 0,0 4-373,-1-2 108,2 0 1,0 0 0,0 0-1,1 0-108,0-3 45,1 7 44,0 0 0,1 0 0,3 12-89,-5-25 33,1 0-1,-1-1 0,1 1 1,0 0-1,0-1 0,0 1 1,0-1-1,0 0 0,0 1 0,1-1 1,-1 0-1,1 0 0,-1 1 1,1-1-1,0-1 0,0 1 1,0 0-1,0 0 0,0-1 1,1 1-1,-1-1 0,0 0 1,1 0-1,-1 1 0,3-1-32,-4-1 16,-1 0-1,1 0 0,-1 0 0,1 0 0,-1 0 1,1 0-1,-1 0 0,1-1 0,-1 1 1,1 0-1,-1 0 0,1-1 0,-1 1 0,1 0 1,-1-1-1,1 1 0,-1 0 0,1-1 1,-1 1-1,0-1 0,1 1 0,-1 0 0,0-1 1,0 1-1,1-1 0,-1 1 0,0-1 1,1 0-16,3-14 187,-3 6-104,0 0 0,-1 1 0,0-1 0,0 0 0,-1 1 0,0-1 0,-1 1 0,1-1 0,-3-3-83,3 7 59,-1 0 0,0 0 0,-1 1 0,1-1 0,-1 1 0,0-1 0,0 1 0,0 0 0,-1 0 0,0 0 0,1 0 0,-1 1 0,0-1 0,-1 1 0,-1-1-59,6 4 29,0-1 0,-1 1 0,1 0 0,0 0 0,0-1 0,-1 1 0,1 0 0,0 0 1,-1 0-1,1-1 0,0 1 0,-1 0 0,1 0 0,0 0 0,-1 0 0,1 0 0,0 0 1,-1-1-1,1 1 0,0 0 0,-1 0 0,1 0 0,0 0 0,-1 0 0,1 1 0,0-1 1,-1 0-1,1 0 0,0 0 0,-1 0 0,1 0-29,10 5 340,1-5-245,-1-1 0,1 0 0,0 0 0,-1-1 0,0 0 0,0-1 0,1 0 0,-1-1-95,4-1 88,2 0-40,1-1 0,-1 0 0,0-2 1,-1 0-1,2-2-48,-10 6-43,-1 0 1,0-1 0,0 1 0,-1-2-1,1 1 1,-1-1 0,0 1 0,0-1-1,-1-1 1,0 1 0,0-1-1,2-5 43,-1 1-486,-6 15 92,-7 20 160,4 22 201,2-1-1,2 1 1,2-1 0,4 19 33,-3-31 66,1 0 1,4 7-67,-7-37 91,-1-3 5,-1-27 90,0 11-156,-1-12 45,-1-1 1,-1 1-1,-1-1-75,5 28 4,0 0-1,0 0 0,0 0 1,0-1-1,0 1 0,0 0 1,0 0-1,0 0 0,1-1 1,-1 1-1,0 0 0,1 0 1,-1 0-1,1 0 0,-1 0 1,1 0-1,0 0 1,-1 0-1,1 0 0,0 0 1,0 0-1,0 0 0,0 0-3,22-16 16,-21 17-13,6-5-173,0 2-1,1-1 0,0 1 1,0 0-1,0 1 0,0 0 1,0 1-1,0-1 0,1 2 1,-1-1-1,0 2 0,6 0 171,-10-1-10266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3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3488,'0'0'69,"4"5"134,1 3-3,-1 0 1,1 0-1,-1 0 1,-1 0 0,0 1-1,0-1 1,-1 1-1,0 0 1,0 0-1,-1 1-200,3 42 833,5 107 2409,-9-157-2869,0-2-5,5-26 296,-1-1-1,0-18-663,-2 18 145,2-1-1,0 1-144,-2 16 67,1 1 0,0 0 1,1 0-1,0 1 0,0-1 0,1 1 0,0 0 1,0 0-1,1 0 0,7-7-67,9-2 309,-21 17-304,-1 1-1,1 0 0,-1 0 1,0 0-1,1 0 0,-1 0 1,0 0-1,1-1 1,-1 1-1,1 0 0,-1 0 1,0 0-1,1 1 0,-1-1 1,1 0-1,-1 0 1,0 0-1,1 0 0,-1 0 1,1 0-1,-1 0 0,0 1 1,1-1-1,-1 0 1,0 0-1,1 1 0,-1-1 1,0 0-1,0 0 0,1 1 1,-1-1-1,0 0 1,0 1-1,1-1 0,-1 0 1,0 1-5,6 12 104,-4 7 22,-1 1 1,0 14-127,-2-20 77,1 0 1,1 1-1,0-1 0,2 0 1,3 15-78,-6-28 23,1-1 1,-1 1 0,1 0 0,0 0-1,0-1 1,-1 1 0,1-1 0,0 1-1,1-1 1,-1 1 0,0-1 0,0 1-1,1-1 1,-1 0 0,1 0 0,-1 0-1,1 0 1,-1 0 0,1 0 0,0 0-1,-1 0 1,2 0-24,-2-2 26,-1 1 0,1 0 0,0-1 0,0 1 0,0-1 1,-1 1-1,1 0 0,0-1 0,-1 0 0,1 1 0,0-1 0,-1 1 0,1-1 0,-1 0 0,1 0 0,-1 1 0,1-1-26,-1 0 53,12-12 82,0-2 0,-2 1 0,0-1 0,0-1 1,-2 0-1,0 0 0,0 0 0,-2-1 0,3-11-135,0 5 197,-8 21-127,-1 1-54,0 0-1,0 1 1,0-1 0,0 0-1,0 0 1,0 1 0,0-1-1,0 0 1,0 0 0,0 1 0,0-1-1,-1 0 1,1 1 0,0-1-1,0 0 1,-1 1 0,1-1-1,-1 0-15,1 1 9,-1-1-1,0 1 0,0-1 1,1 1-1,-1 0 0,0 0 0,0-1 1,0 1-1,0 0 0,1 0 1,-1 0-1,0 0 0,0 0 0,0 0 1,0 0-1,0 0 0,1 0 0,-1 0 1,0 1-1,0-1 0,0 0 1,1 1-1,-1-1 0,0 0 0,0 1 1,1-1-1,-2 1-8,1 1 13,-1-1 0,1 1 0,0 0-1,0-1 1,0 1 0,0 0 0,0 0 0,0 0 0,0 0 0,0 0 0,0 2-13,-1 7 38,0 0 0,1 0 0,0 0 0,1 5-38,0 0 53,0 0-1,2 0 1,0 0 0,2 6-53,-2-15 30,0 1 0,0-1 0,0 0 0,1 0 0,0-1 1,1 1-1,-1-1 0,1 1 0,1-1 0,2 4-30,-6-9 18,1 0 0,-1 0 1,1 1-1,-1-1 0,1 0 0,0 0 0,-1-1 1,1 1-1,0 0 0,0 0 0,0-1 1,-1 1-1,1-1 0,0 0 0,0 1 1,0-1-1,0 0 0,0 0 0,0 0 1,0 0-1,0-1 0,-1 1 0,1 0 1,0-1-1,0 0 0,0 1 0,0-1 0,-1 0 1,1 0-1,0 0 0,-1 0 0,1 0 1,1-1-19,5-4-351,0-1 0,0 1-1,-1-1 1,0-1 0,2-1 351,-7 6-547,2-2-11037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3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0 8416,'-3'5'96,"0"-1"1,0 0 0,0-1-1,0 1 1,0 0-1,-1-1 1,0 0 0,0 0-1,0 0 1,0 0 0,0 0-1,-3 0-96,2 0 120,-1 1 0,1-1-1,0 1 1,0 0 0,0 0 0,1 0-1,0 1 1,-4 3-120,3 3 169,0-1 0,0 1 0,1-1 1,0 1-1,1 0 0,0 1 0,1-1 0,0 0 0,1 1 0,0-1 1,1 1-1,0 0 0,1-1 0,1 1-169,-2-10 44,0 0 0,0 0 0,0 0 1,0 0-1,1-1 0,-1 1 0,1 0 0,0 0 0,-1-1 1,1 1-1,0 0 0,0-1 0,0 1 0,0-1 0,0 1 1,0-1-1,0 0 0,1 1 0,-1-1 0,1 0 0,-1 0 1,1 0-1,-1 0 0,1 0 0,1 0-44,0 0 90,0 0-1,0-1 0,0 1 1,1-1-1,-1 0 0,0 0 1,1 0-1,-1-1 0,0 1 1,0-1-1,0 0 0,0 0 1,3-1-90,10-4-193,0-1 1,-1-1 0,1-1 0,10-8 192,-23 15-329,4-3-9708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3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40 8128,'0'3'148,"1"0"0,-1 0 1,1 0-1,0 0 1,0 0-1,0 0 0,0-1 1,1 1-1,-1 0 0,2 2-148,-1-4 30,-1 0-1,0 0 1,1 0-1,-1-1 1,1 1 0,-1 0-1,1 0 1,0-1-1,-1 1 1,1-1-1,0 0 1,-1 1-1,1-1 1,0 0-1,-1 0 1,1 0-1,0 0 1,-1 0-1,1-1 1,0 1-1,-1 0 1,2-1-30,3-1 20,0 0-1,1-1 1,-1 1-1,0-1 1,0-1-1,0 1 1,-1-1-1,1 0 1,-1 0 0,0-1-1,0 1 1,0-2-20,0-10 146,-5 15-136,0 1 0,0-1 1,1 1-1,-1-1 1,0 1-1,0-1 1,0 1-1,0-1 0,0 1 1,0-1-1,0 0 1,0 1-1,0-1 0,0 1 1,-1-1-1,1 1 1,0-1-1,0 1 1,0-1-1,-1 1 0,1-1 1,0 1-1,-1-1 1,1 1-1,0 0 0,-1-1 1,1 1-1,0-1 1,-1 1-11,-5-1 45,-1 0 0,1 0 0,-1 1 0,1 0 0,0 0 1,-1 1-1,1 0 0,0 0 0,-1 0 0,1 1 0,0 0 0,-1 0-45,3 0 55,0 0 0,0 0 0,0 0 0,0 0 0,1 1 0,0-1-1,-1 1 1,1 0 0,0 0 0,0 0 0,0 1 0,1-1-1,-1 1 1,1-1 0,0 1 0,0 0 0,0 0 0,0 0 0,0 3-55,-1 4 178,0 0 0,1 0 0,0 1 1,1-1-1,0 1 0,1 0 0,0-1 1,1 2-179,-1-9 61,0-1 1,1 0 0,-1 0 0,1 1 0,0-1-1,0 0 1,0 0 0,0 0 0,0 0 0,1 0-1,-1 0 1,1 0 0,0-1 0,0 1 0,0 0-1,0-1 1,0 1 0,1-1 0,-1 0 0,1 0-1,-1 0 1,1 0 0,0-1 0,0 1 0,0-1-1,0 1 1,0-1 0,0 0 0,0 0 0,3 0-62,17 1-1707,-18-2-8362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4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10208,'-8'5'227,"1"0"1,-1-1-1,0 0 1,0 0-1,-7 2-227,7-3 152,0 0 0,0 1-1,0 0 1,1 0 0,0 1 0,-1 0-152,6-4 21,0 1 1,0 0-1,0-1 1,1 1 0,-1 0-1,0 0 1,1 0-1,-1 0 1,1 0-1,0 0 1,-1 1 0,1-1-1,0 0 1,0 1-1,1-1 1,-1 1-1,0-1 1,1 2-22,0-2 32,0-1 0,1 1 0,-1 0 0,1 0 0,-1 0 0,1-1 0,0 1 0,-1 0 0,1-1 0,0 1 0,0-1 0,0 1 1,1-1-1,-1 1 0,0-1 0,0 0 0,1 1 0,-1-1 0,1 0 0,-1 0 0,1 0 0,-1 0 0,1 0 0,0 0 0,0-1-32,9 5 205,0-1-1,1-1 1,-1 0-1,1 0 1,0-1 0,-1-1-1,1 0 1,5-1-205,43 7 576,-60-7-572,1 0-1,0 0 1,-1 1 0,1-1-1,-1 0 1,1 1 0,-1-1-1,1 1 1,-1-1 0,1 0-1,-1 1 1,0-1 0,1 1-1,-1 0 1,1-1 0,-1 1-1,0-1 1,0 1 0,1-1-1,-1 1 1,0 0 0,0-1-1,0 1 1,0 0 0,0-1-1,0 1 1,0-1 0,0 1-1,0 0 1,0-1-1,0 1-2,-3 18 8,1-13-7,-1 0 0,0 0 0,0-1 1,0 0-1,0 1 0,-1-1 0,0-1 1,0 1-1,-1 0 0,1-1 0,-1 0 0,0 0 1,-3 2-3,-13 8 0,0-1 1,-17 6-1,33-16 2,-28 12 62,31-15 0,2 0 27,0 0-2027,0 0-8128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4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8864,'-3'2'216,"0"1"0,-1-1 1,0 0-1,1 0 0,-1 0 1,0 0-1,0-1 1,0 0-1,0 1 0,0-1 1,0-1-1,-3 1-216,-10 3 897,16-4-854,0 0 0,0 0 1,0 0-1,1 1 0,-1-1 0,0 0 1,0 1-1,1-1 0,-1 0 0,0 1 1,0-1-1,1 1 0,-1-1 0,1 1 1,-1-1-1,0 1 0,1 0 0,-1-1 1,1 1-1,-1 0 0,1-1 0,0 1 0,-1 0 1,1 0-1,0-1 0,-1 1 0,1 0 1,0 0-1,0 0 0,0-1 0,-1 1 1,1 0-1,0 0 0,0 0 0,1 0 1,-1-1-1,0 1 0,0 0 0,0 0 1,0 0-1,1-1 0,-1 1 0,0 0-43,1 1 55,0 0 0,0 0 0,0 0-1,0 0 1,0-1 0,1 1 0,-1 0 0,1-1-1,-1 1 1,1-1 0,-1 1 0,1-1 0,0 0-1,-1 0 1,1 1 0,2-1-55,5 2 122,0-1 1,0 0-1,0 0 0,3-1-122,-5 0 59,1 0-1,-1 0 1,0 1 0,1 0-1,-1 0 1,1 1-59,-6-1 10,1-1 0,-1 0 1,0 1-1,0-1 0,0 1 0,0 0 0,0 0 1,0 0-1,0 0 0,-1 0 0,1 0 0,-1 0 0,1 0 1,-1 1-1,0-1 0,0 1 0,0-1 0,0 1 1,0 1-11,1 0 6,-1 0 1,-1-1-1,1 1 1,-1 0-1,1 0 1,-1-1-1,0 1 1,0 0-1,-1 0 1,1-1-1,-1 1 1,0 0-1,0-1 1,0 1 0,0 0-1,-1-1 1,1 0-1,-1 1 1,0-1-7,-1 2 7,-1-1 0,0 0 0,0 0 0,0 0 0,-1-1 0,1 1 1,-1-1-1,1 0 0,-1 0 0,0-1 0,-1 0 0,1 1 0,0-2 1,-2 2-8,-6-1-1995,13-2-8266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4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11 8224,'0'0'165,"-12"-10"1424,9 10-1460,0-1 0,0 1-1,0 0 1,0 0-1,0 1 1,0-1-1,0 1 1,0-1-1,0 1 1,1 0 0,-1 0-1,0 0 1,0 0-1,1 1 1,-1-1-1,1 1 1,-1-1 0,1 1-1,0 0 1,0 0-1,-1 0 1,0 2-129,-1 0 101,0 1-1,0-1 1,0 1 0,0 0-1,1 0 1,0 1 0,0-1-1,0 1 1,1 0 0,0-1-1,-1 4-100,-7 46 503,9-49-414,0-1 1,1 1-1,0-1 0,0 1 1,0-1-1,1 1 0,-1 0 1,1-1-1,1 1-89,-2-5 24,0 0 0,1 0 0,-1-1 0,0 1 1,1 0-1,-1-1 0,1 1 0,-1 0 0,1-1 0,-1 1 0,1 0 0,-1-1 1,1 1-1,0-1 0,-1 1 0,1-1 0,0 0 0,-1 1 0,1-1 1,0 0-1,-1 1 0,1-1 0,0 0 0,0 0 0,-1 1 0,1-1-24,1 0 51,0 0-1,0-1 0,-1 1 0,1 0 1,0-1-1,-1 1 0,1-1 1,0 1-1,-1-1 0,1 0 0,-1 1 1,1-2-51,4-1 130,-1-1 0,1 0 0,-1-1 0,0 1 0,0-1-1,0-2-129,11-13 296,-1-2-1,-1 0 0,9-21-295,-20 40 48,-3 3-48,0-1 0,1 1 0,-1 0 0,0 0 1,1 0-1,-1 0 0,1-1 0,-1 1 0,1 0 1,-1 0-1,0 0 0,1 0 0,-1 0 0,1 0 0,-1 0 1,1 0-1,-1 0 0,0 1 0,1-1 0,-1 0 1,1 0-1,-1 0 0,0 0 0,1 0 0,-1 1 0,1-1 1,-1 0-1,0 0 0,1 1 0,-1-1 0,0 0 0,0 1 1,1-1-1,-1 0 0,0 1 0,0-1 0,1 0 1,-1 1-1,0-1 0,0 1 0,0-1 0,0 0 0,1 1 1,-1-1-1,0 1 0,0-1 0,0 1 0,0-1 0,0 0 1,0 1-1,0-1 0,0 1 0,0-1 0,-1 1 1,1-1-1,0 1 0,0-1 0,1 20-57,-1-15-127,0-1-1,0 0 1,0 1-1,1-1 0,0 1 1,0-1-1,0 0 1,0 0-1,1 0 1,-1 1-1,1-1 1,2 2 184,-3-4-11360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5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10208,'1'6'117,"0"0"1,-1-1-1,1 1 1,-1 0 0,0 0-1,-1 0 1,1 0-1,-1-1 1,0 1-1,-1 0 1,0 2-118,-5 37 248,7-43-240,0 0 1,0 0-1,0 0 1,0 0-1,0 0 1,0 0-1,-1 0 1,1 0-1,0 0 1,-1 0-1,0 0 1,1 0-1,-1 0 1,0-1-1,0 1 1,0 0-1,0 0 1,-1-1-1,1 1 1,0-1-1,-1 1 1,0 0-9,4-29 293,-1 20-304,1 0 0,0 1 0,1-1 0,-1 0 0,1 1 0,1 0 0,-1 0 0,1 0 0,0 0 0,0 0 0,1 1 0,0-1 0,0 1 0,0 0 1,0 1-1,1 0 0,0-1 0,4-1 11,-8 5-8608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0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3200,'4'5'75,"-1"-1"-31,-1-1 1,0 0 0,0 0 0,0 0 0,0 0 0,-1 0 0,1 0 0,-1 0 0,0 1 0,0-1 0,0 1 0,0-1 0,0 1 0,-1-1-45,7 65 1756,-1-12 1672,-1 31-3428,0-54 2533,-4-32-2021,4-11 507,-5 5-873,1 0 0,-1 0 0,0 0 1,0 0-1,-1 0 0,1 0 1,-1 0-1,0 0 0,-2-4-146,-2-17 321,2 8-136,2 0-1,0 0 1,1-1 0,0 1 0,2-1-1,0 1 1,5-17-185,-5 28 37,0 0 1,1 0-1,0 0 0,0 1 0,0-1 0,1 1 1,0 0-1,0 0 0,1 0 0,-1 0 0,1 1 1,1 0-1,-1 0 0,1 0 0,0 1 0,0-1 1,0 1-1,0 1 0,1-1 0,-1 1 0,2 0-37,-2 1 26,0 0 0,0 0-1,0 1 1,0 0 0,0 0-1,0 1 1,0-1 0,1 1-1,-1 0 1,0 1 0,0 0-1,0 0 1,0 0 0,4 2-26,-7-3 8,-1 1 1,1 0-1,-1 1 1,1-1-1,-1 0 1,0 1-1,0-1 1,1 1-1,-1 0 1,0 0-1,0 0 1,-1 0-1,1 0 1,0 0-1,-1 0 1,1 1-1,-1-1 1,0 0-1,0 1 1,0 0-1,0-1 1,0 1-1,0-1 1,-1 1-1,1 0 1,-1-1-1,0 1 1,0 0-1,0 0 1,0-1-1,0 1 1,-1 0-1,1 1-8,-2 2 14,0 0 0,0 0-1,0 0 1,-1-1 0,0 1-1,0-1 1,0 1 0,-1-1-1,1 0 1,-1 0 0,-1-1-1,1 1 1,-1-1 0,1 0-1,-5 3-13,-5 3 11,-1 0 1,1-1-1,-2-1 0,1 0 1,-2-1-12,11-4 12,0 0 1,0-1-1,0 0 1,0-1-1,-1 1 1,1-1 0,0 0-1,-1-1 1,1 1-1,-1-1 1,1-1-1,0 1 1,-1-1-1,1 0 1,0-1-1,-1 1 1,1-1-1,0 0 1,0-1-1,-4-2-12,10 5 6,-1 0-1,1 0 0,0-1 0,-1 1 0,1 0 0,0 0 0,0 0 0,-1-1 0,1 1 1,0 0-1,0 0 0,0-1 0,-1 1 0,1 0 0,0 0 0,0-1 0,0 1 0,0 0 1,-1-1-1,1 1 0,0 0 0,0-1 0,0 1 0,0 0 0,0-1 0,0 1 1,0 0-1,0-1 0,0 1 0,0 0 0,0-1 0,0 1 0,0 0 0,0-1 0,1 1 1,-1 0-1,0 0 0,0-1 0,0 1 0,0 0 0,1-1 0,-1 1 0,0 0 0,0 0 1,0-1-1,1 1 0,-1 0-5,9-8 85,-8 8-79,0-1 0,0 1 0,0 0 1,0 0-1,0 1 0,0-1 0,0 0 0,0 0 1,0 0-1,0 1 0,-1-1 0,1 0 1,0 1-1,0-1 0,0 1 0,0-1 0,-1 1 1,1-1-1,0 1 0,0 0-6,16 15 77,-10-9-33,122 101 223,-125-106-258,-1 1 1,1-1-1,-1 0 1,1 0-1,0-1 1,0 1-1,0-1 1,0 0 0,0 0-1,0 0 1,0 0-1,0-1 1,0 0-1,1 1-9,20-4-2389,-22 2-9472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5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8320,'4'36'475,"4"9"191,-8-44-655,0 0-1,1 0 1,-1 0 0,1 0 0,-1 0-1,1 0 1,-1 0 0,1 0-1,0 0 1,-1-1 0,1 1-1,0 0 1,0 0 0,0-1 0,-1 1-1,1 0 1,0-1 0,0 1-1,0-1 1,0 1 0,0-1 0,0 0-1,0 1 1,0-1 0,0 0-1,0 0 1,0 0 0,0 0-1,1 0 1,-1 0 0,0 0 0,0 0-1,0 0 1,0 0 0,0 0-1,0-1 1,0 1 0,0 0-1,0-1 1,0 1 0,0-1 0,0 1-1,0-1-10,5-2 70,-1 0 0,1-1 0,-1 1 0,0-1 0,0 0 0,2-2-70,3-3 119,-1 0 0,0 0 0,-1-1-1,0 0 1,-1 0 0,0-1 0,1-2-119,-8 13 11,0-1 0,1 0 0,-1 1 0,0-1 0,0 1 0,1-1 0,-1 1 0,0-1-1,1 1 1,-1-1 0,0 1 0,1-1 0,-1 1 0,1 0 0,-1-1 0,1 1 0,-1-1 0,1 1 0,-1 0 0,1 0 0,-1-1 0,1 1-11,4 8 206,-1 25 51,15 203 633,-2-20-223,-16-203-612,0-1 18,0 0 1,-1 1-1,-1-1 0,0 1 1,0-1-1,-1 0 0,-1 0 1,0 0-1,-2 3-73,5-14 17,-1 1-1,1-1 1,-1 0 0,0 1-1,0-1 1,0 0-1,0 1 1,0-1 0,0 0-1,0 0 1,0 0 0,0 0-1,0 0 1,-1 0 0,1 0-1,0 0 1,-1-1 0,1 1-1,-1 0 1,1-1 0,-1 1-1,0-1-16,-1 1 24,0-1 0,0 0 0,1 0 0,-1-1 0,0 1 0,1 0 0,-1-1-1,0 0 1,1 0 0,-1 0 0,1 0 0,-2 0-24,-6-5 74,1 1 0,-1-1 1,1-1-1,1 1 0,-8-9-74,8 8 79,0-1 0,1-1 0,0 0 0,0 0 0,1 0 0,-1-2-79,5 7 50,-1-1 1,1 0 0,0 0 0,0 0-1,1 0 1,0 0 0,0 0 0,0 0-1,0 0 1,1-1 0,0 1-1,0 0 1,0-1 0,1-3-51,2-4 87,1 0 0,1 1 1,0-1-1,1 1 0,0 0 1,1 1-1,0-1 0,1 1 1,0 1-1,0-1 0,1 1 0,1 1 1,8-7-88,11-8 208,1 1 0,1 1 1,1 2-1,15-6-208,-5 6-928,0 1 0,12 0 928,-42 14-11765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6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3648,'8'49'4618,"-6"26"-3270,-2-49-1195,1-1 0,3 22-153,-4-47 36,0 0 0,0 0 0,0 0 1,0 1-1,0-1 0,0 0 0,0 0 1,0 0-1,0 0 0,1 0 0,-1 0 0,0 1 1,0-1-1,0 0 0,0 0 0,0 0 1,0 0-1,0 0 0,0 0 0,0 0 0,0 1 1,0-1-1,0 0 0,1 0 0,-1 0 1,0 0-1,0 0 0,0 0 0,0 0 1,0 0-1,0 0 0,1 0 0,-1 0 0,0 0 1,0 0-1,0 0 0,0 0 0,0 0 1,0 1-1,1-2 0,-1 1 0,0 0 1,0 0-1,0 0 0,0 0 0,0 0 0,1 0 1,-1 0-1,0 0 0,0 0 0,0 0 1,0 0-1,0 0-36,10-9 992,14-25-541,-9 13-225,-11 16-183,0 1-1,0-1 1,1 1 0,-1 0 0,1 0-1,0 1 1,1-1-43,-5 4 8,0-1 0,-1 0-1,1 1 1,0-1 0,0 1-1,0-1 1,0 1 0,0 0-1,1-1 1,-1 1 0,0 0-1,0 0 1,0 0 0,0 0-1,0 0 1,0 0 0,0 0-1,0 0 1,0 0 0,0 0-1,1 1 1,-1-1 0,0 0-1,0 1 1,0-1 0,0 1-1,0-1 1,-1 1 0,1 0-1,0-1 1,0 1 0,0 0-1,0-1 1,-1 1 0,1 0 0,0 0-1,-1 0 1,1 0 0,-1 0-1,1 0 1,-1 0 0,1 0-1,-1 0-7,2 3 16,-1 0 0,0 0-1,-1 0 1,1 0-1,-1 0 1,1 0 0,-1 0-1,-1 0 1,1 0 0,0 0-1,-1 0 1,0-1 0,0 1-1,0 0 1,0 0-1,-1 0 1,0 0-16,-2 5 43,0 0 0,-1 0-1,0-1 1,-1 1 0,0-1 0,-3 3-43,7-9 45,1 0 1,-1 0-1,0-1 1,0 1-1,0-1 0,0 0 1,0 0-1,0 1 1,0-1-1,0 0 0,0-1 1,-1 1-1,1 0 1,0-1-1,-1 1 1,1-1-1,0 0 0,-1 1 1,1-1-1,-1-1 1,1 1-1,0 0 1,-1 0-1,1-1 0,0 1 1,-1-1-1,1 0 1,0 0-1,0 0 0,0 0 1,-2-1-46,3 1 20,1 1-1,0 0 1,0-1 0,-1 1 0,1 0-1,0-1 1,0 1 0,0-1 0,0 1-1,-1-1 1,1 1 0,0 0-1,0-1 1,0 1 0,0-1 0,0 1-1,0-1 1,0 1 0,0-1 0,0 1-1,1 0 1,-1-1 0,0 1 0,0-1-1,0 1 1,0-1 0,1 1 0,-1 0-1,0-1-19,5-8-2060,-4 7-8361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7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71 9216,'2'0'30,"-1"0"1,0 0-1,0 0 1,1 0-1,-1 0 1,0-1-1,0 1 1,0 0-1,1-1 1,-1 1-1,0-1 1,0 1-1,0-1 1,0 0-1,0 0 1,0 1-1,0-1 0,0 0 1,1-1-31,10-21 621,-11 21-573,-1-17 16,0 18-60,-1 0 0,1 0-1,0 0 1,0 1 0,0-1 0,0 0 0,-1 0 0,1 0 0,0 1 0,-1-1 0,1 0 0,-1 0 0,1 1 0,-1-1 0,1 0 0,-1 1 0,0-1-1,0 0-3,1 1 4,-1 0 0,1 0 0,0-1 0,-1 1 0,1 0 0,-1 0 0,1 0 0,-1 0 0,1 0 0,-1 0 0,1 0 0,-1 0 0,1 0 0,-1 0 0,1 0 0,-1 0 0,1 1 0,-1-1 0,1 0 0,-1 0 0,1 0 0,0 1-1,-1-1-3,-1 1 20,1 0-1,-1 0 0,1 1 0,0-1 0,-1 0 0,1 1 0,0-1 0,0 1 0,0-1 0,0 1 0,0 0 0,0-1 1,0 1-1,0 0 0,0 1-19,0 3 93,-1 0 0,1 1 0,0-1 0,0 1 1,1 0-1,0-1 0,0 1 0,0-1 0,1 4-93,0-8 51,-1 1 1,1-1-1,0 0 0,0 1 0,0-1 0,0 1 0,1-1 0,-1 0 1,0 0-1,1 0 0,0 0 0,-1 0 0,1 0 0,0 0 1,0-1-1,0 1 0,0-1 0,0 1 0,0-1 0,1 0 0,-1 0 1,0 0-1,1 0 0,-1 0 0,3 0-51,16 4-1392,-16-4-6949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7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0 9024,'-2'2'98,"-1"1"-1,0-1 1,0 0 0,0 0 0,0-1 0,0 1-1,0-1 1,-1 1 0,1-1 0,0 0 0,-1 0 0,1-1-1,-1 1 1,1-1 0,-1 0 0,-2 1-98,1-1 89,1 0-1,-1 1 1,1-1 0,-1 1-1,1 0 1,-1 1 0,1-1-1,0 1 1,-1 0 0,1 0-1,0 0 1,0 1-89,-1 2 91,1-1 1,0 0-1,1 1 1,-1 0-1,1-1 1,0 2-1,0-1 0,1 0 1,-1 0-1,1 1 1,0-1-1,1 1 1,-1 0-1,1 0 0,1-1 1,-1 1-1,1 0 1,-1 0-1,2 5-91,-1-7 68,0-1-1,0 1 1,1-1 0,0 1-1,-1-1 1,1 1-1,0-1 1,0 0 0,1 0-1,-1 1 1,1-1-1,0 0 1,-1 0 0,1-1-1,1 1 1,-1 0-1,0-1 1,1 1 0,-1-1-1,1 0 1,0 1-1,-1-1 1,1-1 0,0 1-1,1 0 1,-1-1-1,0 1 1,0-1-1,1 0 1,-1 0 0,0 0-1,1-1 1,2 1-68,5-1-163,-1 0 0,1-1 0,-1 0 0,1-1 0,-1 0 0,1 0 0,6-3 163,-12 3-10352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7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26 10464,'1'0'13,"-1"0"1,0-1-1,0 1 1,1 0 0,-1 0-1,0 0 1,0-1-1,1 1 1,-1 0 0,0 0-1,0-1 1,1 1-1,-1 0 1,0 0 0,0-1-1,0 1 1,0 0-1,0-1 1,0 1 0,1 0-1,-1 0 1,0-1-1,0 1 1,0 0 0,0-1-1,0 1 1,0 0-1,0-1 1,0 1 0,0 0-1,0-1 1,0 1-1,-1 0 1,1-1 0,0 1-1,0 0 1,0-1-1,0 1 1,0 0 0,-1-1-14,-2 0 21,0-1 0,0 1 1,0-1-1,0 1 0,-1 0 1,1 0-1,0 0 0,-1 0 1,1 1-1,0 0 0,-1-1 1,1 1-1,-1 0 0,1 1 1,-1-1-1,1 1 0,0-1 1,-1 1-1,1 0 0,0 0 1,-1 1-1,1-1 0,0 0 1,0 1-1,0 0 0,0 0 1,1 0-1,-1 0 0,0 0 1,1 1-1,0-1 0,-1 1 1,1 0-1,0-1 0,0 2-21,-3 5 88,0 0-1,1 1 0,0-1 0,1 1 0,0 0 1,-2 9-88,5-15 70,-1 0 1,1 0 0,0 0-1,0 0 1,0 0-1,0 0 1,1 0 0,-1 0-1,2 1-70,-2-3 60,1-1 0,-1 1-1,1 0 1,0-1 0,0 1 0,0 0-1,0-1 1,0 1 0,0-1-1,0 0 1,1 1 0,-1-1-1,1 0 1,-1 0 0,0 1-1,1-1 1,0-1 0,-1 1 0,2 1-60,-1-2 63,0 1 0,0-1 0,0 1 0,0-1 0,0 0 0,0 0 0,0 0 0,1 0 1,-1 0-1,0 0 0,0-1 0,0 1 0,0-1 0,0 1 0,0-1 0,0 0 0,0 1 0,0-1 1,0 0-1,-1-1 0,1 1 0,0 0 0,-1 0 0,1-1 0,0 1 0,-1-1 0,1 0-63,6-7 137,0 0 0,-1-1-1,0 0 1,2-4-137,-6 9 5,3-6 45,0-1-1,-1 1 0,0-1 0,-1-1 0,2-7-49,-4 16 21,-2 4-21,0 0 0,0 0 0,0 1 1,0-1-1,0 0 0,0 0 0,0 0 0,0 0 0,0 0 0,0 1 0,0-1 0,0 0 0,0 0 1,0 0-1,0 0 0,0 0 0,0 1 0,0-1 0,0 0 0,0 0 0,0 0 0,0 0 0,0 0 0,0 0 1,0 0-1,1 1 0,-1-1 0,0 0 0,0 0 0,0 0 0,0 0 0,0 0 0,0 0 0,0 0 1,1 0-1,-1 0 0,0 0 0,0 0 0,0 0 0,0 0 0,0 0 0,1 0 0,-1 0 0,0 0 0,0 0 1,0 0-1,0 0 0,0 0 0,1 0 0,-1 0 0,0 0 0,0 0 0,0 0 0,0 0 0,0 0 1,0 0-1,1 0 0,-1 0 0,0 0 0,0 0 0,0 0 0,0-1 0,0 1 0,0 0 0,0 0 0,0 0 1,0 0-1,1 0 0,-1 0 0,0-1 0,0 13-1,0-12 1,1 8 28,-1 0 0,1 0 0,0-1 0,0 1 0,1-1 0,0 1 0,1-1 1,0 0-1,0 0 0,3 5-28,-5-9 11,0-1 1,1 0-1,-1 0 0,1 0 1,-1 0-1,1 0 1,0 0-1,0 0 0,0 0 1,0-1-1,0 1 1,1-1-1,-1 1 0,0-1 1,1 0-1,-1 0 1,1 0-1,-1 0 0,1 0 1,-1-1-1,1 1 1,0-1-1,-1 0 0,1 1 1,-1-1-1,1-1 1,0 1-1,-1 0 0,1-1 1,0 1-1,1-1-11,-1-1 29,-1 0 0,1 0 0,0-1 0,-1 1 0,0-1 0,1 1 0,-1-1 0,0 0-1,0 0 1,-1 0 0,1 0 0,-1 0 0,1 0 0,0-3-29,1 0 43,-2 4-36,4-8 31,-1 0 0,0 0 0,-1-1 0,0 1 0,0-1-38,-3 11 0,0-1 0,0 1 0,0 0-1,0 0 1,0 0 0,0 0-1,0-1 1,0 1 0,0 0 0,0 0-1,0 0 1,0 0 0,0 0-1,0-1 1,0 1 0,0 0 0,0 0-1,0 0 1,0 0 0,0 0-1,1 0 1,-1-1 0,0 1 0,0 0-1,0 0 1,0 0 0,0 0-1,0 0 1,0 0 0,1 0-1,-1 0 1,0 0 0,0-1 0,0 1-1,0 0 1,0 0 0,1 0-1,-1 0 1,0 0 0,0 0 0,0 0-1,0 0 1,1 0 0,-1 0-1,0 0 1,0 0 0,0 0 0,0 0-1,0 0 1,1 0 0,-1 1-1,0-1 1,6 9-33,3 20-15,-2-13 48,-6-15 2,0 0-1,0 0 0,-1 0 1,1 0-1,0 0 0,1 0 0,-1 0 1,0-1-1,0 1 0,0 0 1,0-1-1,1 1 0,-1 0 0,0-1 1,0 1-1,1-1 0,-1 0 1,0 0-1,1 1 0,-1-1 0,1 0 1,-1 0-1,0 0 0,1 0-1,1-1 7,0 0-1,0 0 0,0 0 1,-1 0-1,1 0 0,0-1 1,-1 1-1,1-1 0,-1 1 1,0-1-1,2-1-6,6-7 30,0-1 1,0 1-1,-1-2 1,3-5-31,-10 15 1,8-17 30,-1 5 13,-9 14-44,1 0 1,-1 0 0,1 0-1,-1 1 1,1-1-1,-1 0 1,1 0 0,-1 0-1,0 1 1,1-1 0,-1 0-1,1 1 1,-1-1 0,0 0-1,1 1 1,-1-1 0,0 0-1,0 1 1,1-1-1,-1 1 1,0-1 0,0 0-1,0 1 1,1-1 0,-1 1-1,0-1 1,0 1 0,0-1-1,0 1 1,0-1 0,0 1-1,0-1 1,0 1-1,0-1 0,2 7 0,0 0 0,0 0 0,1 0 0,0 0 0,0-1 0,4 6 0,-6-10 0,1 0 0,-1 0 0,1 0 0,0 0 0,0-1 0,0 1 0,0-1 0,0 1 0,0-1 0,0 0 0,0 0 0,0 0 0,1 0 0,-1 0 0,0 0 0,1-1 0,-1 1 0,1-1 0,0 0 0,12 1-2261,-12-1-9045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8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10464,'-1'2'28,"0"0"1,0 1 0,0-1-1,0 0 1,0 1 0,0-1 0,0 0-1,-1 0 1,1 0 0,-1 0-1,1 0 1,-1 0 0,0 0-1,0-1 1,0 1 0,0-1-1,0 1 1,0-1 0,0 0-1,0 0 1,-1 0 0,1 0 0,0 0-1,-1 0 1,1-1 0,-1 1-1,1-1 1,-1 0 0,0 1-29,1-1 31,0 1-1,-1 0 1,1 0 0,0 0 0,0 0 0,0 0 0,0 0 0,0 1-1,0-1 1,0 1 0,0 0 0,1-1 0,-1 1 0,0 0 0,1 0 0,0 0-1,-1 0 1,1 0 0,0 1-31,-3 3 123,4-5-97,0 0-1,1 0 1,-1 0-1,0 1 1,1-1-1,-1 0 1,1 0 0,-1 0-1,1 0 1,0 0-1,-1 0 1,1 0 0,0 0-1,0 0 1,-1-1-1,2 2-25,-2-2 39,7 8 140,1-1 0,-1 0 0,1 0 0,1-1 0,3 3-179,22 16 508,40 36 676,-72-60-1035,-4 1-37,0 0-99,0 0 1,-1-1 0,0 1-1,1-1 1,-1 0 0,0 0-1,0 0 1,0 0-1,1-1 1,-1 1 0,0-1-1,0 1 1,0-1 0,0 0-1,0 0 1,0-1-1,0 1 1,0 0 0,-2-2-14,-2 2 15,0-2 0,0 1 0,0-1 0,1 0 0,-1-1 0,1 0 0,-1 0 0,0 0-15,5 1 32,2 2 5,0 0 22,4-8-1937,-3 7-8084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8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8576,'12'-2'51,"30"-6"215,-40 8-249,0-1 0,-1 0 0,1 1-1,0-1 1,0 0 0,0 0-1,-1 0 1,1 0 0,-1 0-1,1-1 1,-1 1 0,1 0-1,-1-1 1,0 1 0,1-1-1,-1 1 1,0-1 0,0 0-1,0 0-16,2-9 0,-4-1-21,0 11 21,1 0 0,-1 0 0,1 0 0,-1 0 0,1 1 0,-1-1 0,0 0 0,1 0 0,-1 0 0,0 0 0,0 1 0,0-1 0,0 0 0,1 1 0,-1-1 0,0 1 0,0-1 0,0 1 0,0-1 0,0 1 0,0 0 0,0-1 0,-1 1 0,1 0 0,0 0 0,0 0 0,0 0 0,0 0 0,0 0 0,0 0 1,0 0-1,0 0 0,0 1 0,0-1 0,0 0 0,0 1 0,0-1 0,0 0 0,0 1 0,-1 0 0,0 0 16,0 1 1,1 0-1,-1 0 1,0 0-1,1 0 1,-1 0 0,1 0-1,0 0 1,0 0-1,-1 0 1,2 1-1,-1-1 1,0 0-1,0 1 1,1-1 0,-1 1-1,1-1 1,0 2-17,-1 2 134,1 1 1,0-1 0,0 0-1,1 1 1,0-1 0,0 0-1,0 0 1,1 1-1,0-1 1,0 0 0,1-1-1,-1 1 1,1 0 0,1-1-1,-1 1 1,2 1-135,-1-3 98,-1-1 0,1 1 0,-1-1 1,1 0-1,0 0 0,1 0 0,-1 0 0,0-1 0,1 1 0,0-1 1,-1 0-1,1-1 0,0 1 0,0-1 0,0 0 0,0 0 0,0-1 1,0 1-1,0-1 0,3 0-98,33-5-1301,-32 4-7483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09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51 7680,'-2'13'436,"2"-7"-158,-1-1-1,0 1 1,-1-1-1,1 1 0,-1-1 1,0 0-1,0 0 1,-2 4-278,2-4 100,0 0 0,0 0-1,1 0 1,-1 0 0,2 0 0,-1 1 0,0-1 0,1 1 0,0-1 0,0 0 0,1 1 0,-1 1-100,1-5 37,-1 1 0,0-1 1,1 1-1,-1-1 1,1 0-1,0 1 0,-1-1 1,1 0-1,0 1 0,0-1 1,1 0-1,-1 0 0,0 0 1,1 0-1,0 0 1,-1 0-1,1 0 0,0-1 1,0 1-1,0-1 0,0 1 1,0-1-1,0 0 0,0 0 1,0 1-1,1-2 1,-1 1-1,2 0-37,-2 0 54,0-1-1,0 0 1,0-1 0,-1 1 0,1 0-1,0 0 1,0-1 0,0 1 0,0-1-1,-1 0 1,1 1 0,0-1 0,-1 0-1,1 0 1,0 0 0,-1 0 0,1 0-1,-1-1 1,0 1 0,1 0 0,-1-1-1,0 1 1,0-1 0,1 0-54,4-7 372,0-1-1,0 0 1,3-9-372,-4 9 288,-4 8-263,0-1-1,0 1 1,-1 0 0,1-1-1,-1 1 1,1 0 0,-1-1-1,0 1 1,0-1 0,0 1-1,0-1 1,0 1-1,-1 0 1,1-1 0,-1 1-1,0 0 1,1-1 0,-1 1-1,-1-1-24,-1-3 32,0 0 1,-1-1-1,0 1 0,0 0 1,-5-5-33,2 5 62,6 8-5,11 11-16,-5-10-31,1 0 0,-1 0 1,1 0-1,0 0 1,0-1-1,0 0 1,1-1-1,-1 1 0,0-1 1,0 0-1,1-1 1,-1 0-1,1 0 1,-1 0-1,0 0 0,1-1 1,-1 0-1,0-1 1,1 1-1,2-2-10,2-1 12,0 0 0,0-1-1,0 0 1,-1 0 0,1-1-1,-1 0 1,-1-1 0,1 0-1,-1-1 1,5-5-12,-7 2 21,-6 11-21,-1-1 1,0 1-1,0 0 0,0-1 0,0 1 0,0 0 0,0-1 1,0 1-1,0 0 0,0-1 0,0 1 0,0 0 0,0-1 1,0 1-1,0 0 0,0-1 0,0 1 0,0 0 0,0-1 1,0 1-1,-1 0 0,1-1 0,0 1 0,0 0 0,0-1 1,0 1-1,-1 0 0,1 0 0,0-1 0,0 1 0,-1 0 1,0-1-1,0 1 0,0-1 0,0 1 0,-1-1 0,1 1 0,0 0 0,0-1 0,-1 1 0,1 0 0,0 0 0,0 0 0,-1 0 0,1 0 0,0 0 0,0 0 0,-1 0 0,1 1 0,0-1 0,0 0 0,-1 1 0,1-1 0,0 1 0,0 0 0,0-1 0,0 1 0,0 0 0,0-1 0,0 1 0,0 0 0,0 0 0,0 0 0,0 0 0,1 0 0,-1 0 0,0 0 0,1 0 0,-1 1 0,-2 2 0,1 0 0,-1 1 0,1-1 0,0 1 0,1-1 0,-1 1 0,1 0 0,0 0 0,-1 3 0,0 26 3,0 1 1,3 0-1,1 0 1,3 15-4,29 136 30,-9-56-10,-25-129-19,2 8 26,-1 0-1,0-1 0,0 1 1,-1 0-1,0-1 0,-1 7-26,-12-19 102,3-4-73,0 1-1,1-2 1,0 1 0,0-1-1,1 0 1,0-1 0,1 0 0,0 0-1,0-1-28,-24-31 318,31 40-292,-1 0 0,1 0 1,-1 1-1,1-1 0,0 0 1,0 0-1,0 0 1,0 0-1,0 0 0,0 1 1,0-1-1,1 0 0,-1 0 1,1 0-1,-1 1 0,1-1 1,0 0-1,0 0 0,0 1 1,0-1-1,1 0-26,-2 1 17,5-7 42,0 0 0,1 0 0,0 1-1,0 0 1,0 0 0,1 0-1,0 1 1,1 0 0,-1 1-1,1 0 1,0 0 0,0 0-1,5-1-58,21-9 56,1 2 0,29-8-56,1 0-1877,-57 18-10176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10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4192,'-3'12'375,"1"0"0,0 0-1,0 0 1,1 9-375,-1 7 613,1-1 58,1 0 0,1 0 0,1-1 0,5 22-671,4 49 1321,-10-40-16,-2 0 0,-3 0 0,-4 15-1305,5-84-1056,2 10-8336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10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28 7072,'-4'33'965,"3"-31"-293,1-2-11,2-1-583,1 0-1,-1 0 0,0 0 0,0-1 0,0 1 0,0-1 0,-1 1 0,1-1 0,0 1 1,-1-1-1,2-1-77,2-3 149,0 2-51,0 0 1,1 0 0,-1 0-1,1 1 1,0 0 0,0 0-1,0 1 1,0-1 0,1 1-1,-1 0 1,0 1 0,1 0-1,0 0 1,4 0-99,-10 2 35,0-1-1,-1 1 1,1 0 0,0 0 0,-1-1 0,1 1-1,0 0 1,-1 0 0,0 0 0,1 0-1,-1 0 1,1 0 0,-1 0 0,0 0-1,0 0 1,1 0 0,-1 0 0,0 0-35,0-1 46,0 5 81,0-1 0,1 1 0,-2-1 0,1 0 0,0 1-1,-1-1 1,0 1 0,0-1 0,0 0 0,-1 0 0,0 0 0,1 0 0,-1 0 0,0 0 0,-1 0 0,1-1-1,-3 3-126,2-1 282,0 0 0,0 0-1,1 0 1,-1 0 0,1 0-1,0 1 1,0-1-1,0 4-281,2-8 36,1 0-1,-1-1 0,1 1 0,-1-1 0,1 1 0,-1-1 0,1 1 0,-1-1 0,1 0 0,-1 1 0,1-1 0,-1 0 0,1 1 0,0-1 0,-1 0 0,1 0 0,0 1 0,-1-1 0,1 0 0,0 0 0,-1 0 0,2 0-35,15 3 344,-17-2-333,31 1 413,-22-2-352,-1 0 0,1 1 0,-1 0 0,1 0 0,-1 1 0,1 0-1,0 1-71,-7-2 13,0 0-1,-1 0 0,1 0 0,0 0 1,0 1-1,-1-1 0,1 0 0,-1 1 0,1-1 1,-1 1-1,0-1 0,1 1 0,-1 0 1,0 0-1,0-1 0,0 1 0,0 0 1,-1 0-1,1 0 0,0 0 0,-1 0 0,1 0 1,-1 0-1,0 0 0,0 0 0,0 0 1,0 1-1,0-1 0,0 0 0,0 0 0,-1 2-12,1-2 17,-1 0 0,1 0 0,-1 0 0,1 0 0,-1 0 0,0 0 0,0 0 0,0 0 0,0 0 0,0 0 0,0 0 0,0-1 0,-1 1 0,1 0 0,-1-1-1,1 1 1,-1-1 0,1 1 0,-1-1 0,0 0 0,0 0 0,0 0 0,0 0 0,0 0 0,0 0 0,0-1 0,0 1 0,0 0 0,0-1-17,-3 1-241,0 0 0,-1-1 1,1 0-1,0 0 1,0 0-1,0 0 1,-1-1-1,1 0 0,0 0 1,-5-2 240,8 2-12389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06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10368,'0'0'0,"5"25"224,-1 1 0,2 6 64,-5 9 32,-1 10-160,0-3 32,5-5-96,1-10 32,-2-5-32,-3-8 0,2-5 64,-3-15 0,5 9 32,-5-9 0,0 0-9888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9:10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7872,'9'6'0,"15"20"896,7 9 0,0 8 192,-3 13 32,-3 19-672,-6 10 32,-12 1-224,-7 0 0,-10-1-96,-7-2 0,-4-2-32,-17 0 32,38-81-10624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7:52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0 403 3392,'0'0'32,"0"0"0,0 0 5,0 0 17,0 0-17,0 0-5,0 0 0,4-4-5,4-8-13,-1 1 1,0-1 0,0-1 0,2-9-15,-3 10 41,-1-1-1,2 1 1,-1 0 0,2 1 0,0 0 0,6-8-41,20-18 458,2 2 1,1 1 0,2 2-1,13-7-458,28-17-362,-73 50-3521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7:55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35 154 3936,'0'0'32,"0"0"11,0 0 42,0 0 27,-3 4 69,-2 4-89,1-1 0,0 1-1,1 1 1,0-1 0,0 0-1,1 1 1,0-1 0,0 1 0,1 0-1,0 3-91,0 7 179,1 1 0,0-1-1,2 0 1,2 11-179,-4-28 33,0 1 0,0-1-1,1 0 1,-1 0 0,1 0-1,-1 0 1,1 0 0,0 0 0,0 0-1,0 0 1,0 0 0,0 0-1,1 0 1,-1 0 0,1-1 0,-1 1-1,1 0 1,-1-1 0,1 1-1,0-1 1,0 0 0,-1 0-1,1 0 1,0 0 0,0 0 0,0 0-1,1 0 1,-1 0 0,0-1-1,1 1-32,-1-2 33,-1 1 0,1 0 0,0-1 0,-1 1 0,1-1-1,0 0 1,-1 0 0,1 1 0,-1-1 0,1 0 0,-1 0-1,1 0 1,-1-1 0,0 1 0,1 0 0,-1 0 0,0-1-1,0 1 1,0-1 0,0 1-33,17-31 282,-15 22-190,1 1-1,-1-1 0,0 0 1,-1 0-1,-1 0 1,1 0-1,-1 0 1,-1 0-1,0 0 0,0-1 1,-1 1-1,-1 0 1,0 0-1,0-1-91,1 9 40,1 0-1,-1 0 1,1 0 0,-1 1-1,0-1 1,1 0 0,-1 0-1,0 1 1,0-1 0,-1 1 0,1-1-1,0 1 1,0-1 0,-1 1-1,1 0 1,-1-1 0,1 1-1,-1 0 1,0 0 0,1 0-1,-1 0 1,0 0 0,0 1-1,1-1 1,-3 0-40,3 1 10,1 0 0,0 0 0,-1 0 0,1 0-1,-1 0 1,1 0 0,0 0 0,-1 0 0,1 0 0,-1 0 0,1 0 0,0 1 0,-1-1-1,1 0 1,-1 0 0,1 0 0,0 1 0,-1-1 0,1 0 0,0 0 0,0 1 0,-1-1-1,1 0 1,0 0 0,-1 1 0,1-1 0,0 0 0,0 1-10,-2 1 480,7-2-442,1 0-1,-1 0 1,1-1-1,-1 0 1,1 0 0,-1 0-1,0 0 1,0-1-1,1 0 1,-1 0-1,3-2-37,57-31 231,-65 35-229,3-2 6,1 0 3,0-1 0,0 1 1,0-1-1,1 1 1,-1 1-1,1-1 0,-1 0 1,1 1-1,0 0 1,0 0-1,1 1-11,-5 1 2,-1 0 1,1 0-1,-1 0 0,1 1 0,-1-1 1,0 0-1,1 0 0,-1 1 0,0-1 1,0 0-1,0 1 0,0-1 0,0 0 1,0 1-3,0-2 0,-2 20 15,-1 1 0,-1-1 0,-1 0 0,-2 6-15,2-11 23,1 0-1,0 0 1,1 1 0,1-1-1,1 1 1,0-1 0,1 15-23,0-29 2,0-1 0,0 1 0,0-1 0,0 1 0,0-1 1,0 1-1,0-1 0,0 1 0,0-1 0,1 1 0,-1-1 0,0 1 1,0-1-1,0 1 0,1-1 0,-1 1 0,0-1 0,1 0 1,-1 1-1,0-1 0,1 1 0,-1-1 0,0 0 0,1 1 0,-1-1 1,1 0-1,-1 0 0,1 1 0,-1-1 0,1 0 0,-1 0 0,1 0 1,-1 1-1,1-1 0,-1 0 0,1 0 0,-1 0 0,1 0 1,-1 0-1,1 0 0,-1 0 0,1 0 0,-1 0 0,1 0 0,-1 0 1,1-1-1,-1 1 0,1 0 0,-1 0 0,1 0 0,-1-1 1,1 1-1,-1 0 0,0-1 0,1 1 0,-1 0 0,1-1 0,-1 1 1,0 0-1,1-1 0,-1 1-2,26-25 23,-19 16-17,6-7-1,0 1 0,-1-2 1,-1 1-1,-1-2 0,0 1 1,0-4-6,-7 10 0,-3 9 0,1-1 0,0 1 0,0-1 0,0 1 0,0-1 0,0 1 0,0-1 0,1 1 0,-1 0 0,1 0 0,0 0 0,-1 0 0,1 0 0,2-2 0,4-1 0,-5 9 0,-3 6 0,-5 45 0,3-38 0,0 0 0,1-1 0,1 1 0,2 15 0,-2-30 0,0-1 0,0 0 0,0 0 0,0 1 0,0-1 0,1 0 0,-1 0 0,0 0 0,1 0 0,-1 1 0,1-1 0,-1 0 0,1 0 0,0 0 0,-1 0 0,1 0 0,0 0 0,0 0 0,0 0 0,0-1 0,0 1 0,0 0 0,0 0 0,0-1 0,0 1 0,0 0 0,1-1 0,0 0 0,0 0 0,0 0 0,-1 0 0,1 0 0,0 0 0,0-1 0,-1 1 0,1 0 0,0-1 0,-1 0 0,1 1 0,0-1 0,-1 0 0,1 0 0,0 0 0,5-4 0,1 0 0,-1 0 0,-1-1 0,1 0 0,-1 0 0,0-1 0,0 0 0,12-19 0,-2-1 0,-1-1 0,-1 0 0,-1-1 0,-2 0 0,-1-1 0,-1-1 0,2-17 0,-8 14 0,-5 32 0,-2 6 0,-2 8 0,-4 20 10,1 0 1,3 1-1,0 0 1,2 0-1,1 10-10,-3 11 12,6-51-12,-3 48 0,5-41 0,1-11 0,0-5 0,-1-2 0,-1 0 0,0-1-1,0 1 1,0 0 0,-1-1 0,-1 1 0,1-1 0,-2-7 0,-3-49 6,5 63 21,0 2 5,-1 4 0,0-3-29,1 1 0,-1 0 0,1-1 0,0 1 0,-1 0 0,1 0 0,0-1 0,0 1 0,0 0 0,0 0 0,1 0 0,-1-1 0,0 1 0,1 0 0,-1 0 0,1-1 0,-1 1 0,1-1 0,0 1 0,0 0 0,0-1 0,0 1 0,0-1 0,0 0 0,0 1 0,1-1 0,-1 0 0,0 0 0,1 0 1,-1 0-1,1 0 0,-1 0 0,1 0 0,-1 0 0,1 0 0,0-1 0,-1 1 0,1-1 0,0 1 0,0-1 0,-1 0 0,1 0 0,0 0 0,1 0-3,10-1 4,-1 0 1,1-2-1,-1 1 0,0-2 1,0 1-1,0-2 0,8-3-4,8-3 23,-26 10-24,2 0 8,0-1 0,1 1 0,-1 0 0,0 0 0,1 0 0,-1 0 0,2 1-7,-5 0 2,0 0 0,0 0 0,0 1-1,0-1 1,0 0 0,0 0 0,1 1 0,-1-1 0,0 1-1,-1-1 1,1 1 0,0-1 0,0 1 0,0 0 0,0-1 0,0 1-1,0 0 1,-1 0 0,1 0 0,0-1 0,-1 1 0,1 0-1,-1 0 1,1 0 0,-1 0 0,1 0 0,-1 0 0,0 0-1,1 0 1,-1 0 0,0 0 0,0 1-2,3 17 4,-2-1 0,0 1 0,-2-1 0,0 1 0,0-1-1,-3 6-3,-1 25 4,1 1-68,1-31 20,2-28 24,1-32 147,2 1 1,1 0-1,9-37-127,-10 64 35,1 0 0,1 0 0,1 0 0,0 0 0,0 1 0,1 0 0,1 0 0,0 1 0,0 0 0,1 0 0,1 0 0,-1 1 0,10-7-35,-14 13 33,0 1 1,1 0-1,-1 0 1,1 0-1,0 0 1,0 1-1,0 0 0,0 0 1,3-1-34,-7 3 12,1 0 0,-1-1-1,1 1 1,-1 0 0,1 0 0,-1 0-1,1 0 1,-1 0 0,1 0 0,-1 0 0,1 0-1,-1 1 1,0-1 0,1 1 0,-1-1 0,1 1-1,-1 0 1,0-1 0,1 1 0,-1 0-1,0 0 1,0 0 0,0 0 0,1 0 0,-1 0-1,0 0 1,0 0 0,-1 0 0,1 1 0,0-1-1,0 0 1,-1 1 0,1-1 0,0 0-1,-1 1 1,1 0-12,1 9 33,0-1 0,0 1-1,-1 0 1,-1 0 0,0 0 0,0 0-1,-1-1 1,0 1 0,-1 0-1,0-1 1,-1 1 0,0-1-1,-1 0 1,0 1 0,-3 3-33,4-8 18,0 0 1,-1-1-1,0 0 1,1 0-1,-2 0 1,1 0-1,-1-1 0,1 1 1,-1-1-1,0 0 1,-1-1-1,-3 3-18,4-4 18,0 0 0,1 0 0,-1-1 0,0 1-1,0-1 1,1-1 0,-1 1 0,0-1 0,0 0 0,0 0-1,0 0 1,0 0 0,0-1 0,0 0 0,1 0 0,-4-1-18,6 1 58,-5 0-1876,5 1-7718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7:56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0 338 7680,'7'-5'144,"-1"-1"1,0-1 0,-1 1-1,0-1 1,0 0 0,0 0-1,-1-1 1,0 1 0,3-9-145,1-5 223,-2 0 1,0 0-1,-1-2-223,3-15-58,-7 36 32,-4 6-6,-2 4 28,-1 1 0,1 0 0,1 0 0,0 0 1,0 0-1,1 1 0,0 0 0,1-1 0,-1 8 4,-3 21 330,1 35-330,4-64 62,1-7-14,0 0 0,-1 0 0,1 1 0,0-1 0,0 0 1,1 0-1,-1 0 0,0 0 0,1 1 0,0-1 0,-1 0 0,1 0 0,0 0 0,0 0 0,0 0 0,0 0 1,0 0-1,0-1 0,1 1 0,0 0-48,-1-1 33,1 0 0,-1-1-1,0 1 1,1-1 0,-1 0 0,1 1 0,-1-1 0,1 0 0,-1 0-1,0 0 1,1 0 0,-1 0 0,1 0 0,-1 0 0,1-1 0,-1 1-1,1 0 1,-1-1 0,0 1 0,1-1 0,-1 0 0,0 1 0,0-1-1,1 0 1,-1 0 0,0 0 0,0 0 0,0 0 0,1-1-33,4-3 101,0-1 1,-1 0 0,0 0 0,0 0 0,0-1 0,-1 0 0,0 0 0,0 0-1,2-7-101,6-15 692,6-25-692,-17 52 24,3-14 194,-3 13-15,-1 3 5,0 3-32,1 6-91,0-1 0,-1 1 0,-1 0 0,0 7-85,0-4 58,0-1-1,1 0 0,1 8-57,-1-17 7,1 8 34,0-1 0,1 1 0,0-1 0,0 1 0,1-1 0,2 5-41,-4-13 8,0 0 0,-1 1 0,1-1 0,0 0 0,0 0 0,0 1 0,0-1 0,0 0 0,0 0 0,0 0 0,0 0 0,1 0 0,-1 0 0,0-1 0,1 1 0,-1 0 0,0-1 0,2 1-8,-1 0 7,0-1 1,0 0 0,0 0-1,0 0 1,0-1-1,0 1 1,0 0-1,0-1 1,0 0 0,0 1-1,0-1 1,0 0-1,-1 0 1,1 0-1,0 0 1,-1 0 0,1 0-1,1-1-7,7-7 18,1 0-1,-1-1 0,-1 0 1,0 0-1,0-1 1,-1 0-1,-1-1 0,0 0 1,4-8-18,9-23 32,-2-1 0,0-8-32,-3 9 14,-9 28-3,0 1-1,-2-1 1,0-1 0,-1 1-1,0 0 1,0-6-11,-16 36 32,6-2-23,1-1 0,0 1 0,1 0 0,0 1 0,1-1 0,1 1 0,-1 6-9,-3 30 162,0 24-162,2-13 223,5-46 21,0-10 13,0-12-118,-2 0-73,1 1-1,-1 0 1,0 0 0,0 0 0,0 0 0,-3-3-66,-7-25 181,-1-14 192,12 46-272,1 2-95,0 1 0,-1-1 0,1 0 0,0 1 0,-1-1 0,1 0 0,0 1 0,0-1 0,0 1 0,-1-1 0,1 0 0,0 1 0,0-1 0,0 1 0,0-1 0,0 1 0,0-1 0,-1 1 0,1-1 0,0 0 0,0 1 0,1-1 0,-1 1 0,0-1 0,0 1 0,0-1 0,0 1 0,0-1 0,0 0 0,1 1 0,-1 0-6,6 12 65,-3-10-49,-1-1-1,1 1 1,-1-1 0,1 0-1,0 1 1,0-1 0,0-1-1,0 1 1,0 0-1,0-1 1,0 1 0,1-1-1,-1 0 1,1 0 0,-1 0-1,1-1 1,-1 1 0,1-1-1,-1 0 1,1 0-1,-1 0 1,1 0 0,0-1-1,-1 1 1,2-1-16,10-3-503,1 1-1,-1-2 1,1 0 0,7-5 503,-19 9-431,3-2-10982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7:57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8 3392,'0'0'453,"-1"3"27,-2 18 187,0 0-1,-4 8-666,-7 42 518,12-55-394,0-5 34,0 1 1,1 0 0,1-1-1,0 1 1,1 0 0,0 0-1,0 0 1,1-1 0,1 3-159,-2-14 44,-1 1 0,1 0 0,-1-1 0,1 1 0,0 0 0,-1-1 0,1 1 0,0-1 0,-1 1 0,1 0 0,0-1 0,0 0 0,-1 1 0,1-1 0,0 0 0,0 1 0,0-1 0,0 0 0,-1 0 0,1 1-44,0-1 85,0 0-49,0-1-1,-1 1 1,1 0-1,0 0 1,0 0-1,0-1 1,0 1-1,0 0 1,-1-1-1,1 1 1,0-1-1,0 1 1,-1-1-1,1 1 1,0-1-1,-1 1 1,1-1-1,0 0 1,-1 1-1,1-1 1,-1 0-1,1 0 1,-1 0-36,1 0 84,7-9 115,0-1 0,-1 0 0,0 0 0,-1-1 0,-1 0 0,1 0 0,-2 0 0,0-1 0,0 1 0,-1-1 0,-1 0 0,0 0 0,0-7-199,-2 18 208,0 2 0,0 0-32,-5 18 144,4-10-273,-1 1-1,2-1 1,-1 1-1,1-1 1,1 1-1,-1-1 1,1 1 0,1-1-1,0 1 1,0-1-1,1 0 1,-1 0-1,2 0 1,-1 0 0,4 4-47,-6-10 11,0-1 0,0 1 0,0-1 0,1 1 0,-1-1 0,1 1 0,-1-1 0,1 0 1,0 1-1,-1-1 0,1 0 0,0 0 0,0 0 0,0 0 0,-1-1 0,1 1 0,0-1 1,0 1-1,0-1 0,0 1 0,0-1 0,0 0 0,0 0 0,1 0 0,-1 0-11,1-1 14,0 1 0,-1-1 0,1 0-1,0 0 1,0 0 0,-1 0 0,1-1 0,-1 1-1,1-1 1,-1 1 0,0-1 0,1 0-1,-1 0 1,0 0 0,0 0 0,0 0 0,0-2-14,7-8 31,0 0 1,-2-1 0,1 0-1,-2 0 1,0-1 0,0 0-1,-2 0 1,1 0 0,-2 0-1,0-1 1,0 0 0,-2 1-1,0-1 1,0 0 0,-2 0-1,0-6-31,1 19 43,-1 1-35,0 1 0,0 0 0,0 0 0,1 0 0,-1 0-1,0 0 1,0 1 0,1-1 0,-1 0 0,0 0 0,0 0 0,1 1 0,-1-1 0,0 0 0,0 1 0,1-1 0,-1 1-8,-3 17 57,4-14-50,0 0 0,0 0 1,1 0-1,-1 0 0,1-1 0,0 1 1,0 0-1,0 0 0,0 0 0,1 0 1,0-1-1,-1 1 0,1-1 0,1 1 1,-1-1-1,0 0 0,1 0 0,0 0 1,-1 0-1,1 0 0,1-1 1,-1 1-1,0-1 0,0 0 0,3 1-7,-2-1 4,0 0-1,1 0 0,-1-1 0,1 1 1,-1-1-1,1 0 0,-1 0 1,1-1-1,0 1 0,0-1 1,-1 0-1,1-1 0,0 1 0,0-1 1,-1 0-1,1 0 0,-1 0 1,1-1-1,-1 1 0,1-1 1,2-2-4,-2 1 0,0 1 0,0-1 0,0 0 0,-1 0 1,1-1-1,-1 1 0,0-1 0,0 0 1,-1 0-1,1-1 0,-1 1 0,0-1 0,0 1 1,0-1-1,0 0 0,-1 0 0,0 0 1,0-1-1,-1 1 0,1 0 0,-1-1 0,0 1 1,-1-1-1,1-1 0,-1 7 1,0 0 0,0-1 0,0 1 0,0 0-1,0-1 1,0 1 0,-1-1 0,1 1 0,0 0 0,0-1 0,0 1 0,0 0 0,-1 0 0,1-1 0,0 1 0,0 0-1,0-1 1,-1 1 0,1 0 0,0 0 0,-1-1 0,1 1 0,0 0 0,-1 0 0,1 0 0,0 0 0,-1-1 0,1 1-1,0 0 1,-1 0 0,1 0 0,0 0 0,-1 0 0,1 0 0,0 0 0,-1 0 0,1 0 0,-1 0 0,1 0 0,0 0 0,-1 0-1,1 0 1,0 0 0,-1 1 0,1-1 0,0 0 0,-1 0 0,1 0 0,0 0 0,-1 1 0,1-1 0,0 0 0,0 0-1,-1 1 1,1-1 0,0 0-1,-17 11 13,9-2-7,0 0 0,0 0 0,1 1 0,0 0 0,1 0 1,0 1-1,1 0 0,0 0 0,0 0 0,1 0 0,0 2-6,1-3 9,1 0 0,0 0 1,0 0-1,1 0 0,0 0 0,1 0 0,0 0 1,1 0-1,0 0 0,0 1 0,1-2 0,0 1 1,2 3-10,-4-11 2,1-1 1,0 1 0,-1-1 0,1 1-1,0-1 1,0 1 0,-1-1 0,1 1-1,0-1 1,1 0 0,-1 0 0,0 1-1,0-1 1,0 0 0,1 0 0,-1 0-1,0 0 1,1 0 0,-1-1 0,1 1-1,0 0 1,-1-1 0,1 1 0,-1-1-1,1 1 1,0-1 0,-1 0 0,1 0-1,0 0 1,-1 0 0,1 0 0,0 0-1,-1 0 1,1 0 0,0-1 0,-1 1-1,1-1 1,-1 1 0,1-1 0,0 0-1,-1 1 1,1-1 0,-1 0-3,7-4 10,0 0 1,0 0-1,-1 0 1,0-1-1,0 0 1,-1 0 0,4-4-11,1-3 10,-1 0 0,0-1 0,-1-1 0,0 0 0,4-11-10,6-17 51,5-22-51,-21 52 8,-6 10 0,-3 6 2,6-3-9,0 0-1,-1 3 0,-1 0 0,0 0 0,1 0 0,0 0 0,0 0 0,0 0 0,0 0 0,0 0 0,1 0 0,-1 0 0,1 2 0,-2 10 0,-6 13 0,5-19 0,0 0 0,1 0 0,0 0 0,0 1 0,1-1 0,1 1 0,-1-1 0,1 1 0,1 0 0,0-1 0,-1-8-64,0 0 0,1 0 0,-1 0 0,0 0 0,0 0 0,1 0 0,-1 0 0,1 0 0,-1 0 0,1 0 0,0 0 0,-1 0 0,1-1 0,0 1 0,-1 0 0,1 0 0,0-1 0,0 1 0,0 0 0,0-1 0,-1 1 0,1-1 0,0 1 0,0-1 0,0 0 0,0 1 0,0-1 0,0 0 0,0 0 0,1 1 0,-1-1 64,1 0-9920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7:57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8224,'0'0'0,"0"0"352,0 0 0,14 2-128,-2-2 32,-12 0-7328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7:58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212 366 5440,'2'-3'57,"0"0"0,0 0 1,0 0-1,0 0 0,0 0 1,-1-1-1,0 1 0,0 0 1,0-1-1,0 1 0,0-1 1,0 1-1,-1-1 0,0 1 1,0-1-1,0 0 0,0 1 1,0-1-1,-1 1 0,0-1 1,1 1-1,-1-1 0,-1 1 1,1 0-1,0-1 0,-1 1 1,0 0-1,0 0-57,0 1 77,0 0-1,0 0 1,0 0-1,0 0 1,-1 0-1,1 1 1,-1-1-1,0 1 1,1-1-1,-1 1 1,0 0-1,0 0 1,0 1-1,1-1 1,-2 0-77,-3 0 92,1 0 0,0 1 0,0 0 0,0 0 0,-1 0 0,1 0 0,0 1-92,-1 1 127,0 0-1,0 1 1,0 0-1,1 0 1,-1 0-1,1 1 1,0 0 0,0 0-1,1 0 1,-1 1-1,1 0 1,0 0-1,0 0 1,0 1-1,1 0 1,0 0 0,0 0-1,0 0 1,1 1-1,0-1 1,0 1-1,1 0 1,0 0 0,0 0-1,0 0 1,0 4-127,2-10 50,0 0 1,-1 1 0,1-1 0,0 0-1,0 1 1,0-1 0,0 1 0,0-1-1,0 0 1,0 1 0,1-1 0,-1 0 0,1 1-1,-1-1 1,0 0 0,1 1 0,0-1-1,-1 0 1,1 0 0,0 1 0,0-1-1,0 0-50,0-1 36,0 1 0,0-1-1,0 1 1,0-1 0,0 0 0,0 1-1,0-1 1,0 0 0,1 0-1,-1 0 1,0 0 0,0 0-1,0 0 1,0 0 0,0 0-1,1 0 1,-1 0 0,0-1 0,0 1-1,1-1-35,9-3 139,-1-1 1,0-1-1,0 1 0,0-2 0,0 0-139,1 0 119,12-8 45,-13 7-86,0 1-1,0 1 0,1 0 0,0 0 0,1 1-77,-9 4 16,-1 0-1,1 0 1,-1 1-1,1-1 1,-1 0-1,1 1 1,0 0-1,-1 0 1,1 0-1,0 0 1,-1 0 0,1 0-1,0 1 1,-1-1-1,1 1 1,-1 0-1,1 0 1,-1 0-1,1 0 1,-1 0-1,0 0 1,1 1-1,-1-1 1,0 1 0,1 0-16,2 4 23,0-1 1,0 1 0,-1 1-1,0-1 1,0 1 0,0-1-1,-1 1 1,0 0 0,0 0-1,-1 1 1,0-1 0,0 1-1,0 4-23,1 3 34,-2 0 0,0 0 0,0 1 0,-1-1 0,-1 0 1,-2 7-35,2-16 12,0-1 1,0 0 0,0 1 0,-1-1-1,0 0 1,0 0 0,0 0 0,-1 0 0,0 0-1,0 0 1,-2 2-13,2-4 10,0 0-1,0 0 1,0-1-1,0 1 1,0-1-1,-1 0 1,1 0-1,-1 0 1,1 0 0,-1 0-1,0-1 1,1 0-1,-1 0 1,0 0-1,0 0 1,-1 0-10,-65 6 213,68-7-170,-7-8 79,9 7-115,-1-1-1,1 0 1,-1 1-1,1-1 0,0 0 1,-1 1-1,1-1 0,0 0 1,0 0-1,0 1 0,1-1 1,-1 0-1,0 1 1,1-1-1,-1 0 0,1 1 1,-1-1-1,1 1 0,0-1 1,-1 0-1,2 0-6,21-33 83,-23 34-81,28-33 84,2 1 1,27-23-87,-21 22 44,-2-2 0,0-4-44,-30 36 2,28-37 37,16-29-39,-40 59 3,-1-1 0,-1-1 0,0 1 0,-1-1 0,0 0 0,-1-1 0,0 1-1,1-9-2,-6 6 0,-4 12 0,-2 6 0,0 3 0,1 0 0,0 0 0,1 1 0,-1 0 0,1 0 0,0 0 0,0 1 0,1 0 0,0-1 0,0 2 0,-5 9 3,1-1-1,0 1 0,2 0 0,0 0 0,1 1 0,0 0 0,2 0 0,0 0 0,1 0 0,1 1 0,1-1 0,0 0 0,2 11-2,-2-28 1,1 4 3,0 0 1,0 0 0,0 0 0,1 0-1,1 3-4,-3-7 1,1 0 1,-1 0-1,0-1 0,1 1 0,-1 0 0,1-1 0,-1 1 0,1 0 0,-1-1 0,1 1 0,0-1 0,-1 1 0,1-1 0,0 1 0,-1-1 1,1 1-1,0-1 0,0 0 0,-1 1 0,1-1 0,0 0 0,0 0 0,0 1 0,-1-1 0,1 0 0,0 0 0,0 0 0,0 0 1,0 0-1,-1 0 0,1 0 0,0-1 0,0 1 0,0 0 0,-1 0 0,1 0 0,0-1-1,5-2 4,-1 0 0,1 0-1,-1 0 1,0-1 0,0 0-1,-1 0 1,1 0 0,-1-1 0,1 0-4,35-46 28,-38 49-26,2-4 0,4-4-2,0-1 1,-1 0-1,0 0 1,-1-1-1,0 1 1,-1-1-1,0-2 0,-9 28 0,-3 12 0,1 1 0,0 10 0,4-29 0,2-1 0,-1 1 0,1 0 0,0 0 0,1 0 0,0 0 0,0 0 0,1 0 0,-1 0 0,2-1 0,0 3 0,-2-9 0,-1 1 0,1-1 0,-1 0 0,1 1 0,-1-1 0,1 0 0,0 0 0,0 0 0,-1 1 0,1-1 0,0 0 0,0 0 0,0 0 0,0-1 0,0 1 0,1 0 0,-1 0 0,0 0 0,0-1 0,1 1 0,-1-1 0,0 1 0,1-1 0,-1 1 0,0-1 0,1 0 0,-1 0 0,0 0 0,1 0 0,-1 0 0,1 0 0,-1 0 0,0 0 0,1 0 0,-1-1 0,0 1 0,1 0 0,-1-1 0,0 1 0,1-1 0,-1 0 0,0 1 0,0-1 0,0 0 0,1 0 0,-1 0 0,0 0 0,8-6 0,0-1 0,-1 0 0,0 0 0,-1-1 0,4-4 0,-10 11 0,31-41 8,-1 0 0,-3-2 0,2-7-8,-15 22 8,-1 0 0,-1-1 0,-2 0 0,-1-1 0,2-16-8,-12 48 1,1-3 5,0 1 0,-1-1-1,1 1 1,-1-1 0,0 0 0,1 1-1,-1-1 1,-1 0 0,1 1 0,0-1-1,-1-1-5,-3 3 32,0 3-28,0 0 0,0 0 0,0 0 0,0 1 0,0 0 0,0-1 0,1 1 0,0 0 0,-1 1 0,1-1 0,0 1 0,1-1 0,-1 1 0,1 0 0,-1 0 0,1 0 0,0 0 0,0 3-4,-6 10 14,2 0 0,0 1 0,2-1 0,-2 7-14,4-11 7,0 0 0,1 0-1,0 0 1,1 1 0,0-1-1,2 8-6,1 0 14,2 0 0,0-1 0,1 1 0,5 7-14,-11-28 2,0 0-1,0 0 0,0 1 0,0-1 0,0 0 0,0 0 1,0 0-1,1 0 0,-1 1 0,0-1 0,0 0 1,0 0-1,0 0 0,1 0 0,-1 1 0,0-1 0,0 0 1,0 0-1,0 0 0,1 0 0,-1 0 0,0 0 0,0 0 1,1 0-1,-1 0 0,0 0 0,0 0 0,0 0 0,1 0 1,-1 0-1,0 0 0,0 0 0,0 0 0,1 0 1,-1 0-1,0 0 0,0 0 0,1 0 0,-1 0 0,0 0 1,0 0-1,0 0 0,0-1 0,1 1 0,-1 0 0,0 0 1,0 0-1,0 0 0,0 0 0,1-1 0,-1 1 0,0 0 1,0 0-1,0 0 0,0-1 0,0 1 0,0 0 1,0 0-1,0-1-1,7-9 26,-6 2-4,0 0-1,0 0 0,-1 0 1,0 0-1,-1 0 0,0 0 1,0 0-1,-1 0 0,0 0 1,0 1-1,0-1 0,-2 0-21,4 6 64,-10-1 43,10 2-102,0 1 0,-1 0 0,1-1 0,0 1 0,-1 0 0,1-1 0,-1 1-1,1 0 1,-1 0 0,1-1 0,-1 1 0,1 0 0,-1 0 0,1 0 0,-1 0 0,1 0 0,-1 0 0,1 0-1,-1 0 1,1 0 0,-1 0 0,1 0 0,-1 0 0,1 0 0,-1 0 0,1 0 0,-1 0 0,1 1 0,-1-1-1,1 0 1,-1 0 0,1 1 0,0-1 0,-1 0 0,1 1 0,-1-1 0,1 0 0,0 1-5,-1-1 4,1 0 1,0 0-1,0 0 1,-1 1-1,1-1 1,0 0-1,0 0 1,-1 0-1,1 1 1,0-1-1,0 0 1,0 0-1,-1 0 1,1 1-1,0-1 1,0 0-1,0 1 1,0-1-1,0 0 1,0 0-1,-1 1 1,1-1-1,0 0 1,0 1-1,0-1 1,0 0-1,0 0 1,0 1-1,0-1 1,0 0-1,0 1 1,1-1-1,-1 0 1,0 1-1,0-1 1,0 0-1,0 0 1,0 1-5,13 1 89,25-7-10,-38 5-77,32-7 53,0-1 0,0-2 0,-1-1 0,0-3-55,119-57-461,-86 39-1511,-51 27-10049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7:59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8 3648,'-1'0'172,"0"-1"0,1 0 0,-1 1 0,0-1 0,1 0 0,-1 1 0,0-1 0,1 1 0,-1-1 0,0 1 0,0 0 0,0-1 0,1 1 0,-1 0 0,0 0 0,0-1-172,-6 1 157,0 0-1,0 1 1,0 0 0,0 0-1,0 0 1,0 1 0,0 0 0,1 0-1,-1 1 1,1 0 0,0 0 0,0 0-1,0 1 1,0 0 0,0 0 0,1 1-1,0-1 1,-3 4-157,5-6 93,1 1 0,-1 0 0,1-1-1,-1 1 1,1 0 0,0 0 0,0 1 0,0-1 0,0 0-1,1 1 1,-1-1 0,0 4-93,2-5 52,0 0-1,0 0 0,0 0 1,0 0-1,0 0 1,0 0-1,1 0 1,-1 0-1,1 0 0,-1 0 1,1 0-1,0-1 1,0 1-1,0 0 1,0 0-1,0-1 0,0 1 1,0 0-1,1-1 1,-1 1-1,1-1 1,-1 0-1,1 1 1,-1-1-1,1 0-51,34 26 584,-25-20-447,0 1 1,0 1-1,-1-1 1,0 2-1,0 0 1,-1 0 0,2 4-138,-10-13 15,0 0 1,0 0 0,-1 0 0,1 0 0,0 0 0,-1 0 0,1 0 0,0 1 0,-1-1 0,0 0-1,1 0 1,-1 1 0,0-1 0,0 0 0,0 1 0,1-1 0,-1 0 0,-1 1 0,1-1-1,0 0 1,0 1 0,0-1 0,-1 0 0,1 0 0,-1 1 0,1-1 0,-1 0 0,1 0-1,-1 0 1,0 1 0,1-1 0,-1 0 0,0 0 0,0 0 0,0 0 0,0-1 0,0 1-1,0 0 1,0 0 0,0 0 0,0-1 0,0 1 0,-1-1 0,1 1 0,0-1 0,-1 1-16,-5 2 78,-1-1 0,0 0 0,0 0 0,0 0 0,-1-1 1,-7 0-79,7-1 44,-6 2 35,-1-1-1,1-1 1,0-1-1,0 0 0,0-1 1,0 0-1,0-1 1,-7-3-79,-12-11-1723,27 14-7786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16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59 3200,'-3'5'37,"-20"29"590,2 0 1,1 2-1,-9 24-627,21-39 334,0 0 1,1 0 0,2 1-1,0 0 1,1 0-1,1 1 1,1 14-335,1-12 517,2 0 0,0 0 0,5 21-517,-4-38 119,-1 0-1,2 1 0,-1-1 0,1 0 0,0-1 1,1 1-1,0-1 0,0 1 0,0-1 0,1 0 1,0-1-1,1 1 0,1 1-118,-5-7 29,-1 0 0,1 1 0,0-1 0,-1 0 0,1 0 0,0 0 0,0 0 0,0-1 0,0 1 0,0 0 0,0-1 0,0 1 0,0-1 0,0 0 0,0 0 0,0 0 0,0 0 0,0 0 0,0 0 0,0 0 0,0-1 0,0 1 0,0-1 0,0 1 0,0-1 0,0 0 0,0 0 1,-1 0-1,1 0 0,0 0 0,0 0 0,-1 0 0,1-1 0,0 0-29,8-6 65,-2-1 0,1 0 1,-1 0-1,0 0 0,0-3-65,-7 11 4,34-45 231,-2-2 0,-1-1-1,21-50-234,-46 83 51,-1-1 0,0 0 0,-1 0-1,-2-1 1,1 1 0,-2-1 0,1-15-51,-3 22 54,0 1 1,-1-1 0,0 0 0,0 0-1,-1 1 1,-1-1 0,1 1-1,-2 0 1,1-1 0,-2 2 0,1-1-1,-1 0 1,-4-4-55,6 10 32,0 1-1,0 0 1,-1-1-1,1 1 1,-1 1 0,1-1-1,-1 0 1,0 1 0,0 0-1,0 0 1,-1 0 0,1 1-1,0-1 1,-1 1-1,1 0 1,-1 0 0,1 0-1,-1 1 1,1 0 0,-1 0-1,0 0 1,1 0-1,-1 1 1,-2 0-32,-5 1 50,0 0 0,0 1-1,0 1 1,1 0 0,-1 1 0,1 0-1,0 0 1,-6 5-50,2 0 106,1 1-1,0 1 0,1 1 1,0-1-1,1 2 0,-6 8-105,-16 24-856,-6 15 856,29-45-805,4-5-9024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17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960 1 4288,'0'0'50,"0"0"0,1 0 0,-1 0 0,0 0 0,1 0 0,-1 0 0,1 0 0,-1 0 0,0 0 0,1 0 0,-1 1 1,0-1-1,1 0 0,-1 0 0,0 0 0,0 1 0,1-1 0,-1 0 0,0 0 0,1 1 0,-1-1 0,0 0 0,0 1 0,0-1 0,1 0 0,-1 1 0,0-1 0,0 0 1,0 1-1,0-1 0,0 0 0,0 1 0,0-1 0,0 1 0,0-1-50,-2 20 385,1-16-378,0 0-1,-1 0 0,0 0 0,0 0 0,0 0 0,0 0 0,0 0 0,-3 1-6,-11 12 266,0-1 0,-2 0 0,0-1 0,0-2-1,-2 0 1,-18 10-266,-76 39 1355,15-7-219,25-17 440,2 3 0,-26 23-1576,77-47 353,1 2 1,0 0 0,2 1 0,0 1 0,-6 9-354,-21 24 444,27-31-266,0 1 0,1 0 0,1 1 0,2 0 0,-6 15-178,-9 28 464,-10 40-464,36-99 16,1-1-1,1 0 0,0 1 0,0 0 1,0-1-1,1 1 0,1-1 0,-1 1 1,1-1-1,1 1 0,0-1 0,0 0 0,0 1 1,3 3-16,-1-1 14,1 0-1,0 0 1,1-1 0,0 0 0,1 0 0,0 0 0,0-1 0,1 0 0,0 0-1,2-1-13,-5-3 15,0-1-1,1 0 0,0 0 0,0-1 1,0 0-1,1 0 0,-1 0 0,0-1 1,1 0-1,0 0 0,0-1 0,-1 1 1,1-2-1,0 1 0,0-1 0,5 0-14,10-2-202,1-1-1,-2-1 0,1-1 1,9-3 202,5-2-1481,-30 9-9639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07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8768,'10'1'858,"42"-24"204,-38 20-1006,0 1 1,-1 0-1,1 1 0,0 0 1,0 1-1,0 1 1,0 0-1,0 1 1,-1 1-1,1 0 1,-1 1-1,13 4-56,-24-7 22,-1 0 0,1-1 0,-1 1 0,1 0-1,-1 0 1,1 0 0,-1 0 0,0 0 0,0 0 0,1 0 0,-1 1 0,0-1 0,0 0 0,0 1-1,0-1 1,0 0 0,0 1 0,-1 0 0,1-1 0,-1 1 0,1-1 0,-1 1 0,1 0 0,-1 0-22,0 1 43,0 0 0,0 0 0,-1 0 1,1 0-1,-1 0 0,1 0 1,-1 0-1,0 0 0,-1 0 1,1 0-1,0 0 0,-2 2-43,-6 8 230,0 0 0,-1-1 0,-1 0 0,-9 9-230,19-20 19,-5 5 260,0 1 1,0-2-1,-1 1 0,0-1 1,0 0-1,0 0 0,0-1 1,-3 1-280,8-4 352,21-9 341,-9 5-573,1 0-1,0 1 1,0 0 0,0 1 0,1 1 0,-1 0-1,4 0-119,5 1 162,0 1-1,0 1 0,12 4-161,-22-4 48,0 0 0,0 1 0,0 0 0,0 0 0,-1 1 0,0 1 0,1 0-48,-7-4 13,0 0-1,0 0 1,0 0 0,-1 0 0,1 1-1,-1-1 1,1 1 0,-1 0 0,0-1 0,0 1-1,0 0 1,-1 0 0,1 0 0,-1 0-1,0 1 1,1-1 0,-1 0 0,-1 0 0,1 1-1,0-1 1,-1 1 0,0-1 0,0 3-13,0-2 8,-1-1 0,0 0-1,-1 1 1,1-1 0,-1 0 0,1 0 0,-1 0 0,0 0 0,0 0 0,0 0 0,-1 0 0,1-1 0,-1 1-1,1-1 1,-1 0 0,0 0 0,-3 2-8,-3 2 14,0 0-1,-1-1 1,0 0 0,0-1-1,-1 1-13,0-2 33,0 1 0,0-2 0,-1 1 0,1-2 0,-1 1 0,1-2 0,-1 1 0,1-2 0,-1 0 0,-1 0-33,9 1 22,0-1 0,1 0 0,-1 0-1,0 0 1,0 0 0,0-1-1,1 1 1,-1-1 0,0 0 0,1 0-1,0 0 1,-1-1 0,1 1-1,0-1 1,0 0 0,1 1-1,-1-1 1,1-1 0,-1 1 0,1 0-1,0-1 1,0 1 0,0-1-1,1 1 1,-1-1 0,1 0 0,0 0-1,0 0 1,0 0 0,0-2-22,1-1-268,0-1 0,1 1 0,-1 0 0,2 0 0,-1 0 0,2-6 268,-2 11-680,1-4-11805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18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4192,'0'0'416,"9"7"640,0-2-816,-1-1 0,0 0 0,1-1 0,0 1 0,0-2 0,0 1 1,0-2-1,1 1-240,0 0 172,0 0 1,-1 0 0,1 1 0,-1 0 0,0 1 0,0 0-1,2 1-172,-9-3 130,0-1-1,1 0 0,-1 0 1,0 0-1,1 0 0,-1-1 1,1 1-1,1-1-129,-4 2 34,0-1 1,-1 1-1,1-1 0,-1 1 1,1-1-1,-1 0 1,1 1-1,-1-1 0,0 0 1,0 0-1,0 1 0,0-1 1,0 0-1,0 0 0,0 0 1,0 0-1,0 0 0,-2 0-34,-30 20 270,10-6-171,-18 18 440,-11 14-539,27-22-251,-1-2 0,-2-1 0,-16 9 251,39-28-7562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23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10 3392,'0'0'325,"0"0"59,-2-2 160,0 1-474,0 0 0,0 0 0,0 0-1,0 0 1,0 1 0,0-1 0,-1 1-1,1-1 1,0 1 0,0 0 0,0-1 0,0 1-1,-1 1 1,1-1 0,0 0 0,0 0 0,0 1-1,0-1 1,0 1 0,-1 0 0,1-1-70,-9 5 342,0-1 0,1 2 0,-7 3-342,5-3 420,9-4-236,0 0 1,0-1-1,0 1 0,0 0 1,1 1-1,-1-1 0,0 0 1,1 1-1,0 0 0,-1-1-184,3 0 49,-1-1-1,0 0 1,1 0-1,-1 0 1,1 1-1,-1-1 1,1 0-1,0 1 0,0-1 1,-1 0-1,1 1 1,0-1-1,0 0 1,0 1-1,0-1 1,0 0-1,1 1 0,-1-1 1,0 0-1,1 1 1,-1-1-1,1 0 1,-1 0-1,1 1 1,0-1-1,-1 0 1,1 0-1,0 1-48,2 1 97,0 1 0,0-1 0,0 0 0,1 1 0,-1-2 0,1 1 0,-1 0 0,1-1 0,0 1 0,0-1 0,0 0 0,0 0 0,1-1 0,-1 1 0,0-1 0,1 0 0,-1 0 0,1-1 0,-1 1 0,2-1-97,4 0 150,0 0-1,0-1 1,0 0-1,0 0 1,0-1-1,0-1 0,0 1 1,4-4-150,-12 6 117,-17 0 75,2 1-142,0 1 0,0 0 0,1 1-1,-1 0 1,1 1 0,0 1 0,0 0-1,0 1-49,-13 4 125,19-7-73,0 0 1,0 1-1,0-1 0,0 1 1,1 1-1,-1-1 0,1 1 1,0 0-1,0 0 0,1 0 1,0 1-1,0-1 0,-3 7-52,4-8 43,1 1-1,-1-1 1,1 1-1,1-1 1,-1 1-1,1 0 1,-1 0-1,2 0 1,-1 0-1,0 0 1,1 0-1,0 0 1,0 0-1,0 0 1,1 0-1,0 0 1,0 0-1,0 0 1,2 3-43,-2-5 17,0-1 0,1 1 0,-1-1 0,1 0 0,-1 0 0,1 0 0,0 0 0,0 0 0,0 0 0,0-1 0,0 1 0,0 0 0,1-1 0,-1 0 0,0 1-1,1-1 1,-1 0 0,1 0 0,-1-1 0,1 1 0,0 0 0,-1-1 0,1 0 0,0 1 0,-1-1 0,3 0-17,6-1 42,0 1 0,0-2 0,1 1 0,-1-1-1,7-3-41,18-6-599,1-2 0,-2-2 0,1-1 599,-28 11-10778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24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0 3936,'1'1'192,"-1"-1"0,1 0 0,-1 1 0,1-1 0,-1 1 0,1-1 0,-1 1 0,1-1 0,-1 1 0,1 0 0,-1-1 0,0 1 0,1-1 0,-1 1 0,0 0 0,1-1 0,-1 1 0,0 0-192,-13 15 110,1 0 0,1 1-1,0 0 1,1 1 0,-5 13-110,-8 15 39,16-34 3,0 1-1,1 0 1,0 0-1,2 0 1,-1 1-1,1 1-41,4-14-992,0-1-4197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24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4096,'0'0'0,"8"13"224,-6-5 0,-7 1 32,-3 4 32,0 9-160,2 4 0,-6-1-64,-2-1 0,-5 5-64,-2 1 32,21-30-4160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25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0 250 3744,'0'0'32,"2"-2"5,72-86 630,-58 68-525,41-59 612,-19 28 14,-32 43-246,-7 6 59,-11 11-175,5 2-169,-1 1 0,2 0 0,-1 1 1,2-1-1,0 1 0,0 0 0,1 0 0,1 1 0,0-1 0,1 1 0,0 0 1,1-1-1,1 14-237,0-24 75,0-1 0,0 1-1,0-1 1,0 0 0,1 1 0,-1-1 0,1 1 0,-1-1 0,1 0 0,0 1 0,0-1 0,0 0 0,0 0 0,1 0 0,-1 0 0,1 0 0,-1 0-1,1 0 1,0 0 0,0 0-75,4-2 214,8-6-1638,-10 4-6464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26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22 128 7584,'-4'10'57,"1"-1"0,-1 0 0,2 1 1,-1 0-1,1 0 0,1 0 0,0-1 1,0 1-1,1 8-57,0-13 11,0 0-1,0-1 1,1 1 0,-1 0 0,1-1 0,0 1-1,0-1 1,1 0 0,0 1 0,-1-1-1,1 0 1,1 0 0,-1 0 0,0 0-1,1 0 1,0-1 0,0 1 0,0-1 0,1 1-1,-1-1 1,4 2-11,-4-4 16,0 1-1,0-1 1,0 0 0,0 0 0,1-1-1,-1 1 1,0-1 0,1 1-1,-1-1 1,0 0 0,1 0-1,-1-1 1,0 1 0,0-1 0,1 1-1,-1-1 1,0 0 0,0 0-1,0-1 1,0 1 0,2-2-16,6-2 36,-1-1 1,1-1-1,-2 0 1,1 0-1,3-4-36,-1 0 51,1-1 0,-1-1 0,-1 0 0,0 0 0,-1-1 0,0-1-1,3-8-50,-10 18 27,-1 0-1,0 0 0,0 0 0,-1 0 0,0 0 0,0-1 0,0 1 0,0 0 0,-1-1 1,0 1-1,0-5-26,-1 6 22,1 0 0,-1 0 0,0 1 0,-1-1 0,1 0 0,-1 0 0,0 1 0,1-1 0,-2 1 0,1-1 0,0 1 0,-1 0 0,1 0 1,-1 0-1,0 0 0,0 1 0,-1-1-22,-1-2 49,0 2 1,0-1-1,0 0 0,-1 1 1,0 0-1,1 0 1,-1 1-1,0-1 0,-1 2 1,1-1-1,0 0 1,-3 1-50,4 0 50,0 1 0,1 0 1,-1 1-1,1-1 1,-1 1-1,1 0 1,-1 0-1,1 0 1,0 1-1,0-1 1,-1 1-1,1 0 0,0 0 1,0 0-1,1 1 1,-1 0-1,-3 2-50,-3 5-37,0 1 0,0-1-1,1 2 1,0-1 0,1 1-1,0 0 1,1 1 0,-4 10 37,9-18-7872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27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20 115 3392,'3'3'161,"1"0"-1,0-1 1,0 0-1,0 0 1,1 0 0,-1 0-1,0-1 1,1 1-1,-1-1 1,1 0 0,-1-1-1,1 1 1,-1-1-1,1 0 1,0 0 0,-1 0-1,1-1 1,-1 1-1,1-1 1,-1 0 0,1-1-1,-1 1 1,0-1 0,1 0-1,-1 0 1,3-2-161,3-1 21,0-1 0,-1 0 0,0-1 0,6-5-21,-13 9 6,1 1 0,-1 0-1,0 0 1,0-1 0,0 0-1,0 1 1,0-1 0,0 0 0,-1 0-1,0 0 1,1 0 0,-1 0-1,0 0 1,0 0 0,-1 0-1,1 0 1,0-2-6,-2 4 9,1-1-1,0 1 1,-1 0 0,1 0-1,-1 0 1,0 0 0,1-1-1,-1 1 1,0 0 0,1 0-1,-1 0 1,0 0-1,0 0 1,0 1 0,0-1-1,0 0 1,0 0 0,0 1-1,-1-1-8,-19-10 183,16 10-128,1 1 1,0-1 0,0 1-1,-1 0 1,1 1-1,0-1 1,0 1 0,0 0-1,-1 0 1,1 0-1,0 0 1,0 1 0,0-1-1,1 1 1,-1 0-1,0 1 1,1-1 0,-1 1-56,-10 7 606,0 0 1,1 2 0,-10 9-607,19-16 145,0-1-1,-1 1 1,2 0-1,-1 1 1,1-1-1,-1 0 1,1 1-1,1 0 1,-1 0-1,0 5-144,2-7 69,0 0-1,0 1 1,0-1 0,1 0-1,0 1 1,0-1 0,0 1-1,1-1 1,-1 0 0,1 1 0,0-1-1,0 0 1,1 0 0,-1 1-1,1-1 1,1 2-69,0-1 61,0 0 1,0 0-1,0-1 1,1 1-1,0-1 1,0 0-1,0 0 0,0 0 1,1-1-1,-1 1 1,1-1-1,0 0 1,0 0-1,0-1 1,1 1-1,-1-1 0,0-1 1,1 1-1,0-1 1,-1 1-1,1-2 1,0 1-1,-1-1 1,1 1-1,0-2 0,3 1-61,8-2-201,-1 0 0,0-1 0,0-1 0,0 0 0,0-2 0,-1 1 0,0-2 0,3-2 201,-11 6-9610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28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4000,'0'0'0,"0"0"416,16 11 0,-3-11 160,4 0 32,4 0-416,5 0 0,4-3-96,3 1 32,6-4-32,-1 1 0,-38 5-5216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8:52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36 3840,'0'0'32,"0"0"5,0 0 22,0 0 48,-2-5 170,-7-15 96,9 19-326,-1 0-1,1 1 1,0-1-1,-1 1 0,1-1 1,-1 0-1,1 1 1,-1-1-1,1 1 1,-1-1-1,0 1 1,1 0-1,-1-1 1,1 1-1,-1-1 1,0 1-1,1 0 0,-1 0 1,0-1-1,0 1 1,1 0-1,-1 0 1,0 0-1,0 0 1,1 0-1,-1 0 1,0 0-1,0 0 0,1 0 1,-1 0-1,0 0-46,-21 8 345,20-8-226,-13 7 311,-1 0 0,1 1 0,1 1 0,-1 0 0,1 1 0,1 1-430,7-6 208,1-1 1,0 1-1,0 0 1,1 1-1,-1-1 1,1 1-1,0 0 1,1 0-1,-1 0 0,1 1 1,0-1-1,1 1 1,0 0-1,0-1 1,-1 7-209,1 2 302,1 0 0,1 0 1,0 0-1,1 0 0,0 0 1,2 3-303,-3-13 49,1-1 0,0 0 1,0 0-1,0 0 0,1 0 1,-1 0-1,1 0 1,0 0-1,0 0 0,0 0 1,0-1-1,1 1 0,0-1 1,-1 0-1,1 0 0,0 0 1,1 0-1,-1 0 0,0-1 1,1 1-1,0-1 1,-1 0-1,5 2-49,-2-4 43,1 1 0,-1-1 0,0 0 0,1 0 0,-1-1 0,0 0 0,1 0 0,-1 0 0,0-1 0,0 0 0,0 0 0,0 0 0,0-1 0,-1 0 0,2-1-43,-4 2 20,-1 0 1,0 0-1,0-1 0,0 1 0,0-1 0,0 1 0,-1-1 1,1 1-1,-1-1 0,0 0 0,0 0 0,0 0 1,0 0-1,0-1-20,9-47 153,-7 28-77,-3 21-69,1 0-1,-1 1 1,0-1 0,0 0-1,0 0 1,0 0 0,0 0-1,0 1 1,0-1 0,-1 0-1,1 0 1,-1 1 0,1-1-1,-1 0 1,0 0 0,1 1-1,-1-1 1,0 1 0,0-1-1,0 1 1,-1-1 0,1 1-1,0 0 1,-1-1-7,-1 0 14,1 0 0,-1 0 0,0 1 0,0 0 1,0-1-1,0 1 0,0 0 0,0 1 0,0-1 0,0 0 0,0 1 0,0 0 0,0 0 0,-3 0-14,1 0-48,0 0-1,-1 1 1,1 0-1,0 0 1,-1 0-1,1 0 0,0 1 1,0 0-1,0 0 1,0 1-1,1-1 1,-1 1-1,1 0 1,-1 0-1,1 1 0,0-1 1,0 1-1,0 0 1,1 0-1,-1 0 1,1 1-1,0-1 0,0 1 1,1-1-1,-1 1 1,1 0-1,0 0 1,0 1 48,1-3-11024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9:16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3744,'0'0'0,"0"0"32,25-3 0,-12 3 288,0 0 32,1-2 320,5 2 0,3 0 128,4 0 32,3 0-416,4-3 0,5 2-64,4-4 0,-4 2-64,-8-1 0,-30 4-7488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07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11168,'0'0'0,"5"16"512,-8 16 32,-1 26-96,2 7 0,2-1-224,0-6 32,2-10-128,0-8 32,0-10 64,1-9 0,0-10 64,-3-11 32,0 0 32,0 0 0,6-16-64,-3-10 32,-3 26-12512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9:16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4000,'0'0'160,"7"21"1035,-6-19-1098,-1-1 0,0 0 0,0 1 0,0-1 0,0 1 0,0-1 0,-1 1 0,1-1 0,0 1 0,-1-1 1,1 0-1,-1 1 0,1-1 0,-1 0 0,0 1 0,0-1-97,-6 17 436,-5 45 1057,2 0 0,2 1 1,3 37-1494,9-59-603,-3-39-7386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9:29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94 3744,'0'0'32,"0"0"5,0 0 22,0 0 5,0 0 0,0 0 0,5 1 5,1 0-29,1 0 1,0 0-1,-1 0 0,1-1 0,0 0 1,-1 0-1,1 0 0,0-1 0,-1 0 1,1-1-1,0 0-40,9-3 471,0 0 1,0 1-1,1 0 1,-1 1-1,7 0-471,93-9 2224,-28 3-1143,-66 5-749,1 2 0,-1 0 0,1 1 0,-1 2 0,19 2-332,-8 0 337,0-1 0,0-1 0,0-2-1,0-1-336,49-1 349,106-7 387,-43 3-378,-59 4-221,-23 0-12,-1 3 0,1 2 0,30 6-125,-45-4 47,0-1 0,0-3 0,26-4-47,34 1 45,29 8-27,-58-1 2,47-5-20,-27-4 5,78-6 16,154-7 85,-212 14-46,152 9 164,73 5 128,-176-6-243,23 2 6,-77-2-115,13-5 0,-21 0 0,7-3 0,-48 0 0,34 5 0,-17 0-126,53-8 126,-71 3-2088,-54 3-8082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9:33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 87 3200,'0'0'37,"0"0"27,0 0 32,0 0 38,0 0 52,0 0 60,5 3 116,1 0-253,-1 0 0,1-1 0,0 0-1,0 0 1,0 0 0,0-1 0,0 0 0,1 0-1,-1 0 1,6-1-109,110-3 2176,-115 3-1861,-1 1 0,1-1 0,0 1 0,0 0 0,-1 0 0,2 1-315,34 5 1566,30-11-334,-1-2-1,12-6-1231,-37 6 278,22-4 20,-15 1 22,2 3 1,29 1-321,-63 4 210,0-1 0,12-3-210,-12 2 222,0 0 0,14 1-222,5 0 305,0-1 1,25-7-306,-33 4 175,1 2 0,-1 1 1,1 1-1,11 2-175,-1 2 149,-1-3-1,18-3-148,42-1 241,-63 5-131,-13-1-7,0 1-1,25 4-102,-21-1 41,-1-2 0,1-1 0,18-4-41,30 1 37,-12 1-13,-41 0-6,0 1 0,-1 1 0,1 1 0,12 3-18,-5 1 36,1-2-1,25-2-35,-26-1 79,0 2 0,27 5-79,-29-3 104,-1-1 0,1-2 0,6-1-104,0 0 136,27 4-136,121 14 224,-106-15-90,-41 1-82,0-3 0,32-2-52,-13 0 18,-23 0-17,-1-2 0,6-2-1,36-3-7,-52 6-3,10 0-49,1-1 0,9-3 59,-32 3-21,1-1 15,-8 5 6,-7 2 0,-8 4 0,-59 2 0,27-3 0,0-1 0,-13-1 0,-36 3 0,-63 6-208,-20-7 208,134-5-21,-150 8-257,-66 2-47,212-11 258,-339 7-436,161 3 305,109-4-24,-61-7 222,55 0-98,4 2 28,-127-3 7,-87-3 39,214 6 21,26-7 32,21 0 12,-63-3 561,62 9-250,42 0-111,23 0-75,8 0 41,22 1-188,0 1 1,0 0-1,6 4-19,-20-5 0,34 4 0,0-3 0,-1-1 0,1-2 0,4-3 0,-3 2 0,531-45 0,-515 42 0,340-13 192,-141 22 127,46-3-2798,-287-1-9440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19:37.7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73 49 3648,'0'0'53,"5"3"91,1 0 54,0 0 1,0-1-1,1 1 0,-1-1 0,1-1 1,0 1-1,-1-1 0,1 0 0,0-1 0,0 1 1,-1-1-1,2-1-198,105-4 1821,-49 3-484,1-3 1,6-4-1338,-27 4 427,0 3 1,1 1-1,0 2 0,-1 2 1,17 4-428,-47-6 108,167 14 1844,64-7-1952,-105-3 883,23 9-883,-39-3 1213,104-4-1213,22-6 214,-206 0-199,271-6-10,-58-1 1,-12-2 148,-119 5-76,-38 0-1,9 4-77,40 1 133,33-8-133,-53-1 76,257-7 494,-140 6-544,43-1 97,-223 11-11,26 5-112,-26-1 469,28-2-469,-64-4 60,0-1 28,0 1 0,0 1-1,0 1 1,14 4-88,-16-4 66,0 0-1,0 0 1,0-2-1,0 0 1,13-2-66,-10 1-22,1 1 0,-1 0-1,10 2 23,-25-1-40,1 0 0,0 1-1,-1-1 1,1 1-1,-1 0 1,3 2 40,18 7-142,-12-6 116,1 6 20,-1-3 6,-2 4-5,18 17-144,-28-29 141,-1 1 0,1 0 0,0-1 1,-1 1-1,1 0 0,-1 0 0,1-1 0,-1 1 0,0 0 1,1 0-1,-1 0 0,0 0 0,1 0 0,-1 0 1,0-1-1,0 1 0,0 0 0,0 0 0,0 0 1,0 0-1,0 0 0,0 0 0,0 0 0,0 0 1,-1 0-1,1 0 0,0-1 0,-1 1 0,1 0 1,0 0-1,-1 0 0,1-1 0,-1 1 0,1 0 1,-1 0-1,0-1 0,1 1 0,-1 0 0,0-1 0,0 1 8,-2 2-18,-1 0 0,1-1 0,-1 1 0,1-1 0,-1 0-1,-3 1 19,-22 15-70,25-15 65,0 0-1,-1-1 1,1 1 0,-1-1 0,1 0 0,-4 1 5,-41 11-10,-1-2 1,-1-2-1,1-2 0,-1-3 0,-1-2 0,-27-2 10,-28-10 132,52 4 19,-19 1-151,18 2 204,-42-8-204,-3 0 121,-29 5-49,-35-3 80,8 0 148,-55 7-300,98 2 90,-180 7 251,-163-3 80,359-7-349,44 1 22,-32 3-94,-210 16 203,-93 8 68,354-24-271,0-2 0,-23-3 0,22 0 0,0 2 0,-15 3 0,21-1 24,0-1 0,0-2 0,0-1-24,-58-3 51,-20 5-45,-117 3-7,129 7 1,52-3 0,-40-1 0,9-6 0,27-1 0,0 2 0,1 3 0,-27 5 0,39-4 0,1-1 0,-27-1 0,27-2 0,0 2 0,-19 4 0,20-3 11,1-1-1,-1-2 1,-30-3-11,54 3 0,0-1 0,0-1 0,0 0 0,1 0 0,-1-1 0,0 0 0,1 0 0,-5-3 0,9 4-1,0 0 0,1-1-1,-1 1 1,1-1 0,0 0-1,0 0 1,0 0-1,0 0 1,0 0 0,0-1-1,1 1 1,0-1 0,0 1-1,0-1 1,0 0 0,0 0-1,1 0 1,-1 0 0,1 0-1,1-1 1,-1 0 1,-5-14-4,-2-4 4,0-1 0,2 0 0,1 0 0,1-1 0,3 21 0,1 2 0,-1 1 0,1-1 0,0 1 0,0-1 0,0 1 0,0-1 0,0 1 0,1-1 0,-1 1 0,0-1 0,1 1 0,-1-1 0,1 1 0,-1-1 0,1 1 0,0 0 0,0-1 0,-1 1 0,1 0 0,0-1 0,1 0 0,13-19 0,-8 16 0,-2 3 0,2-3 0,-1 2 0,1-1 0,0 1 0,0 0 0,1 0 0,-1 1 0,1 0 0,-1 0 0,1 1 0,-1 0 0,1 0 0,0 1 0,13-3 0,16-1-12,-1 3-1,34 1 13,-13 1-12,94 3-79,144 21 91,37 2-129,-178-17 72,651 29-192,-274-17 140,-76-1 26,-295-14-2527,-123-5-10248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1T02:01:35.8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100 294 3936,'0'0'32,"0"0"5,4-2 27,10-5 4,2 1 0,-1 1 0,1 1 0,-1 0 0,1 1 0,0 1-1,8-1-67,38 0 43,23 3-43,33-1 48,-62-1-16,0 3 1,7 3-33,1-1 41,8-2-41,56-7 45,-25 1 65,37 5-110,43-1 221,-71-1-63,296-3 396,-189-4 22,-131 5-299,-86 4-234,-2 0 10,0 0-15,0 0-6,0 0 0,0 0 0,-17 0 58,-347 2 446,-390-4 123,607-1-538,-315-12 78,448 14-177,2 0 22,24 0-19,92-3-25,18 6 0,-13-1 0,592-6 0,-611 4 0,50 1 0,9 6 0,-87-3-16,1-3 0,53-6 16,-110 6 0,13-2 0,-8-2 0,-11 4 0,0 0 0,0 0 0,1 0 0,-1 0 1,0 0-1,0 0 0,1 0 0,-1 0 0,0-1 0,0 1 1,0 0-1,1 0 0,-1 0 0,0 0 0,0 0 0,0 0 1,1-1-1,-1 1 0,0 0 0,0 0 0,0 0 0,0-1 1,0 1-1,1 0 0,-1 0 0,0 0 0,0-1 0,0 1 1,0 0-1,0 0 0,0 0 0,0-1 0,0 1 0,0 0 1,0 0-1,0-1 0,0 1 0,0 0 0,0 0 0,0-1 1,0 1-1,0 0 0,0 0 0,0-1 0,0 1 0,0 0 1,0 0-1,-1 0 0,1-1 0,0 1 0,0 0 0,0 0 1,0 0-1,0-1 0,-1 1 0,1 0 0,-6-2 17,-86-6 53,-589-44 127,433 47-101,-117 19-96,59-1 53,-31-6-47,256 1-6,66-8 0,15-1 0,5 0 0,12-1 0,2 2 0,514-7-6,-269-14-40,-128 8 28,-95 9 7,378-27-123,-230 24-35,42 10 169,-125 1-54,17 0-79,22 8 133,-100-10-30,-30-3 20,-1 2 0,1 0 0,0 1 1,2 0 9,-6 0 0,-4-4 0,-8 0 0,-5-3 0,6 5 0,-4-1 1,1-1 1,-1 1-1,0 1 1,0-1-1,0 0 1,0 1-1,0 0 1,0 0 0,0 0-1,-3 1-1,-14 0 17,-258-6 244,-146-6 403,82-1-240,83 8-325,42-1 85,-71 14-184,220-6 0,17 0 0,-33 5 0,118-10-8,0 2 1,15 1 7,17 1-12,669-16-89,-592 6 101,428-17 0,-442 19-1243,112-19 1243,-218 21-6213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1T02:01:38.4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3840,'0'0'32,"0"0"5,0 0 22,0 0 5,0 0 5,0 0 11,0 0-32,4 4 6,1-1-44,0 0 1,0 0-1,1 0 1,-1 0-1,1-1 1,-1 0-1,1 0 1,0 0-1,0-1 1,0 0-1,3 0-10,77 5 103,-65-5-60,325 15 672,-138-2-5,-73-3 329,46-6-1039,-54-7 1461,105 14-1461,-221-11 18,21 3 387,-29-4-287,-4 1-16,-18-1 2,-780-4 600,361 9-128,398-3-496,18-1 59,-1 0-1,-11-2-138,82 0 200,0-1 0,17-4-200,33-3 75,196-4 158,90-6 174,40 8 121,-278 14-358,-138-2-159,-12 1 1,-15 1 3,-261-2-143,-85-9-64,-2-1 37,127 9 688,446-2-47,143-4-286,-170 0-171,-2 7-1373,132 20 1344,-302-20-8677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07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9920,'0'0'0,"0"0"352,9-2 0,-9 2 96,21-7 0,0 3-256,10 1 0,7 3-160,4 0 0,5 0-32,2-2 0,-2 2 0,-12 0 0,-8 0 0,-13 2 0,-14-2-8992</inkml:trace>
  <inkml:trace contextRef="#ctx0" brushRef="#br0" timeOffset="1">39 256 7072,'0'0'0,"1"11"32,-1-11 32,22 5 128,-1-10 32,9 1 128,5-3 0,8-1 0,-1-3 0,0-5 0,4 3 0,-46 13-7648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02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115 139 7328,'5'-3'228,"-1"0"0,0 0 1,0 0-1,0 0 0,0 0 1,-1-1-1,1 0 1,-1 0-1,0 0 0,0 0 1,0 0-1,-1-1 0,1 1-228,-2 2 28,0 0 1,-1 0-1,1 0 0,0 0 0,-1 0 1,1 0-1,-1 0 0,0 0 0,0 0 1,0 0-1,0 0 0,0 0 0,0 0 0,0 0 1,-1 0-1,1 0 0,-1 0 0,1 0 1,-1 0-1,0 0 0,0 0 0,0 0 1,0 0-1,0 1 0,0-1 0,0 0 0,-1 1 1,1-1-1,-1 1 0,1-1 0,-1 1 1,-1-1-29,-33-23 288,35 25-262,0 0 0,0 1 0,0-1-1,0 0 1,0 1 0,0-1 0,0 1 0,0-1 0,1 1 0,-1-1 0,0 1 0,0 0 0,0 0 0,1-1 0,-2 2-26,-8 9 362,0 0 0,0 1-1,1 0 1,1 1 0,0 0 0,-5 12-362,8-15 101,1-1 0,0 1 0,0 0 0,1-1 0,1 2 0,-1-1 0,2 0 0,-1 0 0,2 1 0,-1-1 0,1 0 0,1 1 0,0-1 0,0 0 0,1 1 0,0-1-101,-1-9 12,-1 0 1,0 0 0,1 0-1,-1-1 1,0 1 0,1 0-1,-1 0 1,1 0 0,-1 0-1,1 0 1,0-1 0,-1 1-1,1 0 1,0-1 0,0 1-1,-1 0 1,1-1 0,0 1 0,0-1-1,0 1 1,0-1 0,0 1-1,0-1 1,0 0 0,0 1-1,0-1-12,1 0 14,-1 0-1,1 0 1,0-1-1,0 1 1,0 0-1,0-1 1,0 1-1,-1-1 1,1 1-1,0-1 1,0 0 0,-1 0-1,2 0-13,4-4 24,-1 0 0,1 0 1,-1 0-1,0-1 0,0 0 0,0-1-24,21-26 133,-1 0 1,15-29-134,-39 57 13,0 1 1,0 0-1,-1-1 1,0 1-1,0-1 0,1-2-13,5-19 144,-6 24-59,-1 2-16,-1 0-61,0 1-1,0-1 0,0 0 0,1 1 0,-1-1 0,0 0 0,0 1 0,1-1 0,-1 1 1,0-1-1,0 1 0,1-1 0,-1 1 0,1 0 0,-1-1 0,1 1 0,-1 0 0,0 0-7,-6 18 31,1 0 0,1 1 0,-4 18-31,8-30 1,0 1 0,0-1 0,0 1 0,1 0-1,1-1 1,-1 1 0,2-1 0,-1 1 0,1-1 0,1 4-1,-3-12 2,0 1 0,1-1-1,-1 1 1,0-1 0,0 0 0,1 1 0,-1-1 0,1 1-1,-1-1 1,0 0 0,1 1 0,-1-1 0,1 0 0,-1 1-1,1-1 1,-1 0 0,1 0 0,-1 0 0,1 1 0,-1-1-1,1 0 1,-1 0 0,1 0 0,-1 0 0,1 0 0,-1 0 0,1 0-1,-1 0 1,1 0 0,0 0 0,0 0-2,15-7 33,2-12 16,0 0-1,-2-1 0,0-1 1,-1-1-1,6-12-48,9-11 46,-25 38-28,0-1 0,-1 0-1,0 0 1,0-1-1,-1 1 1,0-1-1,1-5-17,-6 21-1,-3 10 16,1 0-1,1 1 1,0 0 0,1 0-1,1-1 1,1 1-1,0 6-14,0-24 1,1 10 25,1 1-1,-1-1 1,2 1 0,-1-1 0,3 4-26,-5-12 8,1-1 0,-1 1 0,1-1 0,-1 0 0,1 1 1,0-1-1,-1 0 0,1 1 0,0-1 0,0 0 0,0 0 1,0 0-1,0 0 0,0 0 0,0 0 0,0 0 0,0 0 0,1 0 1,-1 0-1,0 0 0,1-1 0,-1 1 0,0-1 0,1 1 1,-1-1-1,1 0 0,-1 1 0,1-1 0,-1 0 0,1 0 1,-1 0-1,1 0 0,-1 0 0,1 0 0,-1 0 0,1-1 1,-1 1-1,1-1 0,-1 1 0,0-1 0,1 1 0,-1-1 0,1 0-8,4-3 28,-1 1 0,0-1 0,0 1 0,0-2-1,-1 1 1,0 0 0,1-1 0,-2 0-1,1 0 1,0 0-28,32-59 219,-9 15-17,-23 42-170,0 0 0,0 0 0,0 0 0,-1-1 0,0 1 0,0-1 0,0-4-32,-2 10 37,-1 2-5,0 0 6,0 0 15,0 1-44,0 1 0,-1-1 0,1 1 0,0 0 0,-1-1-1,1 1 1,-1-1 0,0 1 0,1-1 0,-1 1 0,0-1 0,-1 2-9,0 2 17,-1 1 1,1 0-1,1-1 1,-1 1-1,1 0 1,0 0-1,0 0 1,1 0-1,-1 0 1,2 0-1,-1 0 1,0 0-1,1 0 1,0 0-1,1 0 1,-1 0-1,1-1 1,0 1-1,2 3-17,-2-4 10,0 0 0,0 0 0,1 0 0,0 0-1,0 0 1,0 0 0,0-1 0,1 0 0,-1 1-1,1-1 1,0-1 0,0 1 0,1 0 0,-1-1 0,1 0-1,0 0 1,0-1 0,0 1 0,0-1 0,0 0-1,3 1-9,-5-3-223,1 0 0,-1 0 0,0 0 0,0 0 0,0-1 0,0 1 0,0-1 0,0 0 0,0 1 0,0-2 0,2 1 223,-2-1-12554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08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4 319 3840,'17'-6'1017,"0"0"-1,0-1 1,-1-1 0,2-1-1017,-11 4 149,0 0 0,0 0 0,0 0 0,-1-1 0,0 0 0,0-1 0,0 1 0,-1-1 0,3-5-149,0 0 225,-2 0 1,0 0-1,0-1 1,-1 0-1,-1 0 1,2-10-226,-4 16 110,-1 0 0,1-1 0,-2 1 0,1 0 0,-1-1 0,0 1 0,0-1 0,-1 1 0,0 0 0,-1-1 0,1 1 1,-1 0-1,-2-2-110,4 8 30,0 0 0,-1 0 0,1 0 0,-1 0 0,1 0 1,-1 0-1,1 0 0,-1 0 0,0 0 0,1 1 0,-1-1 1,0 0-1,0 0 0,0 1 0,0-1 0,1 0 0,-1 1 1,0-1-1,0 1 0,-1-1-30,2 1 25,-1 0-1,0 0 1,0 0 0,1 0 0,-1 0 0,0 1 0,0-1-1,1 0 1,-1 0 0,0 0 0,0 1 0,1-1-1,-1 0 1,0 1 0,1-1 0,-1 1 0,1-1-1,-1 1 1,0-1 0,1 1 0,-1 0-25,-2 3 81,0 0 0,0 0 0,0 0-1,0 0 1,1 1 0,0 0 0,-2 4-81,-10 39 340,1 1-1,3 0 1,1 8-340,3-21 133,-22 193 612,-2 13 489,20-255-882,5-3-258,1-1 0,1 1 0,1-1 0,0 0 0,1 0 0,1 0 0,1 0 0,1-10-94,0 12 101,1 0 0,0 1 1,1-1-1,1 1 0,0 0 0,1 0 1,0 1-1,1 0 0,4-6-101,11-13 363,1 2 0,1 0 0,5-1-363,-10 9 172,-1-2 1,-2 0-1,4-7-172,-18 29 43,-2 2 10,1 2-16,1 5-20,-1 0 0,0 0 0,0-1-1,0 1 1,-1 5-17,0-5 6,1-1 1,-1 1-1,1 0 0,0-1 0,1 1 0,0-1 1,0 0-1,1 4-6,-1-6 5,0 1 0,1-1-1,-1 0 1,1 0 0,0-1 0,0 1 0,0 0 0,1-1 0,-1 0 0,1 0 0,0 0 0,2 2-5,-3-4 2,-1 0 1,1 0-1,-1 0 1,1 0 0,0-1-1,-1 1 1,1-1 0,0 0-1,-1 1 1,1-1 0,0 0-1,0-1 1,-1 1 0,1 0-1,0-1 1,-1 0 0,1 1-1,0-1 1,-1 0 0,1 0-1,-1-1 1,2 0-3,4-1 8,-1-1 0,0 0 0,0-1 0,0 1-1,-1-1 1,0-1 0,0 1 0,0-1 0,0 0 0,-1 0 0,0-1 0,-1 1 0,1-1 0,-1 0-1,0-1 1,-1 1 0,0-1 0,0 1 0,-1-1 0,1 0 0,-2 0 0,1 0 0,-1 0-1,-1 0 1,1-2-8,-2 15 10,0 0 0,-1-1 0,1 1-1,-1 0 1,0-1 0,-1 1-10,-7 23 5,7-18-5,2 0 0,-1 0 0,1 1 0,1-1 0,0 0 0,1 8 0,-1-15 0,0 0 0,1 0 0,0-1 0,-1 1 0,1 0 0,0 0 0,0-1 0,1 1 0,-1-1 0,0 1 0,1-1 0,0 1 0,-1-2 0,1 0 0,-1 0 0,0 0 0,0 0 0,0 0 0,1 0 0,-1-1 0,1 1 0,-1 0 0,0-1 0,1 1 0,-1-1 0,1 0 0,-1 1 0,1-1 0,-1 0 0,1 0 0,-1 0 0,1 0 0,0 0 0,-1 0 0,1-1 0,0 1 0,16-5-2640,-14 4-10559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09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11104,'1'-1'25,"-1"1"1,1 0-1,0 0 1,-1 0 0,1 0-1,0 0 1,-1 0-1,1 0 1,0 0 0,0 0-1,-1 0 1,1 0-1,0 0 1,-1 0 0,1 0-1,0 1 1,-1-1-1,1 0 1,0 1 0,-1-1-1,1 0 1,0 1-1,-1-1 1,1 1-1,-1-1 1,1 1 0,-1-1-1,1 1 1,-1-1-1,1 1 1,-1 0 0,0-1-1,1 1 1,-1 0-1,0-1 1,0 1 0,1 0-1,-1-1 1,0 1-1,0 0 1,0-1 0,0 1-1,0 0 1,0 0-1,0-1 1,0 1-1,0 0 1,0 0-26,1 12 30,1-5 27,-1-1 0,1 0 0,1 0 0,-1 0 0,1 0 0,1 0 0,-1-1-1,1 1 1,4 5-57,-7-12 32,-1 1 0,1 0 0,-1-1-1,1 1 1,-1 0 0,1-1 0,-1 1 0,1-1-1,0 1 1,-1-1 0,1 1 0,0-1 0,0 0-1,-1 1 1,1-1 0,0 0 0,0 0 0,0 1-1,-1-1 1,1 0 0,0 0 0,0 0 0,0 0-1,0 0 1,-1 0 0,2 0-32,1-1 89,-1 1 0,1-1 0,0 0 0,0 0 0,-1 0 0,1-1 1,-1 1-1,3-2-89,5-4 349,1-1-1,-1 0 1,4-5-349,-14 13 1,2-2 54,0 0 0,0 0 0,0 0 0,0 0 0,0 0 0,1 1 0,-1-1 0,1 1 0,-1 0 0,1 0 0,0 0 0,-1 0 0,3 0-55,-5 2 11,1 0 0,-1 0 0,1 0 0,-1 0 1,1 1-1,-1-1 0,0 0 0,1 0 1,-1 1-1,0-1 0,0 0 0,0 0 0,0 1 1,0-1-12,0 0 8,0 9 11,1 0-1,1 0 1,0 0 0,0 0 0,1 0 0,0 0-1,1 3-18,-2-10 2,0 0 0,0 0 0,0 0 0,0 0 0,0 0 0,1 0 1,-1-1-1,1 1 0,-1-1 0,1 0 0,0 1 0,0-2 0,0 1 0,0 0 0,1 0 0,-1-1 0,0 0 0,1 0 0,-1 0 0,1 0 0,-1 0 0,3 0-2,26 1-2048,-25-1-8293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09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133 210 10560,'-6'1'84,"0"0"0,0 0 0,-1 1 0,1 0 1,1 1-1,-1-1 0,0 1 0,1 0 0,-1 0 0,1 1 1,0 0-1,0 0 0,0 0 0,0 0 0,1 1 1,0-1-1,0 1 0,0 1 0,1-1 0,-1 0 0,1 1 1,1-1-1,-2 5-84,1-3 67,0-1 1,1 1-1,-1 0 1,2-1 0,-1 1-1,1 0 1,0 0-1,1 0 1,-1 0-1,1 0 1,1 0-1,-1 0 1,1 0-1,0 0 1,1 0 0,0 0-1,0-1 1,0 1-1,1-1 1,0 1-1,1 1-67,-2-6 30,0 1 0,0 0 0,0-1-1,0 0 1,0 1 0,1-1 0,-1 0-1,0 0 1,1 0 0,0-1 0,-1 1-1,1-1 1,0 1 0,0-1 0,0 0 0,0 0-1,3 0-29,-1 0 43,-1-1-1,1 1 0,0-1 1,-1 0-1,1-1 0,0 0 1,-1 1-1,1-1 1,0-1-1,-1 1 0,2-1-42,6-3 104,-1-1 0,0 0 0,0 0 0,-1-1-1,0 0 1,0-1 0,0 0 0,5-7-104,-8 6 97,1 0 0,-2 0 0,0-1 0,0 0 0,0 0 1,-1 0-1,-1-1 0,0 0 0,0 0 0,1-6-97,3-23 336,-1 0 0,-1-17-336,7-36 351,-8 70-275,3-15 204,-7 34-207,-2 5-7,-4 19 26,1-1-64,2 0 1,0 0-1,1 1 0,2-1 0,0 8-28,0 17 24,-1-32-14,5 208 236,-4-207-182,-1-10 0,0-3 6,-1-12 116,-1-10-34,2 17-120,0-1 0,-1 1 1,1-1-1,-1 1 0,-1-1 1,1 1-1,-1 0 0,0-1 1,0 1-1,-2-2-32,-2-4 21,3 6 25,1 0 0,-1 1 0,0-1 0,0 1 0,0 0 0,-1 0-1,1 0 1,-1 0 0,0 0 0,-3-1-46,-3-4 176,20 7-38,4 0-105,3-4-22,0 1 1,0 0-1,0 1 1,1 1-1,0 1 1,2 0-12,-16 2 0,-1 0 0,1 0 0,0 0 0,0 1 0,-1-1 0,1 1 0,0 0 0,-1 0 0,1 0 0,-1 0 0,1 1 0,-1 0 0,0-1 0,1 1 0,-1 1 0,0-1 0,0 0 0,-1 1 0,1-1 0,0 1 0,-1 0 0,1 0 0,-1 0 0,0 0 0,0 0 0,0 0 0,-1 1 0,1-1 0,-1 1 0,0-1 0,0 1 0,0 1 0,2 10-12,-1 0 0,-1 0 1,0 1-1,-1-1 0,-1 8 12,0 11-32,-3-11-66,4-23 45,2-7 18,3-6-2520,-4 11-10063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10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10560,'0'0'0,"16"7"320,0-5 0,-16-2-8736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10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68 7584,'-3'10'18,"-2"6"53,0 0 0,1 0-1,1 1 1,0 5-71,2-17 37,1 0 0,0 0 0,0 0 0,0-1-1,1 1 1,0 0 0,0 0 0,0-1 0,1 1 0,-1 0 0,1-1-1,0 1 1,0-1 0,1 0 0,-1 0 0,1 0 0,1 2-37,-2-5 30,-1 1 0,1-1 0,-1 1 0,1-1 0,0 1 0,0-1 0,0 0 1,0 0-1,-1 0 0,2 0 0,-1 0 0,0-1 0,0 1 0,0-1 0,0 1 0,0-1 1,0 0-1,1 1 0,-1-1 0,0 0 0,0-1 0,0 1 0,1 0 0,-1-1 0,0 1 1,0-1-1,0 1 0,0-1 0,0 0 0,0 0 0,0 0 0,0 0 0,0-1 0,-1 1 0,1 0 1,0-1-31,5-3 145,-1 0 1,-1 0-1,1-1 1,-1 1 0,0-1-1,0 0 1,0-1 0,-1 1-1,4-8-145,-6 9 106,0 1-1,0-1 0,-1 0 0,1-1 1,-1 1-1,0 0 0,-1 0 0,1 0 0,-1-1 1,0 1-1,0 0 0,-1-1 0,1 1 1,-1 0-1,-1-3-105,0 4 82,1 0 0,-1 0-1,1 0 1,-1 1 0,0-1 0,-1 1 0,1-1 0,-1 1 0,1 0 0,-1 0-1,0 0 1,0 0 0,0 0 0,0 1 0,-1 0 0,1-1 0,-1 1-1,0 0 1,1 1 0,-4-2-82,-1 0 134,0 1-1,0 1 0,0-1 1,-1 1-1,1 0 0,0 1 1,0 0-1,-1 0 0,1 1 1,0 0-1,0 0 0,0 1 1,0 0-1,0 1 0,-1 0-133,-1 2 547,16-2-131,18-4-56,76-15 296,-60 8-454,-1 2 1,1 1 0,12 2-203,-45 3 17,-1 0 1,1 1-1,-1-1 1,0 1-1,1 1 1,-1-1-1,0 1 1,0 0-1,3 2-17,-7-3 4,0 0 0,0 0 0,0 1 0,0-1 0,0 0 0,0 1 0,-1 0 0,1-1 1,0 1-1,-1 0 0,0 0 0,1 0 0,-1 0 0,0 0 0,0 0 0,0 0 0,0 0 0,-1 1 0,1-1 0,0 0 0,-1 0 0,0 1 0,1-1 0,-1 0 0,0 1 0,0-1 0,-1 2-4,0 5-7,-1 0 0,0-1 0,0 1 0,-1-1 0,0 1 0,-1-1 0,0 0 0,0 0-1,-5 5 8,9-13 0,0 0-1,0 0 1,0 0-1,0 0 1,0 0-1,0 0 1,0-1 0,0 1-1,0 0 1,0 0-1,-1 0 1,1 0-1,0 0 1,0 0-1,0 0 1,0 0-1,0 0 1,0 0-1,0-1 1,-1 1-1,1 0 1,0 0-1,0 0 1,0 0-1,0 0 1,0 0-1,0 0 1,-1 0-1,1 0 1,0 0-1,0 0 1,0 0-1,0 0 1,0 0-1,-1 0 1,1 0-1,0 0 1,0 0-1,0 1 1,0-1-1,0 0 1,0 0-1,-1 0 1,1 0-1,0 0 1,0 0-1,0 0 1,0 0-1,0 0 1,1-13-8,2 7 14,-1 0-1,2 0 0,-1 0 1,1 0-1,0 1 0,0 0 1,0-1-1,1 2 0,0-1 1,0 0-1,0 1 0,3-2-5,10-7 32,0 2 0,0 0 0,7-2-32,-6 4 59,-1 1-1,10-3-58,-22 9 19,1 0 1,-1 1 0,1-1-1,-1 1 1,1 1 0,-1-1-1,1 1 1,-1 0 0,5 1-20,-10-1 5,1 1 0,-1-1 1,1 1-1,-1-1 0,1 1 0,-1-1 1,1 1-1,-1 0 0,0 0 0,1 0 1,-1-1-1,0 1 0,0 1 0,0-1 1,0 0-1,0 0 0,0 0 0,0 1 1,0-1-1,0 0 0,0 1 0,-1-1 1,1 0-1,0 1 0,-1-1 0,1 1 1,-1 0-1,0-1 0,0 1 0,1-1 1,-1 1-1,0 0-5,0 8 16,0 0 0,-1 0 0,0-1 0,-1 1 0,0 2-16,-2 15 34,3-24-21,1-1 0,0 1-1,0-1 1,0 1 0,0-1-1,1 1 1,-1-1 0,1 1-1,-1-1 1,1 1 0,0-1-1,0 0 1,0 1 0,0-1-1,1 0 1,-1 0 0,0 0-1,1 0 1,0 0 0,-1 0-1,1 0 1,0-1 0,0 1-1,1 0-12,0 0-175,0-1 0,0 1 1,1-1-1,-1 0 0,0 0 0,1 0 0,-1 0 0,1-1 0,-1 1 0,1-1 0,-1 0 0,1 0 0,-1 0 0,1-1 0,-1 1 175,2-1-12367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11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 4384,'1'3'345,"1"1"0,-1 0 0,0 0-1,-1 0 1,1 0 0,0 0 0,-1 0 0,0 0 0,0 1 0,-1-1 0,1 0 0,-1 0-1,1 0 1,-1 0 0,-1 0 0,1-1 0,0 1 0,-1 0-345,-5 23 634,5-16-438,1-1 0,-1 1 0,2-1-1,0 1 1,0 0 0,2 9-196,-2-19 45,0 1 0,1 0 0,-1-1 0,1 1 0,-1-1 0,1 1 0,0-1 0,-1 1 0,1-1 0,0 1 0,0-1 0,0 0 0,0 1 0,0-1 0,0 0 1,1 0-1,-1 0 0,0 0 0,2 1-45,-1-1 59,0-1 0,0 1 0,0-1 0,0 0 0,0 0 0,0 0 0,0 0 0,0 0 0,0 0 0,0 0 0,1-1 0,-1 1 0,0-1 0,0 0 0,-1 1 0,1-1 0,0 0 0,0 0 0,0 0 0,1-1-59,9-5 209,0-1-1,0-1 1,-1 1-1,0-2 1,-1 1 0,0-2-1,0 1 1,1-4-209,6-9 361,-2 0 0,0-1 0,8-19-361,-18 32 245,-5 9-16,0 4-10,-13 95 592,13-87-751,0-1 1,0 0 0,1 1-1,0-1 1,0 0-1,1 0 1,1 1 0,2 5-61,-4-12 13,0-1-1,1 1 1,-1 0 0,1-1 0,0 0 0,0 1 0,0-1 0,0 0 0,0 0-1,0 0 1,0 0 0,1 0 0,-1-1 0,1 1 0,-1-1 0,1 1 0,0-1 0,0 0-1,-1 0 1,1 0 0,0-1 0,0 1 0,0-1 0,0 1 0,0-1 0,0 0 0,0 0-1,0-1 1,1 1-13,21-3-2400,-20 3-9855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11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 11264,'-11'1'277,"-1"0"-1,1 1 1,-1 0 0,-5 2-277,-15 4 551,31-8-535,-11 2 124,0 0 0,0 1 1,0 1-1,0-1 0,1 2 1,-3 1-141,12-5 24,0 0 0,0 0 0,0 1 0,0-1 0,0 0 0,0 1 0,0 0 1,1-1-1,-1 1 0,1 0 0,-1 0 0,1 0 0,-1 0 0,1 0 0,0 0 0,0 0 1,0 0-1,0 1 0,0-1 0,1 0 0,-1 1 0,1-1 0,0 0 0,-1 1 0,1-1 1,0 1-1,0-1 0,1 0 0,-1 1 0,0-1 0,1 1 0,-1-1 0,1 0 0,0 0 1,0 1-25,1 3 67,1 0 1,0 1 0,0-2 0,1 1 0,0 0-1,0-1 1,0 1 0,1-1 0,-1 0 0,5 3-68,8 6 340,1-1 1,13 7-341,9 7 523,-39-27-493,-1 1-1,1-1 1,0 1-1,0 0 1,0-1-1,0 1 1,-1-1 0,1 1-1,0 0 1,-1 0-1,1-1 1,0 1-1,-1 0 1,1 0-1,-1 0 1,0 0-1,1 0 1,-1 0 0,0 0-1,1 0 1,-1 0-1,0 0 1,0 0-1,0 0 1,0 0-1,0 0 1,0 0-1,0 1-29,-1-1 27,1 0 0,-1 1-1,0-1 1,0 0 0,0 1-1,-1-1 1,1 0 0,0 0-1,0 0 1,-1 0-1,1 0 1,0 0 0,-1-1-1,1 1 1,-1 0 0,0 0-27,-8 3 112,0-1 0,-1 0-1,0 0 1,-8 1-112,7-2 91,5 0-9,0-1 1,0 0-1,0 0 0,0-1 1,-1 0-1,1 0 1,0 0-1,0-1 0,-4-1-82,11 2 7,-1-1 0,1 1-1,0 0 1,-1 0-1,1 0 1,-1-1-1,1 1 1,0 0 0,0 0-1,-1-1 1,1 1-1,0 0 1,-1-1-1,1 1 1,0 0 0,0-1-1,0 1 1,-1 0-1,1-1 1,0 1-1,0-1 1,0 1 0,0 0-1,0-1 1,0 1-1,0-1 1,0 1-1,0-1 1,0 1 0,0 0-1,0-1 1,0 1-1,0-1 1,0 1 0,0 0-1,0-1 1,1 1-1,-1-1 1,0 1-1,0 0 1,0-1 0,1 1-1,-1 0 1,0-1-1,0 1 1,1 0-1,-1 0 1,0-1-7,4-2-2252,-3 2-9955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11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6 197 10464,'13'-7'213,"-1"0"1,1-1 0,-1 0 0,-1 0-1,1-2 1,-2 1 0,1-1 0,-1-1-1,-1 0 1,0 0 0,0-1 0,-1 0-1,5-11-213,-12 21 12,0 0-1,0-1 1,0 1 0,0-1-1,0 1 1,-1-1 0,1 1-1,-1-1 1,0 1-1,0-1 1,1 1 0,-2-1-1,1 1 1,0-1-1,0 0 1,-1 1 0,0-3-12,-4 3 85,0 3-21,0 0 1,0 0 0,0 1-1,1-1 1,-1 1-1,0 0 1,1 1-1,-1-1 1,1 1-1,0 0 1,-1 0-1,1 0 1,1 1-1,-1-1 1,0 1-1,-2 4-64,-7 7 394,0 2 0,1 0-1,-7 13-393,16-24 130,-1 0-1,1 1 1,1-1 0,-1 1-1,1-1 1,0 1 0,1 0-1,-1 0 1,1 0-1,1 4-129,-1-8 47,1 0-1,1 0 1,-1 0-1,0 0 1,1 0-1,0 0 1,-1 0-1,1 0 1,0 0-1,1 0 1,-1-1-1,0 1 1,1 0-1,0-1 1,-1 1-1,1-1 1,0 0-1,0 1 1,0-1-1,1 0 1,-1 0-1,1 0 1,-1-1-1,1 1 1,0 0-47,7 2 118,-1 0 0,1-1 1,0 0-1,0-1 0,0 1 1,1-2-1,0 0-118,18 1-2258,-22-3-9709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12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271 487 12160,'5'-6'47,"0"0"-1,0-1 1,-1 0 0,0 1 0,0-1 0,-1-1 0,1 1 0,-1 0 0,-1-1 0,0 0-1,0 1 1,0-1 0,-1 0 0,0 0 0,-1 0 0,0 0 0,0 0 0,0 0-1,-1 0 1,-1 0 0,1 0 0,-1 1 0,0-1 0,-3-5-47,4 10 1,0 1 0,0-1 0,0 1 0,-1-1 0,1 1 0,-1 0 1,1 0-1,-1 0 0,0 0 0,0 0 0,0 0 0,0 0 0,0 0 0,0 1 0,0-1 0,-1 1 0,1 0 0,0 0 1,-1-1-1,-1 1-1,0 0 1,0 0 0,0 1 0,0 0 0,-1-1 0,1 1 0,0 1 0,0-1 0,0 1 0,0-1 0,0 1 0,0 0 0,-2 1-1,-7 3 21,0 1-1,1 0 0,0 1 0,0 0 0,1 0 1,0 1-1,-7 7-20,4-2 103,1 0 1,1 1-1,0 1 0,-7 11-103,14-19 89,0 0-1,1 0 1,0 0-1,1 1 1,0-1-1,0 1 1,0 0-1,1 0 1,0 0-1,1 1 1,-1 6-89,2-13 35,0 0 1,0 0 0,0 0 0,0 0 0,0 0 0,1 0 0,-1 0 0,1 0 0,0 0-1,-1 0 1,1 0 0,0 0 0,0 0 0,0-1 0,0 1 0,0 0 0,1-1 0,-1 1-1,0-1 1,1 1 0,-1-1-36,2 1 53,-1-1 0,1 0 0,-1 0 0,1 1-1,-1-2 1,1 1 0,0 0 0,-1 0 0,1-1 0,0 0 0,0 1 0,0-1-1,-1 0 1,1 0-53,7-1 108,0-1 0,0 1 0,0-2 0,0 1 0,-1-1 0,1-1 0,-1 1 0,1-2-108,4-3 64,1 0 0,-2-1 1,1-1-1,-1 0 0,-1-1 0,0 0 1,0-1-1,-1 0 0,-1-1 1,7-9-65,10-22 197,-1-1 1,15-36-198,-23 42 94,1 1 0,2 1-1,2 1 1,13-15-94,-12 23 69,-32 33-30,6-5-37,1 1 0,-1 0-1,1-1 1,0 1 0,-1 0 0,1 0 0,0 0 0,-1 0-1,1 0 1,0 1 0,0-1-2,-11 21 9,1 0 0,2 0 0,0 1 0,1 1 0,-2 13-9,0-1 24,-1-4-2,-4 18 58,-2 13-80,14-48 48,1 0 0,0 0 0,1 0 0,0 1 0,1-1 0,2 8-48,-3-23-44,1 1-1,0-1 1,0 1 0,0-1 0,0 1-1,0-1 1,0 1 0,0-1 0,0 1 0,0-1-1,1 1 1,-1-1 0,0 1 0,0-1-1,0 0 1,0 1 0,1-1 0,-1 1 0,0-1-1,1 1 1,-1-1 0,0 0 0,0 1-1,1-1 1,-1 0 0,1 1 0,-1-1 0,0 0-1,1 1 1,-1-1 0,1 0 0,-1 0-1,1 0 1,-1 1 0,1-1 0,-1 0 0,0 0-1,1 0 1,-1 0 0,1 0 0,-1 0-1,1 0 1,-1 0 0,1 0 0,-1 0 0,1 0-1,-1 0 1,1-1 44,1 1-12218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12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11104,'0'0'0,"0"0"928,0 0 0,0 0 224,10-7 32,-10 7-608,9 0-1,-9 0-383,-2 10 32,2-10-160,-10 5 0,10-5-12831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06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32 3552,'0'0'37,"0"0"75,0 0 224,0 0 107,0-4 138,0 4-519,1-1 0,-1 0-1,0 0 1,0 0 0,0 0 0,0 0 0,0 0-1,0 0 1,0 0 0,0 0 0,0 0-1,-1 1 1,1-1 0,0 0 0,0 0-1,-1 0 1,1 0 0,-1 0 0,1 1-1,-1-1 1,1 0 0,-1 0 0,1 1 0,-1-1-62,-1 0 99,0 0 0,1 0 0,-1 0 0,0 1 1,1-1-1,-1 1 0,0-1 0,0 1 0,1-1 1,-1 1-1,0 0 0,0 0 0,0 0 1,1 0-1,-2 0-99,-4 1 232,1 0 0,-1 0 0,0 1 0,0 0 0,1 0 1,0 0-1,-1 1 0,1 0 0,0 0 0,0 1 0,0-1 0,1 1 0,-1 1 1,1-1-1,0 1 0,0 0 0,1 0 0,-1 0 0,-2 5-232,7-9 38,0-1 0,0 1 0,0 0 0,0-1 0,0 1 0,0 0 0,0-1 0,0 1 0,1 0 0,-1-1 0,0 1 0,0 0 0,1-1 0,-1 1 0,0-1 0,1 1 0,-1 0 0,0-1 0,1 1 0,-1-1 1,1 1-1,-1-1 0,1 0 0,-1 1 0,1-1 0,-1 1 0,1-1 0,0 0 0,-1 0 0,1 1 0,0-1-38,17 10 341,-17-10-335,8 4 124,1-1 1,0 0 0,1-1 0,-1 0-1,0-1 1,6 1-131,-4-1 108,-1 0-1,0 1 1,-1 0 0,1 1-1,0 0-107,-10-3 11,0 1 0,0-1-1,0 0 1,0 1 0,0-1 0,0 1-1,0-1 1,0 1 0,0-1-1,0 1 1,0 0 0,-1-1 0,1 1-1,0 0 1,-1 0 0,1 0-1,0-1 1,-1 1 0,1 0 0,-1 0-1,1 0 1,-1 0 0,1 0 0,-1 0-11,0 0 11,0 1 0,0-1 0,0 0 0,-1 0 0,1 0 1,0 0-1,-1 0 0,1 0 0,-1 0 0,1 0 0,-1 0 0,1 0 1,-1 0-1,0 0 0,1 0 0,-1 0 0,0-1 0,-1 2-11,-2 2 24,0-1-1,-1 0 1,1 1-1,-1-1 0,0-1 1,0 1-1,0-1 1,-4 1-24,-29 7 258,0-3 0,-14 0-258,13-1 289,35-5-253,-44 4 463,44-4-414,0-1 1,0 0 0,0-1 0,0 1-1,0-1 1,-1 1 0,1-1 0,1 0-1,-5-2-85,8 3 16,-1-1-1,1 1 1,0-1-1,0 1 1,-1 0-1,1-1 1,0 1-1,0-1 1,0 1-1,-1-1 1,1 1 0,0-1-1,0 1 1,0-1-1,0 1 1,0-1-1,0 1 1,0 0-1,0-1 1,0 1-1,0-1 1,0 1-1,0-1 1,1 1-1,-1-1 1,0 1-1,0-1 1,0 1-1,1 0 1,-1-1-1,0 1-15,7-13-1916,-7 13 1517,1-2-11174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1:1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37 10912,'0'0'0,"0"0"96,-3 9 0,3-9 224,12-9 0,2-2 32,-1-14 32,-13 25-9760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44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3200,'0'0'32,"0"0"48,0 0 192,3 4 96,1 6-63,0 0 0,0 0 1,-1 0-1,0 1 0,-1-1 0,0 1 0,-1 0 1,0 7-306,0 24 1445,-4 28-1445,1 19 518,0 63 1050,3-130-240,-1-20-928,0-2-5,0-3-54,-1-74 475,0 11-251,2 1 1,5-23-566,1 19 1605,-3-51-1605,-4 120 13,0-1 1,0 1-1,0 0 0,0-1 1,0 1-1,-1-1 0,1 1 1,0 0-1,0-1 0,0 1 1,0 0-1,0-1 1,0 1-1,0 0 0,0-1 1,1 1-1,-1-1 0,0 1 1,0 0-1,0-1 0,0 1 1,0 0-1,1-1 1,-1 1-1,0 0 0,0-1 1,0 1-1,1 0 0,-1 0 1,0-1-1,0 1 0,1 0 1,-1 0-1,0 0 1,1-1-1,-1 1 0,0 0 1,1 0-1,-1 0 0,0 0 1,1 0-1,-1-1 1,0 1-1,1 0 0,-1 0 1,1 0-1,-1 0 0,0 0 1,1 0-1,-1 0 0,0 0 1,1 1-1,-1-1 1,0 0-1,1 0 0,-1 0-13,2 1 25,-1 0 0,1 0 0,-1 0 0,0 0 1,1 0-1,-1 0 0,0 0 0,0 1 0,0-1 0,0 0 0,1 2-25,14 24 112,0 2 0,-2 0 0,-2 1 0,1 2-112,10 38 180,3-1 0,3-1 0,3-2 0,8 10-180,-37-72 17,-1-1 0,1 1-1,0 0 1,0-1 0,0 0 0,2 2-17,0-5 43,-2-2-36,1-1-1,-1 1 1,0-1 0,0 0 0,0 0-1,0 0 1,-1 0 0,1-1 0,-1 1-1,1-1 1,-1 1 0,0-1 0,-1 0-1,1 0 1,-1 0 0,1 0 0,-1 0-1,-1 0 1,2-4-7,0-11 20,0 0-1,-1-1 0,-1-14-19,-4-68 95,0 33 424,4-24-519,0 88 68,1 0 1,-1 1-1,1-1 1,-1 0-1,2 1 0,-1-1 1,0 0-1,1 1 1,0 0-1,0-1 1,0 1-1,2-3-68,-3 6-120,0 1 0,0-1 0,0 1 0,0-1-1,0 1 1,-1 0 0,1-1 0,0 1 0,0 0 0,0 0 0,0 0-1,0 0 1,0 0 0,0 0 0,0 0 0,0 0 0,0 0 0,0 0-1,0 0 121,2 0-12591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45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1 242 9920,'0'6'48,"-1"2"89,1 0 1,1 0-1,-1 0 1,1 0-1,1-1 1,1 6-138,-2-10 20,0 0 1,0-1-1,1 1 0,-1-1 1,1 1-1,0-1 0,0 0 1,-1 0-1,1 0 0,1 0 1,-1 0-1,0 0 0,0 0 1,1-1-1,-1 1 0,1-1 1,-1 0-1,1 1 0,0-1 1,0 0-21,3 0 8,0 0-1,-1 0 1,1 0 0,-1-1 0,1 1 0,0-1 0,-1-1 0,1 1 0,0-1 0,-1 0 0,1 0-1,-1-1 1,1 0 0,-1 0 0,0 0 0,0 0 0,0-1 0,0 0 0,0 0 0,0 0-1,2-3-7,1 0 62,-1 0-1,0 0 0,0-1 1,-1 0-1,0 0 0,0-1 1,-1 1-1,1-1 0,-2 0 0,1-1 1,-1 1-1,2-7-61,-5 11 45,-1 0 0,1 0 0,-1 0-1,0 0 1,0-1 0,0 1 0,0 0 0,-1 0 0,0 0-1,0 0 1,0 1 0,0-1 0,0 0 0,-1 0 0,0 1 0,1-1-1,-2 1 1,1-1 0,0 1 0,-1 0 0,1 0 0,-2-1-45,1 0 44,-1 0 0,0 0 0,0 0 0,0 1 0,-1 0 0,1 0 0,-1 0 0,0 0 0,0 1 0,0-1 0,0 1 0,0 1 0,-1-1 0,1 1 0,0 0 0,-1 0-44,3 1 20,1 0 1,-1 0 0,1 1-1,-1-1 1,1 1 0,-1 0-1,1 0 1,0 0 0,-1 0-1,1 0 1,0 0 0,0 1-1,-1-1 1,1 1 0,0-1 0,1 1-1,-1 0 1,0 0 0,0 0-1,1 0 1,-1 0 0,1 0-1,0 0 1,0 1-21,-6 8 69,2 0 0,-1 0 1,2 1-1,-2 4-69,0 4 83,1 0-1,1 0 1,1 1 0,0-1-1,2 1 1,0-1 0,2 1-1,0-1 1,1 1 0,1-1-1,1 0 1,1 0 0,1 0-1,0-1 1,2 0 0,0 0-1,1 0 1,11 16-83,-18-31 27,1-1 1,-1 1-1,1-1 0,0 1 1,0-1-1,0 0 1,0 0-1,0 0 1,1 0-1,-1-1 0,1 0 1,0 1-1,0-1 1,0 0-1,0-1 0,0 1 1,0-1-1,0 0 1,1 0-1,-1 0 1,0-1-1,1 1 0,-1-1 1,1 0-1,-1 0 1,0-1-1,1 1 0,0-1-27,2-1 39,0 0-1,0-1 0,-1 0 1,1 0-1,-1 0 1,1-1-1,-1 0 0,-1 0 1,1-1-1,0 1 0,-1-1 1,0 0-1,0-1 0,-1 1 1,1-1-1,2-5-38,2-5 74,0 0 0,-1-1 0,-1 0 0,0 0 0,-2-1 0,0 0 0,2-14-74,1-21 373,0-54-373,-5 57 216,2 0 0,6-26-216,2 10 432,-17 88-425,2 0 1,0-1 0,1 1 0,1 0-1,1 0 1,4 21-8,8 29-4,9 27 4,-21-94 0,3 8 1,-2 1 1,0-1-1,0 1 0,-1 0 0,-1 13-1,-15-44 58,-18-43 14,28 47-30,-1 0-1,-1 1 0,0 0 1,-1 1-1,0-1 0,-4-2-41,6 9 46,0-1 173,17 1-73,137-22-45,-92 13-2597,-45 11-10111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46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3840,'0'0'741,"0"0"-673,1 0 0,-1 0 0,1-1 0,-1 1 0,0 0 0,1 0 0,-1 0 0,1 0 0,-1 0 0,0 0 0,1 0 0,-1 0 0,1 0 0,-1 0 0,0 0 0,1 0 0,-1 0 0,0 1 0,1-1 0,-1 0 0,1 0 0,-1 0 0,0 0 0,1 1 0,-1-1 0,0 0 0,1 0 0,-1 1 0,0-1 0,0 0 0,1 1 0,-1-1 0,0 0 0,0 1 0,1-1 0,-1 0-68,12 41 402,-1 1 1,-2 0-1,3 35-402,-3-18 996,10 34-996,-16-83 323,0 0 0,0 0 0,1-1 0,1 1 1,4 6-324,-8-15 52,0-1 0,0 1 1,-1-1-1,1 1 0,0-1 1,0 0-1,0 1 0,0-1 1,0 0-1,0 0 0,0 0 0,0 1 1,0-1-1,0 0 0,1 0 1,-1-1-1,0 1 0,0 0 1,0 0-1,0 0 0,0-1 1,0 1-1,0-1-52,-1 1 45,3-1 20,-1 0 0,1-1 0,-1 1 1,1-1-1,-1 1 0,0-1 0,0 0 0,0 0 1,0 0-1,0 0 0,0-1 0,0 1 1,-1 0-1,1-1 0,-1 1 0,1-3-65,2-4 151,0 1 0,-1-1 1,0 0-1,0-5-151,2-14 312,-2 1 1,-1-1 0,-2 0 0,-2-21-313,2-34 562,1 20 222,0 62-582,2 12 124,25 86 202,18 32-528,-40-113 21,1 0 1,0 0 0,1-1 0,4 4-22,-9-14 21,1 0 1,-1 0-1,2 0 1,-1 0 0,0-1-1,1 0 1,0 0 0,0 0-1,0 0 1,0-1 0,1 0-1,-1 0 1,2 0-22,-7-3 7,1 0 1,0 0-1,-1 0 1,1 0 0,0 0-1,-1 0 1,1 0-1,0 0 1,0 0-1,-1 0 1,1 0-1,0-1 1,-1 1-1,1 0 1,0-1 0,-1 1-1,1 0 1,-1-1-1,1 1 1,-1-1-1,1 1 1,-1-1-1,1 1 1,-1-1 0,1 1-1,-1-1-7,11-16 49,-9 10-37,0-1-1,0 1 1,-1 0-1,0-1 1,0 0-1,0 1 1,-1-1-1,-1 0-11,-6-66 81,1 13 7,5 51-287,1 1 0,0 0-1,1 0 1,0-1-1,0 1 1,1 0-1,0 0 1,1 0-1,0 0 1,1-2 199,-3 9-11637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47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31 239 11712,'-3'85'1253,"4"-68"-1247,0 0 0,1 0 1,1 0-1,1 0 0,0 0 0,4 8-6,-6-21-12,0 0-1,0 1 1,0-1 0,0 0-1,1-1 1,0 1-1,0 0 1,0-1-1,0 1 1,0-1-1,1 0 1,0 0 12,-1-1-10,0 0 0,0-1 1,0 1-1,0-1 0,0 0 0,1 0 1,-1 0-1,0-1 0,0 1 0,1-1 0,-1 1 1,0-1-1,1 0 0,-1-1 0,1 1 1,-1 0-1,0-1 0,2 0 10,11-4-5,-15 5 8,0 0 0,0 0 1,0 0-1,0-1 0,1 1 0,-1-1 1,0 1-1,0-1 0,0 1 1,0-1-1,0 1 0,0-1 1,-1 0-1,1 0 0,0 1 0,0-1 1,0 0-1,-1 0 0,1 0 1,0 0-1,-1 0 0,1 0 1,-1 0-1,1 0 0,-1 0 0,1 0 1,-1 0-1,0 0 0,0-1 1,0 1-1,1 0 0,-1 0 1,0 0-1,0 0 0,-1-1-3,1-1 22,-1 0 0,0 0 0,-1 0 0,1 0 0,0 1 0,-1-1-1,0 1 1,1-1 0,-2 0-22,3 2 8,-11-10 102,1 0 0,-1 1 1,-1 0-1,0 0 1,0 2-1,-6-4-110,5 4 240,0-2 0,0 0-1,1 0 1,0-1 0,-6-8-240,17 19 29,0-1 1,1 0-1,-1 0 1,0 0-1,1 1 1,-1-1-1,1 0 1,-1 0 0,1 0-1,0 0 1,-1 0-1,1 0 1,0 0-1,0 0 1,-1 0-1,1 0 1,0 0-1,0 0 1,0 0-1,0 0 1,1-1-1,-1 1 1,0 0-1,0 0 1,1 0-1,-1 0 1,0 0-30,2-1 38,-1 1 1,0-1 0,1 0-1,-1 0 1,1 1 0,0-1-1,-1 1 1,1-1-1,0 1 1,0 0 0,0 0-1,1-1-38,6-2 92,-1 1 1,1 0-1,0 0 0,0 1 0,0 0 0,1 0-92,30-2 681,34-1-681,-62 5 95,1 1 1,0 0-1,0 0 1,-1 2-1,1-1 1,-1 2-1,11 3-95,-21-6 19,0 0 0,0 1 0,0-1 0,0 0 0,0 1 0,0 0 0,0-1 0,0 1 0,-1 0-1,1 0 1,-1 0 0,1 0 0,-1 0 0,0 1 0,0-1 0,0 0 0,0 0 0,0 1 0,0-1-1,-1 2-18,3 7 27,-1 0-1,-1 1 1,0-1-1,-1 1-26,2 14 44,6 18-21,-4-26-33,-1 0 1,-1 0-1,-1 0 0,0 17 10,-2-41-7,0 1 0,0 0 0,-1 0-1,1 0 1,-1 0 0,0 0-1,-1 1 8,-5-17-13,3 3 21,1 1 0,0-1 0,1 0 0,1 0 0,1 0 0,1 0 0,0-1 0,1 1 0,1 0 0,1 0 0,0 0 0,2-1-8,-4 18 8,-1-1 0,1 0 0,0 1 0,0-1 0,0 1-1,0-1 1,0 1 0,0 0 0,0-1 0,0 1-1,1 0 1,-1 0 0,0 0 0,1 0 0,-1 0-1,1 0 1,0 0 0,-1 1 0,1-1 0,-1 0 0,1 1-1,0-1 1,-1 1 0,1 0 0,0 0 0,0-1-1,1 1-7,7 0 32,1 0 0,-1 0 0,1 1 0,3 2-32,6-1 45,-7-2-17,0 0-1,0-1 1,0 0-1,0-1 1,0 0-1,-1-1 0,1-1 1,-1 0-1,6-3-27,-13 5 8,-1 0 0,1 0 0,-1 0 0,0-1 0,0 0-1,0 0 1,0 0 0,0 0 0,-1-1 0,1 1-1,-1-1 1,0 0 0,0 0 0,0 0 0,-1 0 0,1 0-1,-1-1 1,0 1 0,0-1 0,-1 0 0,1 1 0,-1-1-1,0 0 1,0 0 0,-1-2-8,1 4 3,-1-1-1,0 0 1,0 1-1,-1-1 1,1 0-1,-1 0 1,1 1 0,-1-1-1,0 1 1,0-1-1,-1 1 1,1-1-1,-1 1 1,0 0-1,0-1 1,0 1 0,0 0-1,0 0 1,-1 1-1,0-1 1,1 0-1,-1 1 1,0 0 0,0 0-1,0-1-2,1 3 1,1 0 1,-1-1-1,1 1 1,-1 0-1,1 0 0,-1 0 1,1 0-1,-1 0 0,1 0 1,-1 0-1,1 1 1,-1-1-1,1 0 0,0 1 1,-1-1-1,1 1 0,-1 0 1,1-1-1,0 1 1,0 0-1,-1 0 0,1 0 1,0 0-1,0 0 0,0 0 1,0 0-1,0 0 1,0 1-1,0 0-1,-4 4 5,0 0 0,1 1-1,-1 0 1,2 0 0,-2 2-5,-2 8 3,1 1 0,1 0 0,0 0-1,2 1 1,0 0 0,0-1 0,2 1 0,1 13-3,0-3 3,2 0 0,2 1 0,0-2-1,2 1 1,3 8-3,-6-27 11,0 1-1,1-1 0,1 0 1,-1 0-1,1 0 0,1-1 0,1 3-10,-5-11 3,-1 1-1,0 0 0,1-1 0,-1 1 0,1-1 1,-1 1-1,1-1 0,-1 0 0,1 1 0,0-1 1,0 0-1,0 0 0,0 0 0,0-1 0,0 1 1,0 0-1,0-1 0,0 1 0,0-1 0,0 0 1,0 0-1,0 1 0,1-1 0,-1-1 0,0 1 1,0 0-1,0-1 0,0 1 0,0-1 0,0 1 1,0-1-1,0 0 0,0 0 0,0 0 0,0 0 1,0 0-1,-1 0 0,1-1 0,0 1 0,0-1-2,21-17 30,-1-1 1,-1 0-1,-1-2 0,11-15-30,67-101 210,-57 78-61,-16 21 43,-23 37-96,-4 1 0,0 1-86,1-1-1,-1 1 0,1 0 1,0 0-1,-1 1 0,1-1 1,-1 0-1,1 0 0,0 1 1,-1-1-1,1 1 0,0-1 1,0 1-1,-1-1 0,1 1 1,0 0-1,0 0 0,0-1 1,0 1-1,-1 1-9,-24 22 69,26-24-69,-8 9 13,1 1-1,0-1 0,1 1 1,0 0-1,0 1 0,1-1 0,1 1 1,0 0-1,0 0 0,1 1 1,0-1-1,1 1 0,0-1 1,1 1-1,1 0 0,0 9-12,0-11 7,1-1 0,0 0 1,0 0-1,1 1 0,0-1 0,1 0 0,0 0 0,0-1 0,1 1 1,0-1-1,1 0 0,-1 0 0,2 0 0,-1 0 0,1-1 0,0 0 0,1 0 1,-1-1-1,1 0 0,1 0 0,3 2-7,5 1-98,1 0 1,15 4 97,-10-5-2429,-13-5-10845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48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220 100 4288,'0'-4'379,"0"-1"1,0 1-1,-1 0 0,0 0 1,1 0-1,-2 0 1,1 0-1,0 0 0,-1 0 1,0 0-1,0 0 1,0 0-1,0 1 0,0-1 1,-1 1-1,0-1-379,1 3 28,0-1-1,1 1 1,-1-1-1,0 1 1,0 0-1,0 0 0,0 0 1,0 0-1,0 0 1,0 1-1,-1-1 1,1 1-1,0-1 1,0 1-1,0 0 1,-1 0-1,1 0 1,0 0-1,0 0 0,-1 0 1,1 1-1,0-1 1,0 1-1,0-1 1,0 1-1,-1 0 1,1 0-1,0 0 1,1 0-1,-1 0 1,0 1-1,-1 0-27,-8 5 84,1 2-1,0-1 1,0 1-1,1 0 1,0 1-1,1 0 1,0 1-1,1 0 1,0 0-1,0 0 1,-4 12-84,8-16 101,0 0 1,0 0-1,1 0 1,-1 0-1,2 0 1,-1 0-1,1 1 1,0-1-1,1 1 1,0-1-1,0 1 1,0-1-1,1 1 1,0-1-1,1 0 1,-1 1-1,1-1 1,1 0-1,-1 0 1,1 0-1,1 0 1,-1-1-102,-1-3 48,0 0 1,0 0 0,0-1-1,1 1 1,-1-1-1,1 1 1,-1-1-1,1 0 1,0 0-1,-1 0 1,1-1 0,0 1-1,0 0 1,1-1-1,-1 0 1,0 0-1,0 0 1,1 0-1,-1-1 1,0 1 0,1-1-1,-1 0 1,1 0-1,-1 0 1,0 0-1,1 0 1,-1-1-1,1 0 1,-1 1 0,0-1-1,0-1 1,2 0-49,4-1 75,0-1 1,-1-1-1,0 0 1,0 0-1,0 0 1,-1-1-1,1 0 0,-1-1 1,-1 0-1,1 0 1,0-2-76,2-3 72,-1 0 0,-1-1 1,0 0-1,0-1 0,-1 0 1,-1 1-1,0-2 0,-1 1 0,-1-1 1,0 1-1,-1-1 0,-1 0 1,0 0-1,-1 0 0,0 1 1,-1-1-1,-1 0 0,-1-4-72,3 19 16,0-1 0,0 0-1,0 1 1,0-1 0,0 0-1,-1 1 1,1-1 0,0 1-1,0-1 1,0 0 0,0 1 0,-1-1-1,1 1 1,0-1 0,-1 0-1,1 1 1,0-1 0,-1 1 0,1-1-1,-1 1 1,1-1 0,-1 1-1,1 0 1,-1-1 0,0 0-16,1 2 10,-1-1-1,1 1 1,-1-1 0,0 1 0,1-1-1,-1 0 1,1 1 0,-1 0 0,1-1-1,0 1 1,-1-1 0,1 1 0,-1 0-1,1-1 1,0 1 0,0 0 0,-1-1 0,1 1-10,-12 39 140,9-25-101,1-1-1,1 1 0,0 0 1,1-1-1,0 1 0,1 0 0,1 0 1,0 0-39,0-8 11,-1 0 1,1-1-1,0 1 0,0-1 1,1 1-1,0-1 1,0 0-1,0 0 1,1 0-1,0 0 0,0 0 1,1-1-1,-1 0 1,1 0-1,0 0 1,0-1-1,1 1 0,1 0-11,-5-4 3,-1 0 0,1-1 0,0 1 0,0 0 0,0 0 0,-1-1 1,1 1-1,0-1 0,0 0 0,0 1 0,0-1 0,0 0 0,0 0 0,0 0 0,0 0 0,0-1 0,0 1 0,0 0 0,0-1-3,12-6-2442,-11 6-9637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48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18 11008,'-4'16'46,"0"0"0,1 1 0,1-1 0,1 1 0,0 0 0,1-1 0,1 1 0,0 0 0,1-1 0,1 1 0,3 8-46,-3-17 1,0-1 0,0 0 1,1 0-1,0 0 0,4 5-1,0-2-6,-7-10 6,-1 0-1,0 1 0,0-1 1,1 0-1,-1 0 0,0 0 0,1 0 1,-1 0-1,0 1 0,0-1 1,1 0-1,-1 0 0,0 0 1,1 0-1,-1 0 0,0 0 1,1 0-1,-1 0 0,0 0 1,1 0-1,-1 0 0,0 0 0,1 0 1,-1-1-1,0 1 0,1 0 1,-1 0-1,0 0 0,1 0 1,-1 0-1,0-1 1,4-4 6,-1 0 1,-1-1-1,1 1 0,-1-1 1,0 1-1,0-1 0,-1 0 1,1 0-1,-1 0 0,-1 0 1,1-1-7,5-22 117,-2 15 80,0-1 1,2 0 0,-1 1 0,2 0 0,0 0 0,1 1 0,0 0-1,6-6-197,-11 14 84,1 1-1,0 0 1,0 0-1,0 0 0,0 0 1,1 1-1,-1 0 0,1 0 1,0 0-1,0 0 1,0 1-1,0-1 0,1 2 1,-1-1-1,0 0 0,1 1 1,-1 0-1,1 0 1,0 1-1,-1 0 0,1 0 1,0 0-1,-1 0 1,3 1-84,9 3-1819,-14-3-7786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49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61 168 9312,'1'0'20,"-1"0"0,0 0 0,1 0 1,-1 0-1,0 0 0,1-1 0,-1 1 0,0 0 1,1 0-1,-1 0 0,1 1 0,-1-1 1,0 0-1,1 0 0,-1 0 0,0 0 0,1 0 1,-1 0-1,0 0 0,1 1 0,-1-1 1,0 0-1,1 0 0,-1 1-20,-16 30 77,2 0 0,1 2 0,-2 10-77,12-32 42,0-1 0,1 1 0,0 0 0,1 0 0,0 1 0,1-1 0,0 0 1,1 0-1,0 0 0,1 0 0,0 0 0,2 5-42,-4-14 39,1 1 0,0 0 0,0-1 1,0 1-1,0-1 0,0 1 0,1-1 0,-1 0 0,1 0 1,0 0-1,-1 1 0,1-1 0,0-1 0,0 1 0,0 0 1,1 0-1,-1-1 0,2 2-39,-2-3 54,0 1 0,0 0-1,1-1 1,-1 0 0,0 1 0,1-1 0,-1 0 0,0 0-1,1 0 1,-1 0 0,0-1 0,0 1 0,1-1-1,-1 1 1,0-1 0,0 0 0,2 0-54,4-4 127,0 1 0,-1-1 0,1 0 0,-1-1 0,0 1 0,0-1 0,-1-1 0,1 1 1,-2-1-1,2-2-127,6-9 129,-1-1 0,-1 0 0,-1 0 0,-1-1 0,0 0 0,-2-1 0,0 0 0,-1 0-129,2-19 260,-1 0 1,-2 0-1,0-36-260,-1 23 384,-4 50-208,-1 4-157,0-1-1,-1 1 1,1 0 0,0 0-1,0 0 1,0 0 0,0 0-1,0 0 1,0 0 0,0 1-1,0-1 1,0 0 0,0 1-1,1-1-18,-6 11 32,1 1-1,0-1 0,1 1 1,1 0-1,0 0 1,0 0-1,1 3-31,-2 20 85,2 0 0,1 5-85,1-19 55,2 1 0,0-1 0,1 1 1,3 8-56,-4-23 25,0 0 0,0 0 0,1 0 1,0 0-1,1 0 0,0-1 0,0 0 1,0 1-1,1-2 0,0 1 0,1 0 1,-1-1-1,4 3-25,-7-8 13,0 1 0,0-1 0,0 1 0,0-1 0,0 0 1,0 0-1,0 0 0,1 0 0,-1 0 0,0 0 0,1-1 0,-1 1 0,0-1 1,1 1-1,-1-1 0,1 0 0,-1 0 0,1 0 0,-1-1 0,0 1 0,1 0 0,-1-1 1,1 1-1,-1-1 0,0 0 0,0 0 0,1 0 0,-1 0 0,0 0 0,0-1 1,0 1-1,0-1 0,1-1-13,7-5 58,-1-1 1,-1-1-1,0 0 1,0 0-1,-1 0 1,0-1-59,-5 7 16,7-11 47,-1-1 0,0-1 0,-2 1 0,0-1 0,-1 0 0,3-16-63,-3 10 119,2 1 0,0 0-1,1 1 1,1-1-119,-5 38 192,-2 27-80,-1-9-12,6 28-100,-6-52 6,1 0-1,1-1 1,-1 1-1,2-1 1,-1 0-1,1 0 1,1 0-1,2 4-5,-3-7 2,23 31 3,-26-35-5,1 0 0,0 0-1,0 0 1,0 0 0,1 0 0,-1 0 0,0-1 0,1 1 0,-1-1 0,1 0 0,-1 0 0,1 1-1,1-1 1,-3-1 0,0 0 0,0 0 0,0 0 0,0 0 0,0 0 0,0 0 0,0-1 0,0 1 0,0 0 0,0-1 0,0 1 0,0-1 0,0 1 0,0-1 0,-1 1 0,1-1 0,0 1-1,0-1 1,-1 0 0,1 1 0,0-1 0,-1 0 0,1 0 0,0 0 0,13-25 4,-11 20-1,75-148 210,-78 154-212,0 0 0,0 0-1,0 0 1,0-1 0,0 1 0,0 0-1,1 0 1,-1 0 0,0 0 0,0 0 0,0 0-1,0 0 1,0 0 0,0 0 0,1 0-1,-1 0 1,0-1 0,0 1 0,0 0 0,0 0-1,0 0 1,1 0 0,-1 0 0,0 0-1,0 0 1,0 0 0,0 0 0,0 0 0,1 0-1,-1 0 1,0 1 0,0-1 0,0 0-1,0 0 1,0 0 0,1 0 0,-1 0-1,0 0 1,0 0 0,0 0 0,0 0 0,0 0-1,0 0 1,0 1 0,0-1 0,1 0-1,-1 0 1,0 0 0,0 0 0,0 0 0,0 1-1,4 4-3,-2 1 3,0 0-1,0 0 1,0 1-1,-1-1 1,0 1-1,-1 0 1,1-1-1,-1 1 1,0 2 0,1 22-28,10 18 160,-11-47-247,0-1 1,0 1-1,1 0 0,-1-1 0,1 1 1,-1 0-1,1-1 0,0 1 1,0-1-1,0 1 0,0-1 1,0 0-1,0 1 0,0-1 0,0 0 1,0 0-1,1 0 0,-1 0 1,0 0-1,1 0 0,-1 0 1,1 0-1,-1 0 0,1-1 0,0 1 115,-1-1-11855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49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9760,'0'0'0,"16"-7"192,-4 6 32,-2 1 96,4 1 32,9 3-256,10-1 32,-33-3-8448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0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15 512 3744,'2'-4'64,"5"-14"64,0 0 0,-2-1 0,4-17-128,3-12 293,-11 44-269,10-33 577,-1-1-1,-2 0 1,-1-1 0,-1-13-601,1-19 1111,-3 44 608,-1-1 0,-2-6-1719,-2 37 677,-4 18-299,2-1 0,0 1 1,1-1-1,1 1 0,1 0 0,2 18-378,-1-17 222,1 8 90,0 1 0,3-1 0,0-1 0,9 27-312,-2-12 496,-11-37 5,-10-31-122,-8-18-45,-2 0 1,-2 1 0,-1 1-1,-11-11-334,31 47 40,1 2-22,0 0 1,0 0-1,0 0 0,-1 0 1,1 1-1,0-1 0,-1 0 0,1 1 1,-1-1-1,0 1 0,1 0 0,-1-1 1,0 1-19,6 13 101,-1-9-94,0 1-1,1 0 1,0-1-1,0 0 1,0 0-1,0 0 1,0 0-1,0 0 1,1-1-1,0 0 1,-1 0-1,1 0 1,1-1-7,5 3 9,1-1 1,0-1 0,0 0 0,0 0-1,1-1-9,8-1 16,0 0 0,0-2 0,-1 0 0,1-1 0,-1-1 0,1-1 0,-1-1 0,-1-1 0,1 0 0,-1-2 0,-1 0 0,4-3-16,-17 9 8,0-1 0,0 1 0,-1-1 0,1 1-1,-1-2 1,0 1 0,0 0 0,-1-1 0,1 1-1,-1-1 1,0 0 0,0 0 0,-1-1-8,0-9 26,-2 15-25,0-1 0,0 1 0,0 0-1,0-1 1,0 1 0,-1 0 0,1 0 0,0-1-1,0 1 1,0 0 0,0-1 0,0 1-1,-1 0 1,1 0 0,0-1 0,0 1-1,0 0 1,-1 0 0,1 0 0,0 0-1,0-1 1,-1 1 0,1 0 0,0 0-1,0 0 1,-1 0 0,1 0 0,0-1 0,-1 1-1,1 0 1,0 0 0,-1 0 0,1 0-1,0 0 1,-1 0-1,-2 2 1,-1 0-1,1 1 0,0-1 1,-1 1-1,1 0 1,0 0-1,1 0 1,-1 0-1,0 0 1,1 0-1,-2 4 0,-4 4 0,-3 4 0,1 0 0,0 0 0,1 1 0,1 1 0,0-1 0,1 1 0,1 1 0,-2 13 0,5-22 0,1 0 0,1 0 0,-1 0 0,2 0 0,-1 1 0,1-1 0,1 0 0,-1 1 0,2-1 0,-1 0 0,1 0 0,1 0 0,-1 0 0,2 0 0,-1-1 0,1 1 0,0-1 0,2 2 0,-2-6-1,-1 0-1,1 0 1,0 0-1,0 0 0,1-1 1,-1 1-1,1-1 0,-1 0 1,1 0-1,0-1 0,0 0 1,1 0-1,-1 0 1,0 0-1,3 0 2,25 3-2440,-26-4-9719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06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32 9024,'1'-2'37,"-1"1"-23,1 1 1,-1-1-1,1 0 0,-1 1 0,1-1 1,-1 1-1,0-1 0,0 0 0,1 1 1,-1-1-1,0 0 0,0 0 0,0 1 1,1-1-1,-1 0 0,0 1 0,0-1 1,0 0-1,0 0 0,-1 1 0,1-1 1,0 0-1,0 1 0,0-1 0,0 0 0,-1 1 1,1-1-1,0 0 0,-1 1 0,1-1 1,-1 1-1,1-1 0,0 0 0,-1 1 1,1-1-1,-1 1 0,1-1 0,-1 1 1,0 0-1,1-1 0,-1 1 0,0-1-14,0 1 51,-1-1-1,0 1 0,1-1 0,-1 1 0,1 0 0,-1 0 0,0-1 0,1 1 0,-1 1 0,0-1 0,1 0 0,-1 0 0,0 0 1,1 1-1,-1-1 0,1 1 0,-1-1 0,1 1 0,-1 0 0,0 0-50,-9 6 360,-1 0 0,2 1 0,-6 5-360,13-11 96,0 1-1,0 0 1,0 0 0,1 0 0,-1 0 0,1 0-1,-1 1 1,1-1 0,0 1 0,1 0 0,-1-1-1,0 1 1,1 1-96,1-3 34,0-1 1,0 1-1,0-1 0,0 0 0,0 1 0,1-1 1,-1 1-1,1-1 0,-1 0 0,1 1 0,-1-1 0,1 0 1,0 0-1,0 0 0,-1 1 0,1-1 0,0 0 1,0 0-1,0 0 0,0 0 0,0 0 0,1-1 0,-1 1 1,0 0-1,0 0 0,0-1 0,1 1 0,-1-1 1,2 1-35,6 3 204,0-1 0,1 0 0,8 2-204,-14-4 71,47 9 448,-27-6-69,0 1 0,17 7-450,-40-12 13,-1 0 1,1 0 0,0 0 0,0 1-1,0-1 1,0 0 0,-1 1 0,1-1-1,0 1 1,0-1 0,-1 0 0,1 1-1,0 0 1,-1-1 0,1 1 0,-1-1 0,1 1-1,0 0 1,-1-1 0,1 1 0,-1 0-1,0 0 1,1-1 0,-1 1 0,0 0-1,1 0 1,-1 0 0,0-1 0,0 1 0,0 0-1,0 0 1,0 0 0,0 0 0,0 0-1,0-1 1,0 1 0,0 0 0,0 0-1,0 0 1,-1 0 0,1-1 0,0 1 0,-1 1-14,0-1 22,0 1 1,0 0-1,0-1 1,-1 1-1,1 0 1,-1-1 0,1 1-1,-1-1 1,0 0-1,1 0 1,-1 0 0,0 0-1,0 0 1,0 0-1,0 0 1,0 0-1,-1 0-22,-29 5 251,0-2 0,0-1-1,-1-1 1,0-2 0,-25-3-251,45 3 133,3-1 298,10 0-417,0 1 0,0-1 0,0 0-1,0 1 1,0-1 0,1 0 0,-1 0 0,0 1-1,0-1 1,1 1 0,-1-1 0,1 0 0,-1 1-1,0-1 1,1 1 0,-1-1 0,1 1 0,-1-1-1,1 0-13,13-12-2282,-12 10-9771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1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217 191 11008,'-21'5'218,"14"-4"-93,0 1-1,0 0 1,0 0-1,0 1 1,1-1-1,-1 2 0,1-1 1,0 1-1,-5 3-124,-1 3 48,0 1 0,1 1-1,1 0 1,0 0 0,0 1-1,1 0 1,1 0 0,0 1-1,-3 10-47,7-15 17,0 1-1,0 0 1,1 0-1,1 1 1,0-1 0,0 0-1,1 1 1,0-1-1,1 1 1,0 0-1,1-1 1,0 1-1,1-1 1,0 1 0,1 3-17,-2-11 18,0 0 0,0 0 1,0 0-1,0-1 1,0 1-1,1 0 1,-1 0-1,1-1 0,0 1 1,0-1-1,0 1 1,0-1-1,0 0 0,1 0 1,-1 0-1,0 0 1,1 0-1,0 0 1,-1-1-1,1 1 0,0-1 1,0 0-1,2 1-18,2-1 79,-1 0 0,1-1-1,0 0 1,-1 0 0,1 0-1,0-1 1,-1 0 0,1 0 0,0-1-1,4-1-78,-2 0 93,0 0 0,0-1-1,-1 0 1,1 0 0,-1-1 0,0 0-1,0 0 1,0-1 0,-1 0 0,0 0-1,0-1 1,-1 0 0,4-4-93,0-2 126,-1-1-1,-1 0 1,0-1 0,0 1-1,-2-2 1,0 1 0,2-9-126,8-33 215,-4 0 0,-1-1 0,1-57-215,-11 107 39,0 0 0,-1 0 0,0 0 0,0 0 0,-1 0 0,0 0 1,0 0-1,-1 0 0,-2-5-39,1 12 71,3 1-69,0 0 0,0-1 0,0 1 0,0 0 0,-1 0 0,1 0 0,0 0-1,0-1 1,0 1 0,-1 0 0,1 0 0,0 0 0,0 0 0,-1 0 0,1 0 0,0 0 0,0 0-1,-1-1 1,1 1 0,0 0 0,-1 0 0,1 0 0,0 0 0,0 0 0,-1 1 0,1-1 0,0 0-1,0 0 1,-1 0 0,1 0 0,0 0 0,0 0 0,-1 0 0,1 0 0,0 1 0,0-1 0,0 0-1,-1 0 1,1 0 0,0 0 0,0 1-2,-5 9 32,1 1 0,1 0 0,0 1 0,0-1 0,1 0 0,0 1 0,1 8-32,-1 26 151,3 14-151,-1-53 14,2 33 96,1-1 0,2 0 0,1 1 0,3-2 0,10 31-110,-15-55 156,0 0 1,-1 0-1,1 10-156,-4-22 139,0-5 15,-1-7-79,1 1 0,-2 0 0,1 0 0,-1 0-1,-1 0 1,1 1 0,-5-8-75,-31-61 298,27 58-167,1-1-1,0 0 1,2-1-1,-2-5-130,11 26 18,-1-1-1,0 0 1,1 1 0,-1-1-1,1 1 1,-1-1-1,0 0 1,1 1-1,-1-1 1,1 1-1,0-1 1,-1 1 0,1 0-1,-1-1 1,1 1-1,0 0 1,-1-1-1,1 1 1,0 0-1,-1-1 1,1 1 0,0 0-1,0 0 1,-1 0-1,1 0 1,0 0-1,-1 0 1,1 0-1,0 0 1,0 0 0,-1 0-18,41-3 50,-22 2 1,4-3-23,0 0 0,-1-2 1,10-4-29,-8 3 19,0 0-1,20-1-18,-27 7-5,-17 1 3,1 0 0,0 0-1,-1 0 1,1 0 0,0 0 0,-1 0-1,1 1 1,0-1 0,-1 0 0,1 0-1,0 1 1,-1-1 0,1 0 0,0 1-1,-1-1 1,1 1 0,-1-1 0,1 1-1,-1-1 3,2 3-20,0 0-1,0 0 0,-1 0 0,1 0 0,-1 0 1,0 0-1,0 0 0,0 1 0,-1-1 0,1 3 21,4 43-282,-3-20 111,0-14 95,12 77-354,-11-79 360,0-1 1,1 1-1,1-1 1,0 0 0,0 0-1,3 2 70,-8-13-4,1 1 0,-1-1-1,1 0 1,-1 0-1,1 0 1,0 0-1,0 1 1,-1-1-1,1 0 1,0 0 0,0-1-1,0 1 1,0 0-1,0 0 1,0 0-1,1-1 1,-1 1 0,0 0-1,0-1 1,0 1-1,1-1 1,-1 1-1,0-1 1,1 0 0,-1 0-1,0 0 1,0 1-1,1-1 1,-1 0-1,0-1 1,1 1-1,-1 0 1,0 0 0,1 0-1,-1-1 1,0 1-1,1-1 1,-1 1-1,0-1 1,0 1 0,0-1-1,0 0 1,0 0-1,1 0 1,-1 1-1,-1-1 1,1 0-1,0 0 1,0 0 0,0 0-1,0-1 5,4-4 0,0-1 1,0 0-1,-1 0 0,1 0 1,-2 0-1,1-1 0,-1 1 0,0-1 0,5-25 0,-1 1 0,-2-1 0,-1 0 0,-1-2 0,3-26 0,-3 33 0,-4 16 0,-2 10 0,-3 11 0,5-9 0,-1 9 1,0-1-1,0 1 0,0-1 0,1 1 0,0 0 0,1-1 1,0 1-1,1 6 0,-1 4 4,0-5 1,1 1 0,0-1 0,1 0 0,1 0 0,4 14-5,-4-20 3,-1 0-1,2 0 1,-1-1-1,1 1 1,0-1-1,1 0 1,0 0-1,0-1 1,0 1 0,1-1-1,1 0-2,-5-4-203,0 0 1,1 0-1,-1 0 0,1-1 1,0 1-1,-1-1 0,1 1 1,0-1-1,0 0 0,0 0 1,0 0-1,1-1 203,0 1-12186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1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39 168 9568,'-2'54'758,"1"18"633,1-56-1233,-1-1 0,0 1 1,-1 0-159,-3-6 63,0-14-13,-5-18 34,7 10 15,0-1 1,1 0-1,1 0 0,-1 0 1,2 0-1,0 0 0,1 0 1,1-8-100,-1 19 33,-1-1 1,1 1 0,0 0-1,0-1 1,1 1 0,-1 0-1,0 0 1,1 0 0,-1 0-1,1 0 1,0 0 0,-1 0-1,1 1 1,0-1 0,0 0-1,0 1 1,0 0 0,1-1-1,-1 1 1,0 0 0,3-1-34,7-2 199,0 0 1,1 0-1,12-1-199,1-1 327,1-2 15,-1-2 0,0-1 0,-1-1 0,0 0 1,-1-2-1,17-14-342,-37 26 39,-1-1 0,0 1 0,0-1 0,0 0 0,0 0 0,0 0 1,0 0-1,-1 0 0,0-1 0,0 1 0,0-1 0,0 0 0,0 0 0,-1 1 0,1-2-39,-2 5 4,0 0-1,0-1 1,0 1-1,0 0 1,-1 0-1,1-1 1,0 1-1,0 0 1,0-1-1,0 1 1,-1 0-1,1 0 1,0 0-1,0-1 0,0 1 1,-1 0-1,1 0 1,0 0-1,0-1 1,-1 1-1,1 0 1,0 0-1,0 0 1,-1 0-1,1 0 1,0 0-1,-1 0 1,1 0-1,0 0 0,-1-1 1,1 1-1,0 0 1,0 0-1,-1 1 1,1-1-1,0 0 1,-1 0-1,1 0 1,0 0-1,0 0 1,-1 0-4,-14 3 33,2 5-15,0 1 0,1 0 0,0 0 0,0 1 0,1 1-1,0 0 1,1 1 0,0 0 0,1 0 0,0 1-1,1 0 1,-4 8-18,7-10 38,0 0-1,1 0 0,0 0 0,0 1 1,1-1-1,1 1 0,0 0 1,1 0-1,0 0 0,0 0 1,2 0-1,-1 0 0,1 0 1,1 0-1,1 0 0,1 5-37,-3-13 37,1 1 1,0-1-1,0 0 0,0 0 1,0-1-1,1 1 0,-1 0 0,1-1 1,0 0-1,0 1 0,0-1 1,1 0-1,-1-1 0,1 1 0,0 0 1,-1-1-1,1 0 0,0 0 1,0 0-1,1-1 0,-1 1 1,0-1-1,0 0 0,1 0 0,-1 0 1,3-1-38,6 1-307,1 0 0,-1-1 0,0-1 0,1 0 0,-1 0 0,0-2 0,9-2 307,-14 3-12335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1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11104,'0'0'0,"15"0"512,-4 3 0,-11-3 128,13 17 0,-13-4-544,-4-2 0,4-11-10304</inkml:trace>
  <inkml:trace contextRef="#ctx0" brushRef="#br0" timeOffset="1">10 225 7232,'0'0'0,"-8"19"32,7-6 32,1-13 64,0 0 32,0 0 32,0-22 0,0 22-6208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37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2512 3840,'6'-5'37,"27"-21"158,-1-2-1,-2-1 0,17-21-194,83-109 537,-25 25 994,79-76-1531,-133 158 254,-2-2 1,-3-3 0,-2-1-1,5-13-254,8-16 195,4 2 0,4 2-195,-15 26 257,41-34-257,-31 33 287,10-17-287,27-43 303,-14 16-36,42-35-267,-68 77 23,-26 26 0,2 1 1,14-9-24,6-7 11,-3-1 0,-1-2-1,-3-3 1,0-5-11,20-22 26,66-77-1130,-123 150-4677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5:21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3648,'0'0'0,"0"0"32,0 0 0,45 11 64,-18-6 32,5-3 160,3-2 32,11-2 96,8-1 32,10 1-192,3-4 0,3 1 0,-9 0 0,-61 5-5088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45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1856,'0'0'0,"0"0"-1408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03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6 3200,'-3'2'1189,"-4"4"-796,1 1-1,0 0 1,0 0-1,1 0 1,0 1-1,0 0 1,0 0-1,1 0 1,0 0-1,0 4-392,3-9 0,0-1 0,0 1 1,0-1-1,1 1 0,0 0 0,-1-1 0,1 1 0,0-1 0,0 1 1,0 0-1,1-1 0,-1 1 0,1-1 0,-1 1 0,1-1 0,0 1 1,0-1-1,0 0 0,0 1 0,1-1 0,-1 0 0,0 0 0,1 1 0,0-1 1,-1-1-1,1 1 0,0 0 0,0 0 0,0-1 0,0 1 0,0-1 1,1 1-1,-1-1 0,0 0 0,1 0 0,-1 0 0,1 0 0,-1 0 1,1-1-1,0 1 0,3 1 18,0-1 0,0 0 1,1 0-1,-1 0 0,0 0 1,1-1-1,-1 0 0,1-1 1,-1 1-1,0-1 0,1-1 1,-1 1-1,0-1 0,0 0 0,0 0 1,0-1-1,0 1 0,-1-1 1,1-1-1,3-2-18,0-1 65,-1 1 0,-1-1 0,0-1 0,0 0 0,0 0 0,-1 0 0,0-1 0,0 1 0,-1-1 0,0-1 0,-1 1 0,2-6-65,-5 12 47,0 0 0,0 0 0,0 0 0,-1 0-1,0 0 1,1 0 0,-1 0 0,0-1 0,0-1-47,-2 4 40,1 0-1,0 0 1,-1 1 0,1-1 0,-1 0 0,1 0 0,-1 1-1,0-1 1,1 1 0,-1 0 0,0-1 0,1 1 0,-1 0-1,0 0 1,1 0 0,-1 0 0,-1 0-40,-7 1-8,0 0-1,1 1 1,-1 0-1,0 0 1,1 1-1,-1 1 1,1-1-1,0 1 1,0 1-1,0 0 1,1 0-1,0 1 1,0 0-1,0 0 1,0 1-1,1 0 1,-5 7 8,8-10-7445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04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23 4192,'-7'8'321,"0"1"1,1-1-1,0 2 0,1-1 0,0 1 1,1 0-1,-1 0 0,2 0 1,0 0-1,0 1 0,1 0 1,0-1-1,0 1 0,1 0 1,1 0-1,0 0 0,1 0 1,0-1-1,0 1 0,2 3-321,-3-11 63,1 0 0,0-1-1,0 1 1,1 0 0,-1 0-1,0 0 1,1-1 0,0 1 0,0-1-1,0 1 1,0-1 0,0 0-1,0 1 1,0-1 0,1 0-1,-1-1 1,1 1 0,0 0-63,2 0 76,-1 0 0,1 0 0,0 0 0,0-1 0,0 0 0,0 0 0,0 0 0,0 0 0,0-1 1,4 0-77,2 0 111,0-1 1,-1-1 0,1 0 0,-1 0 0,1-1 0,-1 0 0,0-1 0,0 0-1,0-1 1,5-3-112,-9 4 76,-1 1-1,1-2 1,0 1-1,-1-1 1,0 1-1,0-1 1,-1-1-1,1 1 1,-1-1-1,0 0 1,-1 0-1,1 0 1,1-5-76,-3 5 76,0 0 0,0-1 0,-1 1 1,0 0-1,-1-1 0,1 1 0,-1 0 0,0-1 0,-1 1 1,0 0-1,0-1 0,0 1 0,0 0 0,-3-6-76,2 7 71,0 1 1,0 0-1,-1 0 0,1 0 1,-1 0-1,0 0 0,0 0 0,0 1 1,-1-1-1,1 1 0,-1 0 1,1 0-1,-1 0 0,0 1 0,-1-1 1,1 1-1,0 0 0,-1 0 0,-2-1-71,-9-2 171,1 1 0,-1 0 0,-1 1-1,-13-1-170,16 3-608,1 1 0,-1 0 1,-9 2 607,18-2-11344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02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3040,'-1'14'1218,"-1"-1"1,0 1 0,0-1-1,-1 0 1,-3 6-1219,-9 45 941,12-40-747,0 0 1,1 0-1,2 1 0,0-1 0,4 21-194,-3-38 63,0 0 1,1 0-1,0 0 1,1 0-1,-1 0 1,1-1 0,1 1-1,-1-1 1,1 0-1,1 1-63,-2-3 57,1 0 0,-1-1 1,1 1-1,0-1 0,0 0 0,0 0 1,0 0-1,1 0 0,-1-1 0,1 0 0,0 0 1,-1 0-1,1 0 0,0-1 0,2 0-57,-3 0 42,0 0 1,-1 0-1,1-1 0,0 0 0,0 0 1,0 0-1,0 0 0,-1 0 0,1-1 0,0 0 1,0 0-1,0 0 0,-1 0 0,1 0 0,-1-1 1,1 0-1,-1 0 0,0 0 0,1 0 1,-1 0-1,0 0 0,0-1 0,-1 0 0,1 1 1,0-1-1,-1 0 0,2-3-42,0 0 55,0-1 1,0-1-1,-1 1 0,0 0 0,0-1 0,-1 0 1,0 0-1,0 0 0,-1 1 0,0-2 1,0 1-1,-1-5-55,0 1 68,0-1-1,-1 1 1,0-1 0,-1 1-1,-1 0 1,0-1 0,-1 1-1,-1-2-67,4 11 29,-1-1-1,1 0 0,-1 1 1,-1 0-1,1-1 0,0 1 1,-1 0-1,1 0 0,-1 1 1,0-1-1,0 0 0,0 1 1,0 0-1,-1-1 0,1 1 1,0 1-1,-1-1 0,0 0 1,1 1-1,-1 0 0,0 0 1,0 0-1,0 0 0,0 1 1,1-1-1,-1 1 1,-3 0-29,1 0 53,0 1 1,0 0 0,0 0 0,0 0 0,0 0-1,0 1 1,0 0 0,0 1 0,1-1 0,-1 1 0,1 0-54,-11 7 113,1 1 1,-13 11-114,-1 1-1486,25-20-9207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3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34 3840,'0'0'32,"0"0"27,0 0 106,0 0 86,0 0 234,-4 7 102,2-5-536,-4 6 297,0-1 0,1 1 0,1 0 0,-4 8-348,7-13 88,-1 0-1,1 0 1,0 1-1,1-1 0,-1 1 1,0-1-1,1 0 1,0 1-1,0-1 1,0 1-1,0-1 0,0 1 1,1-1-1,0 1 1,0-1-1,1 4-87,0-2 79,1 1 1,0-1-1,0 1 0,0-1 1,1 0-1,0 0 0,0 0 1,0-1-1,0 1 0,1-1 1,0 0-1,0-1 0,0 1 1,0-1-1,0 0 0,3 1-79,3 1 110,1 0 0,-1-1-1,1-1 1,0 0 0,0-1 0,0 0-1,9 0-109,-16-2 40,0 0-1,1 0 1,-1-1-1,0 0 0,0 0 1,0 0-1,0 0 1,0-1-1,0 0 0,-1 0 1,1 0-1,0-1 1,-1 0-1,0 1 1,3-4-40,3-2 119,1-1 1,-2-1-1,1 0 1,-1 0 0,3-6-120,-10 13 39,0 0 0,0 0 0,0 0-1,-1-1 1,0 1 0,1 0 0,-1-1 0,0 1 0,-1-1 0,1 1 0,0-1 0,-1 0 0,0 1 0,0-1 0,0 1 0,0-1 0,-1 0 0,0 1 0,1-1 0,-1 1 0,0-1 0,-1 1 0,1 0 0,0-1 0,-1 1-1,0 0 1,0 0 0,0 0 0,0 0 0,0 1 0,-3-3-39,1 0 76,-1 0 0,0 0 1,1 1-1,-2 0 0,1 0 0,0 0 0,-1 1 0,0 0 0,0 0 0,0 0 0,0 1 0,0-1 1,-1 1-1,1 1 0,-1 0 0,1-1 0,-1 2-76,-2 0 129,1 0 0,-1 1 0,1 1 0,0-1 0,-1 1 0,1 1 0,0 0 0,0 0 0,0 0 0,1 1 0,-1 0 0,1 1 0,0-1 0,0 1 0,0 1-129,-9 8-239,0 1-1,1 0 0,1 1 0,1 1 0,0 0 240,8-11-10501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07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9920,'0'0'0,"3"11"640,-2 5 32,2 13 160,-3 3 32,-3-1-544,3-7 32,8 0-288,-4-5 0,-4-10-32,0-9 32,4-19-32,4-3 0,-8 22-10464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3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60 4000,'0'0'736,"0"0"-48,0 0-187,0 0-58,-2 0-118,-2 1-230,0 0 0,1 0 0,-1 0 0,0 0 0,1 0 0,-1 1 0,1 0 0,-1 0 0,1 0 0,0 0 0,0 0 0,0 1 0,0 0 0,0-1 0,0 1 0,1 0 0,0 0 0,-1 1-95,0 0 124,0 0-1,0 0 1,0 1-1,1-1 1,-1 0 0,1 1-1,0 0 1,1 0-1,-1-1 1,1 1-1,0 0 1,0 0-1,0 0 1,1 3-124,0-2 83,1-1 1,0 1-1,0-1 0,1 1 1,-1-1-1,1 0 1,0 0-1,1 0 0,-1 0 1,1 0-1,0 0 0,0 0 1,1-1-1,-1 0 0,1 1 1,0-2-1,0 1 1,1 0-1,-1-1 0,1 0 1,-1 1-1,1-2 0,0 1 1,0-1-1,5 2-83,-4-2 53,0 0 0,-1-1 1,1 1-1,0-1 0,0 0 0,0-1 0,1 0 0,-1 0 0,0 0 1,0 0-1,0-1 0,0 0 0,0-1 0,0 1 0,-1-1 1,1 0-1,0-1 0,-1 1 0,1-1 0,-1 0 0,0 0 1,0-1-1,0 0 0,0 0-53,1-1 48,-1 0 0,0 0 0,0-1 0,0 0 0,0 0 1,-1 0-1,0-1 0,-1 1 0,1-1 0,1-6-48,-3 8 28,-1 0 0,0 0 0,0 0 0,-1 0 0,1-1 0,-1 1 0,-1 0 0,1 0 0,0-1 0,-1 1 0,0 0 0,-1 0 0,1 0 0,-1 0 0,-2-4-28,1 1 31,0 1-1,-1 0 1,0 1-1,0-1 0,0 1 1,-1-1-1,0 1 1,0 1-1,-1-1 1,0 1-1,0 0 1,-3-2-31,5 5 34,1-1 1,-1 1 0,0 1 0,0-1-1,-1 0 1,1 1 0,0 0 0,0 0 0,-1 0-1,1 1 1,-1-1 0,1 1 0,0 0 0,-1 0-1,1 0 1,-1 1 0,1 0 0,0 0-1,-1 0 1,1 0 0,0 1 0,-4 1-35,-5 6 3,-1 0 0,2 0 0,-1 2 0,1-1 1,1 1-1,0 1 0,-9 12-3,13-15-929,2-3-9497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4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42 3840,'0'0'864,"0"0"-32,0 0-128,0 0-102,-3 2-276,-1 2-272,-1 0 0,1 1 1,0-1-1,1 1 0,-1 0 0,1 0 1,0 1-1,0-1 0,1 0 0,0 1 1,0 0-1,0-1 0,0 3-54,0 2 69,1 0 0,0 0 1,0-1-1,1 1 0,1 0 0,0 0 0,0 0 0,1 2-69,1 0 96,-1 0 0,2-1 0,0 0 0,0 0 0,1 0 0,0 0 0,1-1 0,6 10-96,-8-15 64,-1 0-1,1 0 0,1-1 0,-1 1 0,1-1 0,-1 0 0,1 0 0,0-1 0,0 1 1,1-1-1,-1 0 0,1-1 0,0 1 0,-1-1 0,1 0 0,0-1 0,0 1 0,2-1-63,-3-1 48,0 0-1,0 0 1,-1-1-1,1 1 0,0-1 1,0 0-1,-1-1 1,1 1-1,0-1 0,-1 0 1,0 0-1,1 0 1,-1-1-1,0 1 1,0-1-1,0 0 0,0 0 1,-1-1-1,1 1 1,-1-1-1,0 1 0,0-1 1,1-2-48,1-2 59,0 0 0,0 0 0,-1 0-1,0 0 1,0-1 0,-1 1 0,0-1 0,-1 0 0,0 0 0,0 0 0,-1-1 0,0-1-59,0 0 56,-2 1 0,1-1 1,-1 1-1,-1-1 0,0 1 1,-1 0-1,1-1 0,-2 1 1,0 1-1,0-1 0,-1 0 1,-1-1-57,2 5 56,0 0 0,0 1 0,0-1 0,-1 1 1,0 0-1,0 0 0,-1 0 0,1 1 0,-1 0 1,0 0-1,0 1 0,0-1 0,-1 1 1,1 1-1,-1-1 0,0 1 0,0 0 0,1 0 1,-3 1-57,0 0-13,0 0 1,1 1 0,-1 0 0,0 1-1,0 0 1,0 0 0,0 1 0,0 0-1,1 1 1,-1 0 0,1 0 0,0 1 0,0 0-1,0 0 1,0 1 0,1 0 0,-5 4 12,7-5-9760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4000,'0'0'0,"0"0"32,0 0 0,0 0 192,0 0 32,0 0 512,14 35 0,-14-19 96,0 5 32,0-4-384,0-2 0,4-3-128,-4 1 0,0-3-160,0-10 32,0 16-96,0-16 0,0 0-8000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6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6176,'0'0'0,"0"0"224,13 10 0,-13-10 0,5 9 32,-5-9-128,15 13 32,-15-13-5728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7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39 4736,'-6'35'469,"2"0"0,2 1 1,1 29-470,1-63 368,0-2 69,2-10 646,2-13-381,-1 2 104,1 0 0,1 1 1,8-19-807,-11 34 126,0 0 0,0 0 0,1 0 0,0 0 0,-1 0 0,2 1 0,-1 0 0,1 0 0,-1 0 0,1 0 0,0 0 0,0 0 0,1 1 0,-1 0 1,1 0-1,-1 0 0,4-1-126,-6 4 16,0-1 1,0 1-1,-1-1 1,1 1-1,0-1 1,0 1 0,0 0-1,-1 0 1,1 0-1,0 0 1,0 0-1,0 0 1,0 1 0,-1-1-1,1 0 1,0 1-1,0 0 1,-1-1-1,1 1 1,0 0-17,1 1 18,0 0-1,0 0 1,0 1 0,0-1-1,-1 1 1,1-1 0,-1 1-1,0 0 1,0 0-1,1 1-17,2 6 46,0 0-1,0 0 0,-1 0 0,0 1 0,-1-1 0,1 5-45,1 10 160,-5-24-85,0-1-1803,0 0-7269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7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18 102 8032,'4'5'68,"0"0"0,-1 0 0,0 1 0,0-1 0,0 1 1,-1 0-1,0 0 0,0 0 0,0 0 0,0 6-68,2 12 185,-1 1 0,-1 4-185,-1-10 69,7 81 212,1 6 835,-5 3-1116,-6-128 260,-1-1-1,0 1 1,-1 0-1,-2 0 1,0 0-1,-2-3-259,-13-48 470,11 29 315,-3-31-785,12 59 178,0-1 0,0 1 0,1-1 0,1 0 0,0 1 0,1-1 1,1-6-179,1 10 104,0 0 1,0 1-1,0-1 1,1 1-1,1 0 1,-1 0-1,2 1 1,-1 0-1,1 0 1,0 0-1,1 1 1,-1 0-1,2 0 1,-1 1 0,3-2-105,-7 6 26,0 0 1,0 0 0,-1 1 0,1-1 0,1 1 0,-1 0 0,0 0 0,0 0 0,0 1 0,0 0 0,1-1 0,-1 1 0,0 1 0,0-1 0,1 1 0,-1-1 0,0 1 0,2 1-27,-4-2 6,0 1 1,0 0 0,0 0 0,0-1-1,0 1 1,0 0 0,0 1 0,0-1-1,0 0 1,-1 1 0,1-1 0,-1 0-1,1 1 1,-1 0 0,1-1 0,-1 1-1,0 0 1,1 0 0,-1 0 0,0 0-1,-1 0 1,1 0 0,0 0 0,0 0-1,-1 0 1,1 0 0,-1 1 0,0-1-1,0 0 1,0 0 0,0 0 0,0 1-1,0-1 1,-1 0-7,0 6 16,-1 0-1,0 0 1,0 0-1,-1 0 1,0 0-1,-1-1 1,0 1-1,0-1 1,0 0 0,-1 0-1,0-1 1,0 1-1,-1-1 1,0-1-1,0 1 1,0-1-1,-1 0 1,0 0-1,0 0 1,0-1-1,0 0 1,-1-1-1,-7 3-15,4-9-2079,11 3-8769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8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20 146 9760,'-4'9'164,"1"0"0,0-1 0,0 1 1,1 0-1,0 0 0,1 0 0,0 1 0,0-1 1,1 0-1,1 7-164,-1-13 24,0 0 0,0 0 0,1 0 0,0 0 1,0 0-1,-1 0 0,1 0 0,1 0 0,-1-1 0,0 1 1,1 0-1,0-1 0,-1 1 0,1-1 0,0 0 1,0 1-1,0-1 0,1 0 0,-1 0 0,0 0 0,1-1 1,-1 1-1,1 0 0,0-1 0,0 0 0,-1 0 0,1 0 1,0 0-1,0 0 0,0 0 0,0-1 0,0 1 0,0-1 1,0 0-25,2 0 50,0 0 1,0-1-1,0 0 1,0 0-1,0 0 1,0-1-1,0 1 1,-1-1-1,1 0 1,-1 0-1,1-1 0,-1 1 1,0-1-1,0 0 1,3-2-51,6-7 539,-1 1-1,0-1 1,8-12-539,-10 15 827,-9 17-384,-1 0-508,0 4 112,1 0 0,1-1 0,0 1 0,0 0 0,3 5-47,-4-13 17,0 0-1,1-1 0,-1 1 1,1 0-1,0-1 0,0 1 0,1-1 1,-1 1-1,1-1 0,-1 0 0,1 0 1,0 0-1,0-1 0,1 1 1,-1-1-1,0 1 0,4 1-16,-5-4 8,0 1-1,1 0 1,-1-1 0,0 0-1,0 1 1,1-1 0,-1 0-1,0 0 1,1 0 0,-1-1-1,0 1 1,0-1 0,1 1-1,-1-1 1,0 1 0,0-1-1,0 0 1,0 0-1,0 0 1,0-1 0,0 1-1,0 0 1,0-1 0,0 0-8,3-2 9,0 0 1,0-1 0,-1 1 0,0-1-1,0 0 1,0 0 0,-1-1-1,1 0-8,2-6 8,-1-1 0,0 1 1,-1-1-1,0 0 0,-1 0 1,1-10-10,1-14 55,-2-26-55,1-3 54,-1 45-16,-2 18-7,0 1 1,-1-1-1,1 1 1,-1-1-1,0 0 1,0 1-1,0-1 0,0 1 1,0-1-1,-1 0 1,1 0-32,-10 20 346,8 1-241,0 0 0,0 1-1,2-1 1,0 0-1,2 1 1,2 17-105,0 5 146,2 5 27,-1 18 160,-5-63-231,4 8 212,-15-27-178,-2-3-10,-1-1 0,-1 2 0,0 0 0,-2 1-126,15 17 64,-2-3 13,4 5-75,-1 0 0,1 0 0,0 0 0,0 0-1,0 0 1,0 0 0,0 0 0,0 0 0,0 0 0,0 0 0,0 0-1,-1 0 1,1 0 0,0 0 0,0 0 0,0 0 0,0 0 0,0-1-1,0 1 1,0 0 0,0 0 0,0 0 0,0 0 0,0 0-1,0 0 1,0 0 0,0 0 0,0-1 0,0 1 0,0 0 0,0 0-1,0 0 1,0 0 0,0 0 0,0 0 0,0 0 0,0 0 0,0-1-1,0 1 1,0 0 0,0 0 0,0 0 0,0 0 0,0 0 0,0 0-1,0 0 1,0 0 0,0 0 0,0-1 0,0 1 0,0 0 0,0 0-1,0 0 1,1 0 0,-1 0 0,0 0 0,0 0 0,0 0 0,0 0-1,0 0 1,0 0 0,0 0 0,0 0 0,1 0 0,-1 0-2,55 0-36,-37 0-2339,-12 0-10259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8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 11712,'-42'9'1132,"35"-8"-946,-1 0-1,1 1 1,0 0 0,-1 0 0,1 1 0,0 0 0,0 0 0,1 0 0,-4 3-186,5-3 35,1 0 0,0 0 0,0 1 0,0 0 0,0-1 0,1 1-1,-1 1 1,1-1 0,0 0 0,0 1 0,1 0 0,-1 0 0,1-1 0,0 2-35,1-3 19,1-1 1,-1 1-1,1-1 1,0 1-1,0-1 1,0 1-1,0 0 0,0-1 1,1 1-1,-1-1 1,1 1-1,0-1 1,0 1-1,0-1 0,0 0 1,0 1-1,0-1 1,0 0-1,1 0 1,-1 0-1,1 0 0,0 0 1,-1 0-1,1 0 1,0 0-1,0-1 1,0 1-1,0-1 0,1 0 1,0 1-20,15 9 290,1-2-1,17 7-289,24 13 882,-59-29-869,-1 0 0,0 0-1,1 0 1,-1 1 0,0-1-1,0 0 1,1 0 0,-1 1-1,0-1 1,1 0 0,-1 0-1,0 1 1,0-1 0,0 0 0,1 1-1,-1-1 1,0 0 0,0 1-1,0-1 1,0 1 0,0-1-1,0 0 1,0 1 0,0-1 0,1 0-1,-1 1 1,-1-1 0,1 1-1,0-1 1,0 0 0,0 1-1,0-1 1,0 1 0,0-1-1,0 0 1,0 1 0,-1-1 0,1 0-1,0 1 1,0-1 0,0 0-1,-1 1 1,1-1 0,0 0-1,0 0 1,-1 1 0,1-1 0,0 0-1,-1 0 1,1 0 0,0 1-1,-1-1 1,1 0 0,0 0-1,-1 0-12,-16 10 235,5-6-47,-1 0 0,1 0 0,-1-2-1,-5 1-187,15-2-94,0-1 0,0 1 0,0-1 0,-1 0 1,1 0-1,0-1 0,0 1 0,-1-1 0,1 1 0,0-1 0,0 0 0,0 0 0,0 0 0,0-1 0,0 1 0,0-1 0,1 1 0,-1-1 0,0-1 94,1 1-12117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3:59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46 3648,'0'4'37,"0"3"152,0 0 0,-1 0 1,1 0-1,-2 0 0,1 0 0,-1 0 0,0 0 0,0-1 0,-1 1 1,-2 3-190,2-2 180,-1 1 1,1-1 0,1 1 0,-1 0 0,2 0 0,-1 0-1,0 7-180,2-12 82,0 1-1,0-1 1,1 0-1,-1 1 1,1-1-1,0 0 0,0 0 1,0 1-1,0-1 1,1 0-1,0 0 1,0 0-1,0-1 0,0 1 1,0 0-1,1-1 1,0 0-1,0 1 1,0-1-1,0 0 0,0 0 1,0-1-1,1 1 1,-1-1-1,1 0 1,0 1-1,0-2 0,0 1 1,0 0-1,0-1 1,0 0-1,0 0 1,1 0-1,-1 0 0,0-1 1,1 0-1,-1 1 1,0-2-1,0 1 1,1 0-1,0-1-81,2 0 105,0-1-1,0 0 1,0 0-1,0 0 1,0-1-1,0 0 1,-1 0-1,1 0 1,-1-1-1,0 0 1,0-1-1,0 1 1,0-1 0,0-1-105,-2 2 53,-1 0 0,1-1 0,-1 1 0,0-1 1,0 1-1,0-1 0,-1 0 0,1 0 0,-1-1 1,0 1-1,-1 0 0,1-1 0,-1 1 1,0-1-1,-1 1 0,1-1 0,-1 0 0,0 1 1,-1-1-54,0-5 69,-1 0 1,0 1-1,0-1 1,-1 1-1,-1-1 1,0 1-1,-5-8-69,7 13 31,-1 0 0,0 0 0,-1 0 0,1 0-1,-1 0 1,0 1 0,0 0 0,0 0 0,-1 0 0,1 0 0,-1 1-1,0 0 1,0 0 0,0 0 0,-3-1-31,5 4 19,-1-1 1,1 0-1,-1 1 1,1-1-1,-1 1 1,1 0-1,-1 0 1,1 1-1,-1-1 1,0 1-1,1 0 0,0 0 1,-1 0-1,1 0 1,0 0-1,-1 1 1,1 0-1,0-1 1,0 1-1,0 0 1,0 1-1,1-1 1,-1 1-20,-6 4 48,0 1 0,1 1 0,0 0 0,1 0 0,0 1 0,-3 4-48,-15 31-1664,20-36-7397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00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56 3936,'0'0'512,"-1"10"544,-18 44 677,18-45-1606,0-1 0,0 1 0,2 0 0,-1-1 0,1 1 0,0 0 0,1-1 0,-1 1 0,2-1 0,-1 1 0,1-1 0,1 0 0,0 0 0,3 6-127,-4-10 66,0 0 1,-1 0-1,1 0 1,1 0 0,-1 0-1,1-1 1,-1 1-1,1-1 1,0 0 0,0 0-1,1 0 1,-1-1-1,0 0 1,1 1 0,0-2-1,-1 1 1,1 0-1,0-1 1,0 0 0,0 0-1,0 0 1,0-1 0,0 0-1,0 0 1,0 0-1,3-1-66,-2 1 50,-1-1 0,0 0 0,0 0 1,0-1-1,0 1 0,0-1 0,0 0 0,-1 0 0,1-1 0,-1 1 0,1-1 0,-1 0 0,0 0 0,0-1 0,0 1 0,0-1 0,-1 0 0,1 0 0,-1 0 0,0 0 0,-1-1 0,1 1 0,-1-1 1,1 0-1,-1 1 0,-1-1 0,1 0 0,-1 0 0,0 0 0,0-1 0,0 1 0,-1 0 0,0 0 0,0 0 0,0-1 0,0 1 0,-1 0 0,0 0 0,-1-4-50,-1-2 82,0 1-1,-1-1 1,-1 1-1,1 0 1,-2 0-1,1 0 0,-1 1 1,-7-8-82,9 12 55,0 0 1,0 0-1,-1 0 0,0 1 1,0-1-1,0 1 1,0 0-1,-1 0 0,0 1 1,0 0-1,0 0 1,0 0-1,0 1 1,0 0-1,-3-1-55,4 3 48,0 0 1,1 0-1,-1 0 1,1 0-1,-1 1 0,1 0 1,-1 0-1,1 0 1,0 0-1,-1 1 0,1 0 1,0 0-1,0 0 1,0 0-1,0 1 0,0-1 1,1 1-1,-1 0 1,1 0-1,0 0 0,0 1 1,0-1-1,-1 3-48,-5 5-244,1 0 0,1 0 0,0 1-1,1 1 1,0-1 0,-1 6 244,4-10-9861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07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8416,'0'0'0,"-5"9"160,5-9 0,3 10 160,-3-10 0,21 2-160,2 1 32,-23-3-7488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01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64 3648,'-10'11'2789,"7"-8"-2666,0 0 0,0 1 0,0-1 0,0 1-1,0-1 1,1 1 0,0 0 0,0 0 0,0 0 0,0 0 0,1 1-1,-1-1 1,1 0 0,0 1 0,0-1 0,1 1 0,-1-1 0,1 1-1,0-1 1,0 1 0,1-1 0,-1 1 0,1-1 0,0 0 0,0 1 0,1-1-1,-1 0-122,5 8 181,0-1 0,1 0 0,0-1-1,1 0 1,0 0 0,1-1 0,0 1-1,0-2 1,9 7-181,-16-14 29,0 0 0,0 0 0,-1 0 1,1 0-1,0-1 0,0 1 0,0 0 0,0-1 0,0 0 0,1 1 0,-1-1 1,0 0-1,0 0 0,0 0 0,0 0 0,0-1 0,0 1 0,2-1-29,0 0 38,0-1 0,-1 0 0,1 0 0,0 0-1,-1 0 1,0 0 0,1-1 0,-1 1 0,2-3-38,4-4 82,-1-1 1,0 0-1,-1 0 1,0 0-1,-1-1 1,1-3-83,-4 10 37,-1-1 0,0 0 0,0 0 0,-1-1 0,1 1 0,-1 0-1,-1-1 1,1 1 0,-1 0 0,1-1 0,-2 1 0,1 0 0,0-1 0,-1 1 0,0-1 0,-2-3-37,0 0 57,0 0 1,-1 0-1,-1 0 1,1 1-1,-2-1 1,1 1-1,-1 0 1,-3-3-58,6 8 28,1 0 0,-1 1 1,1-1-1,-1 1 0,0 0 1,0 0-1,0 0 1,0 0-1,0 0 0,0 0 1,-1 1-1,1 0 1,-1 0-1,1 0 0,-1 0 1,1 0-1,-1 1 0,1-1 1,-1 1-1,0 0 1,1 0-1,-1 1 0,0-1 1,1 1-1,-1-1 1,1 1-1,-1 0 0,1 0 1,-1 1-1,1-1 0,0 1 1,0 0-1,-2 1-28,-4 2-197,-1 2 0,1-1 0,0 1 0,0 1 0,1 0 0,0 0 0,0 1 0,-6 9 197,10-12-9408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05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1435 3200,'0'0'37,"0"0"27,0 0 32,0 0 27,0 0 5,5-3-5,25-16 45,162-107 410,-172 111-468,-1-2-1,-1 0 0,14-18-109,-12 13 108,2 0 0,4-3-108,82-69 282,44-37 103,-120 107-318,-9 4 9,1 2 0,1 1 1,1 1-1,0 1 0,22-9-76,-1 4 184,-1-2 1,-1-1-1,-1-3 1,-2-1-1,38-32-184,-1-1 213,-31 25 22,30-30-235,-44 37 58,2 1-1,0 1 0,1 3 1,7-3-58,56-37 91,-48 29 10,30-14-101,-54 34-59,58-30-773,76-53 832,-151 90-5061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0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3648,'148'-6'1422,"42"-11"-1422,-183 16 13,76-8-7,36-4 9,1 5 1,70 6-16,-102 3 0,65-9 0,-39 2 0,180-1 249,-169 6-141,131-14 558,-146 6-735,0 4 0,58 8 69,-158-2-4309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07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3552,'3'3'165,"6"5"-58,1 0-1,0 0 1,0-1 0,0-1-1,1 1 1,3 0-107,72 30 377,-49-23-210,20 13-167,113 70 146,-86-47-45,1-4-1,78 30-100,-1-11 114,87 32 252,-170-65-81,-1 3-1,70 43-284,-112-58 71,10 8 149,-2 2 1,-1 3 0,26 26-221,27 19 399,-55-47-185,1-2 1,1-2-1,2-2 1,0-2-1,2-1-214,79 29-800,-114-46-4693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09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3648,'0'0'32,"0"0"5,2 5 22,9 18 74,2-1 1,13 19-134,20 37 122,-39-64-112,101 191 361,-77-153 172,2-1 0,32 38-543,-51-70 199,-1 0 1,-1 1-1,7 16-199,16 26 351,-6-12 226,18 46-577,-20-39 495,16 21-495,-13-28 225,5 8 371,9 9-596,8 1 806,56 56-806,-77-89 257,11 20-257,12 14 127,53 68-4,3 5-28,-17-37-19,61 72 51,-88-102-99,2 3-29,-36-37 34,1 0 1,1-3 0,31 26-34,97 83 27,-112-108-28,-36-30 3,-1 1-1,-1 1 1,1 0-1,7 9-1,10 15 35,-1-3 26,-2 2 0,0 1 1,3 11-62,-18-21-1286,-10-20-5268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11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3488,'0'0'32,"0"0"5,0 0 22,0 0 5,5 4 0,80 38 320,-78-38-335,0 1 0,0 0 1,0 0-1,-1 1 0,1 0 0,-2 0 0,6 7-49,19 17 264,-4-9 290,2-1 1,0-1 0,22 9-555,30 20 922,-61-33-584,0 0-1,11 13-337,22 17 387,19 10-3,-29-20-247,2-3 0,1-1 1,2-2-1,1-2-137,24 8 58,-2 4 0,-1 2 0,-2 4 0,-3 2 0,-1 3-1,-3 3 1,27 32-58,-56-53 14,1 0 0,2-3 0,1 0 0,1-3 0,11 5-14,93 64-1227,-133-89-4906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12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3936,'34'2'74,"0"1"1,15 4-75,-10-1 139,27 0-139,8-5 47,68 5 29,-16 1-3,2-5-73,123 6 289,-154-3 307,49-5-596,-66-1 353,-1 2-1,57 11-352,-52 1 172,102 12-589,-174-24-3716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13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1502 3104,'36'-28'55,"-2"-2"-1,17-19-54,23-20 83,12-6 34,-4-3 1,-3-4-1,49-67-117,-84 96 171,3 2 1,1 3 0,3 1-1,2 3 1,2 2-1,52-30-171,-51 32 348,-2-3 0,-2-2 0,24-29-348,-22 22 188,47-42 431,55-35-619,-110 98-342,1 2 1,32-13 341,-68 36-4181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15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2545 3488,'50'-68'517,"32"-31"-517,-76 93 12,52-60 62,-2-2 0,5-13-74,172-260 118,-126 202-26,-3 5 146,197-274 1191,-257 358-1195,-21 24-99,0-1 1,-2-1-1,0-4-135,33-58 214,-5 6 37,5 1-1,22-23-250,65-68 512,-79 98 36,-1-7-548,47-59 364,-6 19-1255,-93 112-4767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16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3296,'0'0'32,"0"0"11,0 0 47,12-2 230,72 7-150,-45-2-57,30-2-113,42-6 342,23-2 1134,13 7-1476,43 3 748,76 4-61,-114-4-130,139-15-557,-261 10 30,188-18 136,-145 12-1116,-57 7-4154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07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214 119 6176,'2'-1'31,"0"0"1,0 0-1,-1 0 1,1 0-1,0 0 1,-1 0-1,1 0 0,-1-1 1,1 1-1,-1-1 1,0 1-1,1-1 1,-1 1-1,0-1 1,0 0-1,0 0 1,0 0-1,-1 1 0,1-1 1,0 0-1,-1 0 1,1 0-1,-1 0 1,0 0-1,1 0 1,-1 0-1,0 0 1,0 0-1,-1 0 1,1 0-1,0 0 0,-1 0 1,1 0-1,-1 0 1,1 0-1,-1 0 1,0 0-1,0 1 1,0-1-1,0 0 1,0 0-1,-1 1 0,1-1 1,0 1-1,-1-1 1,1 1-1,-1 0 1,1-1-1,-1 1 1,0 0-1,1 0 1,-1 0-1,0 0 0,0 1 1,0-1-1,0 0 1,0 1-1,0-1 1,0 1-32,-4-2 127,0 1 0,0 0 0,0 0 0,0 1 1,0-1-1,0 1 0,0 1 0,0-1 0,0 1 1,0 0-1,0 0 0,1 1 0,-1 0 0,0 0 0,1 0 1,-1 1-1,1 0 0,0 0 0,-1 0 0,1 0 0,1 1 1,-1 0-1,1 0 0,-1 0 0,1 1 0,-2 2-127,-1 2 297,0 0 0,1 1 0,0-1 0,1 1 0,0 1 0,0-1 0,0 3-297,4-9 118,-1 1 0,1-1 0,0 0 0,0 1 0,0-1 0,0 1 0,1-1 0,0 0 0,0 1 0,0-1 0,1 1 0,-1-1 0,1 1 0,0-1-1,0 0 1,1 0 0,-1 1 0,1-1 0,2 3-118,-3-5 53,1 0 0,0 0 0,-1 0 0,1 0 0,0-1 1,0 1-1,0 0 0,0-1 0,0 0 0,0 1 0,1-1 0,-1 0 0,0 0 0,1-1 0,-1 1 0,1 0 0,-1-1 0,1 1 0,-1-1 0,1 0 0,-1 0 0,1 0 0,-1 0 0,1 0 1,-1-1-1,1 1 0,-1-1 0,0 1 0,1-1 0,-1 0 0,1 0-53,7-3 99,-1 0 1,0-1-1,0 0 1,0 0-1,-1-1 1,0 0-1,2-2-99,7-7 149,1 0-1,-2-1 0,0-2 0,12-16-148,-22 26 42,-1 0 0,0 0 1,-1-1-1,0 1 0,0-1 0,-1 0 0,0 0 1,0 0-1,-1-1 0,-1 1 0,1-1 1,-2 1-1,1-4-42,-2 19 39,0 0 0,0 0 0,0 0 0,-1 0 0,0-1 0,-3 7-39,-7 27 22,11-31-18,1 1 0,0-1 0,0 0 0,1 0 0,-1 1 0,2-1 0,0 1-4,-2-6 0,1 0 0,-1-1 0,1 1 0,0-1 0,0 1 0,0-1 0,0 1 0,0-1 0,1 0-1,-1 0 1,1 1 0,-1-1 0,1 0 0,0 0 0,0 0 0,0-1 0,0 1 0,0 0 0,0-1 0,0 1 0,1-1-1,-1 0 1,2 1 0,-1-2 0,-1 0 0,0 0 0,1 0 0,-1 0 0,0 0 0,1-1 0,-1 1 0,0-1 0,0 1 0,1-1 0,-1 0 0,0 0 0,0 0 0,0 0 0,0 0 0,0-1 0,0 1 0,0-1 0,-1 1 0,2-2 0,33-36 0,-33 36 0,0-2 11,1 0 0,-1 0-1,0 0 1,0-1 0,-1 1-1,1-1 1,-1 0 0,-1 1-1,1-1 1,-1 0 0,0 0-1,0-4-10,-1 7 32,0 3 6,0 0 15,0 0-16,2 3-26,0 0-1,-1-1 0,0 1 0,1 0 0,-1 0 0,0 0 1,0 0-1,-1 0 0,1 0 0,-1 0 0,1 1-10,-1-1 11,4 7-6,5 0-5,-7-10 0,-1 1 0,1-1 0,0 1 0,0-1 0,-1 0 0,1 1 0,0-1 0,-1 0 0,1 0 0,0 0 0,0-1 0,-1 1 0,1 0 0,0-1 0,-1 1 0,1-1 0,0 1 0,-1-1 0,1 0 0,-1 1 0,2-2 0,35-25 0,-22 14 0,-15 13 0,26-14 0,-25 14 2,-1-1-1,1 1 1,-1 0-1,1 0 1,-1 0-1,1 0 1,-1 1-1,1-1 1,-1 0-1,1 1 1,-1-1-1,1 1 0,-1-1 1,1 1-1,-1 0 1,0-1-1,0 1 1,1 0-1,-1 0 1,0 0-1,0 0 1,0 0-1,0 0 1,0 0-1,0 1 0,0-1 1,0 0-1,0 0 1,-1 1-1,1 0-1,7 7 15,1-3-1,0 0 1,0-1-1,0 0 0,1 0 1,0-1-1,0-1 0,2 1-14,18 5-2505,-24-8-9996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20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1167 3648,'4'-1'32,"19"-11"60,0-2 0,-1 0 0,13-11-92,-8 6 65,122-94 104,-65 48-7,32-16-162,-77 57 41,202-124 208,-145 94 74,59-22-323,-64 36 254,-3-4 1,-2-4-1,29-23-254,66-57 400,76-49-774,-237 164-3748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23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3488,'0'0'37,"2"5"22,53 92 224,-36-64-223,-1-2 72,18 24-132,-33-52 5,31 42 91,1-1 0,25 20-96,53 39 362,43 23-362,-73-60 118,-7 2 11,-3 3 1,3 9-130,5 6 157,35 23-157,-33-37 51,-3 3 1,-3 4 0,20 32-52,54 70 5,160 148-5,-261-275-1,28 38 1,20 22 6,58 44-598,-148-149-2789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25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3744,'15'11'268,"-1"0"-1,1 1 1,3 4-268,-6-4 141,1-1 0,0 0 1,15 8-142,51 25 146,-30-18-52,37 27-94,61 54 30,-51-35-26,2-5-1,54 25-3,384 203 32,-312-170-480,126 45 448,-331-161-3456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27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2051 3936,'0'0'32,"7"-4"0,74-44 311,-3-4 0,-1-3 0,53-53-343,-58 43 233,75-70 1001,103-70-1234,-172 144 525,-2-4 0,60-68-525,-9 10 407,20-23-131,-107 107-190,1 3 1,3 0-87,51-45 83,20-29 1,84-77 88,20-1-172,-14 24-1019,-193 154-4495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28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0 711 3488,'95'-24'675,"-2"-4"-1,31-16-674,25-17 539,26-19-539,250-112 805,-254 118-357,-24 16-240,3 7 0,2 6 0,56-5-208,-195 47-5173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29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3200,'17'0'252,"-1"0"1,0 1-1,1 0 1,-1 2-1,0 0 1,8 3-253,226 58 750,-72-21-599,261 66 1785,97-4-1936,-367-73 896,58 24-896,-122-29-854,-84-21-4564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29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3936,'18'17'435,"1"-2"0,0 0 0,3 0-435,-1 0 433,0 0-1,14 16-432,3 9 438,27 39-438,20 21 336,-23-39 268,62 45-604,7 6 420,3 18 20,-33-31 352,54 37-792,-36-44 258,102 85 140,18 54-103,-5-4-142,125 90-1359,-337-297-5268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31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1353 3936,'78'-44'757,"-2"-4"1,-2-2-1,56-53-757,19-14 346,23-7-346,164-98 609,30-21 329,-175 111 369,156-78-1307,-255 160-1040,-73 41-4928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32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3488,'13'2'0,"16"1"320,9-3 0,8 0 64,13-5 0,17-6-192,17 1 0,15 2-96,10 4 0,8-1 0,5 0 32,8 2 96,4 3 32,1 3 128,2-1 0,7-7 0,-1-8 0,-152 13-6176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32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3296,'30'25'721,"13"11"273,1-2 0,5 1-994,35 22 1081,70 63-1081,69 78 433,31 24 144,183 116 940,-278-227 75,146 74-1592,-179-117-1067,-101-54-6159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08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151 269 5088,'5'10'901,"-4"-8"59,17-12 1829,-11 0-2665,0-1 0,-1 0 1,-1 0-1,0 0 0,0-1 0,-1 0 0,2-11-124,-6 21 17,5-14 192,-1 0 1,-1 0 0,-1-1-1,0-4-209,-1 14 176,-1 0 0,0 0 0,-1 0 0,0 0 0,0 0 0,0 0-1,-1 0 1,0 0 0,-1 0 0,-1-5-176,3 12 59,0 1 1,0-1-1,0 0 0,0 1 1,0-1-1,1 0 1,-1 1-1,0-1 0,0 1 1,1-1-1,-1 1 0,0-1 1,1 1-1,-1 0 1,0 0-60,-2 2 86,0 1 0,0 0 1,1 1-1,-1-1 0,1 0 1,0 1-1,0-1 1,0 1-1,1 0 0,0-1 1,0 1-1,-1 4-86,0 14 235,0 0 1,1 6-236,0-4 157,1 199 746,2-41-153,-2-174-696,-5 67 325,4-71-335,0 1 1,0-1-1,0 0 0,0 0 1,-1 0-1,0 0 0,0-1 1,0 1-1,-1 0 0,0-1 1,0 1-1,-1 0-44,3-4 14,1 0 0,-1 0 1,0-1-1,0 1 0,0 0 0,0-1 0,0 1 1,0-1-1,-1 1 0,1-1 0,0 1 0,0-1 1,0 0-1,0 1 0,-1-1 0,1 0 0,0 0 1,0 0-1,0 0 0,-1 0 0,1 0 0,0-1 1,0 1-1,0 0 0,-1 0 0,1-1 0,0 1 1,0-1-1,0 1 0,0-1 0,0 0 0,0 1 1,0-1-1,0 0 0,0 1 0,0-1 0,0 0 1,1 0-1,-1 0-14,-6-6 87,1 0 0,0 0 0,0-1 0,-3-7-87,3 7 63,-3-5 65,1 0 0,0-1 0,0 1 0,1-2 0,1 1 0,1-1 0,0 0 0,1 0 0,-1-3-128,5 18 16,1-1-1,-1 1 0,0-1 0,0 1 0,0-1 0,0 1 0,1-1 0,-1 1 1,0-1-1,0 1 0,1-1 0,-1 1 0,0 0 0,1-1 0,-1 1 1,0 0-1,1-1 0,-1 1 0,1 0 0,-1-1 0,0 1 0,1 0 1,-1 0-1,1-1 0,-1 1 0,1 0 0,-1 0-15,15-5 133,-14 5-109,24-7 53,0 0-1,0-2 1,0-2 0,-1 0 0,-1-1 0,0-1-77,-11 6 32,0-1 0,-1-1-1,0 1 1,0-2 0,-1 1 0,-1-1-1,1-1 1,-2 0 0,1 0 0,-2-1 0,1 0-1,-1-2-31,-5 10-5,0 1 1,-1-1-1,0 1 0,0-1 0,0 0 0,0 0 0,0 1 0,-1-1 0,0 0 0,0 0 1,0 0-1,-1-3 5,1 6-3,0 1 0,0 0 0,0 0 0,0-1 0,0 1 0,0 0 0,0-1 1,0 1-1,-1 0 0,1 0 0,0-1 0,0 1 0,0 0 0,0 0 0,-1-1 0,1 1 1,0 0-1,0 0 0,-1 0 0,1 0 0,0-1 0,0 1 0,-1 0 0,1 0 1,0 0-1,-1 0 0,1 0 0,0 0 0,0 0 0,-1 0 0,1 0 0,0 0 0,-1 0 1,1 0-1,0 0 0,-1 0 0,1 0 0,0 0 0,0 0 0,-1 0 0,1 0 0,0 0 1,-1 0-1,1 1 0,0-1 0,0 0 0,-1 0 0,1 0 0,0 0 0,0 1 0,-1-1 3,-10 10-82,4 1 53,0 0-1,1 0 1,1 1-1,0 0 1,1 0-1,0 0 1,1 1-1,0-1 0,1 1 1,0 0-1,1 0 1,1-1-1,0 8 30,0-16 0,0 1-1,1-1 0,-1 0 0,1 0 1,0 0-1,0 0 0,0 0 1,1 0-1,0 0 0,-1 0 0,1-1 1,0 1-1,1 0 0,-1-1 0,1 0 1,-1 1-1,1-1 0,0 0 1,0-1-1,1 1 0,-1 0 0,0-1 1,1 0-1,0 0 0,-1 0 0,1 0 1,0 0-1,0-1 0,0 0 1,0 0-1,0 0 0,0 0 0,1-1 1,-1 1-1,0-1 0,0 0 0,0 0 1,1-1-1,-1 1 0,0-1 1,0 0-1,0 0 0,0 0 0,2-2 1,3-1 0,1-2 0,-1 1 0,0-1 0,0-1 0,-1 1 0,1-2 0,-2 1 0,1-1 0,5-7 0,-1-1 0,-1 0 0,-1-1 0,-1 0 0,8-18 0,-14 27 0,-2 5 0,0 1 0,0-1 0,1 0 0,0 0 0,-1 1 0,1-1 0,0 1 0,0-1 0,0 1 0,2-1 0,-8 31-29,2 0 0,1 9 29,2-29-9,1 0 1,-1 0 0,1 0 0,0 0-1,1-1 1,0 1 0,0-1-1,1 1 1,2 2 8,-6-9 0,0-1 0,1 1-1,-1-1 1,0 0 0,1 1 0,-1-1-1,0 1 1,1-1 0,-1 0 0,1 0 0,-1 1-1,1-1 1,-1 0 0,1 0 0,-1 1-1,1-1 1,-1 0 0,1 0 0,-1 0 0,1 0-1,-1 0 1,1 0 0,-1 0 0,1 0-1,-1 0 1,1 0 0,-1 0 0,1 0 0,-1 0-1,1 0 1,-1-1 0,1 1 0,-1 0-1,1 0 1,-1-1 0,1 1 0,9-7-2755,-7 5-10348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0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3488,'0'0'133,"2"6"107,1 13 1248,0 0 0,-1 0 0,-1 9-1488,0-12 593,0-1 0,1 1 0,0 0 0,2-1 0,4 14-593,-7-25 149,0-1 0,0 0 0,0 1 0,1-1 0,0 0 0,-1 0 0,1 1 0,0-1 0,0-1 0,1 1 0,-1 0 1,1 0-1,-1-1 0,1 0 0,0 1 0,0-1 0,1 1-149,-2-3 59,-1-1 1,1 1-1,-1 0 1,0 0-1,1-1 1,-1 1-1,0-1 1,1 1 0,-1-1-1,0 1 1,0-1-1,1 0 1,-1 0-1,0 0 1,0 1-1,0-1 1,0 0 0,0 0-1,0 0 1,0-1-1,0 1 1,-1 0-1,1 0-59,1-2 39,10-10 323,-2-1 1,0-1 0,0 0-1,-1 0 1,2-8-363,-7 5 578,-5 18-296,0 11-166,1-5-56,0 1 0,1-1 0,-1 0 0,1 0 1,0 0-1,0 0 0,1 0 0,0-1 0,0 1 0,0 0 1,1-1-1,0 1 0,0-1 0,0 0 0,1 0 0,0 0 0,0 0 1,0-1-1,0 0 0,1 1 0,-1-2 0,1 1 0,0 0 1,0-1-1,6 2-60,-9-4 22,1 0 0,0 0-1,0 0 1,0 0 0,0-1 0,0 0 0,0 1 0,0-1 0,0 0 0,0 0 0,0-1-1,0 1 1,-1-1 0,1 1 0,0-1 0,0 0 0,0 0 0,0 0 0,-1-1-1,1 1 1,-1-1 0,1 1 0,-1-1 0,1 0 0,-1 0 0,0 0 0,0 0 0,0 0-1,0 0 1,0-1 0,0 1 0,-1-1 0,1 1 0,-1-1 0,0 0 0,0 0 0,0 1-1,0-1 1,0 0 0,-1 0 0,1 0 0,-1 0 0,1 0 0,-1 0 0,0 0 0,-1 0-1,1 0 1,-1-2-22,-5-16 56,1 0 0,1 0 0,0-1 0,2 1 0,0-1 0,2 0 0,0 1 0,3-16-56,2 0-2586,-4 29-10603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3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0 234 3488,'0'0'0,"0"0"0,0 0 32,0 0 0,0 0 32,32-6 96,-18-7 0,7-6 128,8-6 32,6-2-96,3 1 0,2 6 0,3 0 0,8-3 0,8 0 0,5 6 0,-5 2 0,-59 15-4992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4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26 2944,'0'0'293,"0"2"49,-14 62 1215,13-53-1427,-1 5 40,0 1-1,2 0 0,0 11-169,0-24 32,1-1-1,-1 0 1,1 1 0,-1-1-1,1 1 1,0-1-1,0 0 1,0 0-1,1 1 1,-1-1-1,1 0 1,0 0-1,0-1 1,0 1-1,0 0 1,0 0 0,0-1-1,1 0 1,-1 1-1,3 0-31,-2-1 37,0-1 0,0 0 0,0 0 0,0-1 0,0 1-1,0 0 1,0-1 0,0 0 0,1 0 0,-1 0 0,0 0 0,0 0 0,0-1 0,0 0-1,0 1 1,0-1 0,0 0 0,0 0 0,2-1-37,1-1 72,0 0-1,-1 0 1,1 0 0,0-1 0,-1 0-1,0 0 1,0 0 0,4-5-72,-4 4 54,0-1 1,0 0-1,-1-1 1,0 1-1,0-1 0,-1 0 1,0 0-1,0 0 1,-1 0-1,1 0 1,-2 0-1,1-1 1,-1 1-1,0-1 0,-1 1 1,1-1-1,-1 0 1,-1 1-1,0-1 1,0 1-1,0-1 1,-1 1-1,0 0 0,-3-6-54,4 11 28,0 0 1,-1 0-1,1 0 0,-1 1 0,1-1 0,-1 0 0,0 1 0,0-1 0,1 1 0,-1 0 0,0 0 0,0 0 0,0 0 0,-1 0 0,1 0 1,0 0-1,0 1 0,0-1 0,-1 1-28,1-1-6800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5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26 181 6176,'-6'16'81,"1"0"0,1 1 1,0 0-1,2 0 0,-1 0 1,2 0-1,1 1 0,0 11-81,0-27 38,0 0 0,0 0-1,1 0 1,-1 0 0,0 0-1,1-1 1,0 1 0,-1 0 0,1 0-1,0 0 1,0 0 0,0-1-1,0 1 1,0 0 0,0-1-1,0 1 1,1-1 0,-1 0-1,0 1 1,1-1 0,0 0-1,-1 0 1,1 0 0,0 0-1,-1 0 1,1 0-38,0 0 26,0-1 0,-1 0 0,1 0 0,0 0 0,0 0 0,0 0 0,0 0-1,-1 0 1,1 0 0,0-1 0,0 1 0,-1-1 0,1 1 0,0-1 0,-1 0 0,1 0 0,0 0 0,-1 0 0,1 0 0,-1 0 0,0 0 0,1 0 0,-1 0 0,0-1 0,0 1-1,1-1 1,-1 1-26,6-10 81,0 1-1,-1-2 0,0 1 0,-1 0 1,0-1-1,-1 0 0,0 0 1,0-4-81,1-2 305,1 0 1,9-17-306,-15 35 8,0 0 0,0 0 0,0 0 0,0 0 0,-1 0 0,1 0 0,1 0 0,-1 0 0,0 0 1,0 0-1,0 1 0,0-1 0,0 0 0,0 0 0,0 0 0,0 0 0,0 0 0,0 0 0,0 0 0,0 0 1,0 0-1,0 0 0,0 0 0,0 0 0,0 0 0,0 0 0,0 0 0,0 0 0,0 0 0,0 0 0,0 1 0,0-1 1,0 0-1,1 0 0,-1 0 0,0 0 0,0 0 0,0 0 0,0 0 0,0 0 0,0 0 0,0 0 0,0 0 1,0 0-1,0 0 0,0 0 0,0 0 0,0 0 0,0 0 0,1 0 0,-1 0 0,0 0 0,0-1 0,0 1 0,0 0 1,0 0-1,0 0 0,0 0-8,1 14 227,1 33-165,-2-8 17,1-23-28,1-1 1,0 1-1,2 2-51,-3-14 20,0 0 0,0 1-1,1-1 1,-1 0 0,1 0 0,0 0-1,0 0 1,1 0 0,-1-1-1,1 1 1,0-1 0,0 1 0,1 0-20,-3-4 11,0 1 1,0 0-1,0 0 1,0-1-1,0 1 1,0 0-1,0-1 1,0 1-1,1-1 1,-1 1 0,0-1-1,0 0 1,1 0-1,-1 1 1,0-1-1,1 0 1,-1 0-1,0 0 1,0-1-1,1 1 1,-1 0-1,1 0-11,1-1 18,-1 0-1,1-1 0,-1 1 1,0 0-1,0-1 0,1 1 1,-1-1-1,0 0 0,0 1 1,0-1-1,0-1-17,3-4 37,1 0 0,-1 0 0,0-1 0,0 0 0,-1 0 0,0-2-37,25-71 214,-14 34-70,-10 28-72,-1-1 1,-1 1 0,0-1 0,-2 0-1,0 1 1,-1-14-73,1-25 172,-1 58-170,0 0 1,0 0 0,0 0-1,0-1 1,0 1-1,0 0 1,1 0 0,-1-1-1,0 1 1,0 0 0,0 0-1,0-1 1,0 1-1,0 0 1,0 0 0,0-1-1,0 1 1,0 0 0,0 0-1,0-1 1,0 1 0,0 0-1,-1 0 1,1-1-1,0 1 1,0 0 0,0 0-1,0-1 1,0 1 0,0 0-1,-1 0 1,1 0-1,0-1 1,0 1 0,0 0-1,-1 0 1,1 0 0,0 0-1,0 0 1,-1-1 0,1 1-1,0 0 1,0 0-1,0 0 1,-1 0 0,1 0-1,0 0 1,-1 0 0,1 0-1,0 0 1,0 0-1,-1 0 1,1 0 0,0 0-1,0 0 1,-1 0 0,1 0-1,0 0-2,-1 1 5,0 0 0,0-1-1,0 1 1,1 0 0,-1 0 0,0-1-1,0 1 1,1 0 0,-1 0-1,0 0 1,1 0 0,-1 0 0,1 0-1,-1 1-4,-2 9 9,0 1 0,1 0 1,1 0-1,0 0 0,0 0 0,1 0 0,1 9-9,2 9 67,1 0 0,5 17-67,-1-19 63,-5-20-24,-1-1-1,0 1 1,0 0-1,-1 0 1,1 5-39,-2-12 7,0 0 0,0-1-1,0 1 1,0-1 0,0 1 0,0-1 0,-1 1 0,1 0 0,0-1 0,0 1 0,0-1 0,-1 1 0,1-1 0,0 1 0,-1-1 0,1 1 0,0-1 0,-1 1 0,1-1 0,0 1 0,-1-1 0,1 0 0,-1 1 0,1-1-1,-1 0 1,1 1 0,-1-1 0,1 0 0,-1 0 0,0 0 0,1 1 0,-1-1 0,1 0 0,-1 0 0,1 0 0,-1 0 0,0 0 0,1 0 0,-1 0 0,1 0 0,-1 0 0,1 0 0,-1 0 0,0-1 0,1 1 0,-1 0-1,1 0 1,-1-1-7,-27-10 222,26 10-201,1 1-14,0-1 0,1 1 1,-1-1-1,0 1 1,0-1-1,0 1 1,0-1-1,0 0 1,1 1-1,-1-1 1,0 0-1,1 0 0,-1 0 1,0 1-1,1-1 1,-1 0-1,1 0 1,-1 0-1,1 0 1,0 0-1,-1 0 0,1 0 1,0 0-1,0-1-7,0 0 9,0 1 0,0-1-1,1 0 1,-1 0 0,1 1-1,-1-1 1,1 0 0,-1 1-1,1-1 1,0 1 0,0-1-1,0 1 1,1-2-9,1-1 18,1 0 0,0 0 0,-1 0 0,1 1 0,0-1 0,1 1 0,-1 0 0,1 0 0,1 0-18,2-1 15,1 1 0,-1 0 0,1 0-1,0 1 1,0 0 0,6 0-15,-12 1 3,0 1 0,1 0 1,-1 1-1,0-1 0,0 0 0,0 1 0,0 0 0,0-1 0,0 1 0,0 1 0,0-1 1,-1 0-1,1 1 0,0-1 0,0 1 0,-1 0 0,0 0 0,1 0 0,-1 0 0,0 0 1,2 2-4,4 7-2,-1-1 0,-1 1 1,1 0-1,-2 1 0,0-1 1,0 1-1,-1 0 1,0 1-1,0 2 2,5 28-23,3 43 23,-2 17-154,-2 59 154,-7-142-32,-1-8 3,-3-10 24,-2-6 7,3 0-2,0 0 0,0 0 0,1 0 0,-1 0 0,1-1 0,0 1 0,0 0 0,0-1 0,1 1 0,0-1 0,0-1 0,-3-12 0,-7-42 4,0 5 55,-2-55-59,11 90 37,1 0-1,1 0 1,1 0 0,0 0-1,2 0 1,0 1 0,4-10-37,-6 24 14,6-20 119,2 0 1,3-7-134,-10 26 38,0 0 0,1 0 0,-1 0 0,1 1 0,1-1 0,-1 1 0,1 0-1,-1 0 1,2 0 0,-1 1 0,2-2-38,-6 6 12,0-1 0,0 0-1,0 0 1,0 1 0,0-1 0,1 1-1,-1-1 1,0 1 0,0-1 0,0 1-1,1 0 1,-1 0 0,0-1-1,0 1 1,1 0 0,-1 0 0,0 0-1,1 0 1,-1 1 0,0-1 0,0 0-1,1 0-11,-1 1 10,0 0-1,0 0 1,0-1-1,0 1 1,0 0-1,0 0 1,-1 0-1,1 0 1,0 0-1,0 0 1,-1 0-1,1 1 1,-1-1 0,1 0-1,-1 0 1,1 0-1,-1 0 1,0 1-10,2 8 36,-1 1 0,0-1 0,0 0 0,-1 0 0,-1 3-36,1-1 30,0 0-4,-1 1 1,-1 0-1,1-1 0,-2 0 1,0 1-1,-3 7-26,3-13 14,1 0 1,-1 0-1,-1 0 0,1-1 1,-1 0-1,-1 1 1,1-1-1,-1-1 1,0 1-1,0-1 0,0 0 1,-1 0-15,5-4 6,0 0 0,0-1-1,0 1 1,0-1 0,0 1 0,0-1 0,0 0 0,0 1 0,0-1 0,0 0-1,0 0 1,-1 1 0,1-1 0,0 0 0,0 0 0,0 0 0,0-1 0,0 1-1,-1 0 1,1 0 0,0-1 0,0 1 0,0 0 0,0-1 0,0 1 0,0-1-1,0 1 1,0-1 0,0 0 0,0 1 0,0-1 0,1 0 0,-1 0 0,0 0-1,0 0 1,1 0 0,-1 1 0,0-1 0,1 0 0,-1 0 0,1-1 0,-1 1-6,0-2 9,-1 0 1,0 0 0,1 0 0,0 0 0,0-1-1,0 1 1,0 0 0,0-1 0,1 1 0,-1-1-1,1 1 1,0 0 0,0-1 0,0 0-10,8-18-2037,-6 18-8379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6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9 214 9120,'-4'65'628,"2"-49"-471,0 0-1,1-1 0,1 1 0,2 11-156,0-18 53,-1-9-51,0 0 0,-1 0 1,1 0-1,0 0 0,-1 0 0,1 0 0,0 0 0,-1 0 0,1-1 0,0 1 0,-1 0 0,1 0 0,-1-1 0,1 1 0,0 0 1,-1-1-1,1 1 0,0-1-2,2-2 1,-1-1 1,1 1 0,0-1 0,-1 1-1,0-1 1,0 0 0,0 0 0,0 0-1,0-2-1,6-13 11,5-7 27,-2 1-1,5-18-37,-16 42 9,1 0-1,-1 0 1,0 1-1,0-1 1,1 0-1,-1 0 1,0 1-1,1-1 1,-1 0-1,1 1 1,-1-1-1,1 1 1,-1-1-1,1 0 1,-1 1-1,1-1 1,-1 1-1,1-1 1,0 1-1,0-1-8,-1 1 13,1 0 0,-1 0-1,1 0 1,-1 0 0,0 1 0,1-1 0,-1 0-1,1 0 1,-1 0 0,1 0 0,-1 0 0,1 1-1,-1-1 1,0 0 0,1 0 0,-1 1-1,1-1 1,-1 0 0,0 0 0,1 1 0,-1-1-1,0 0 1,1 1-13,14 26 427,-8-10-282,-4-6-20,2-1 0,-1 0-1,1 0 1,1 0 0,4 6-125,-9-14 26,0 0-1,1 0 1,-1-1 0,1 1-1,-1-1 1,1 1 0,0-1 0,0 1-1,-1-1 1,1 0 0,0 0 0,0 0-1,0 0 1,0 0 0,1-1 0,-1 1-1,0 0 1,0-1 0,0 0 0,1 1-1,-1-1 1,0 0 0,0 0-1,1 0 1,-1-1 0,0 1 0,0 0-1,0-1 1,1 0 0,0 0-26,4-2 44,-1 0-1,1-1 1,-1 0 0,0 0-1,0-1 1,0 1 0,-1-1-1,1-1 1,-1 1 0,-1-1 0,1 0-1,-1 0 1,0 0 0,0 0-1,0-1 1,-1 0 0,0 0-1,-1 0 1,1 0-44,2-8 59,-1 0 0,0-1 0,-1 0 0,-1 1 0,0-1-1,-1 0 1,-1 0 0,-1-7-59,0-4 69,0 12 43,0-1 1,-3-14-113,3 30 12,0 1 0,0-1 0,0 0 0,0 1 0,0-1 0,1 1 0,-1-1 0,0 1 0,0-1 0,1 1 0,-1 0 0,0-1 0,1 1 0,-1 0 0,1-1 0,-1 1-12,-1 4 18,-1-1 1,1 1 0,0 0 0,1 0 0,-1 0-1,1 0 1,0 0 0,0 0 0,0 3-19,-1 53 123,2-41-63,1 0 32,1 0 0,0 1 0,2-1 0,0 0 0,1 0 0,2-1 0,4 10-92,-2 0 156,-8-27-60,-1-2 0,-2-2 0,-5-7-18,0-1 0,0 0 1,1 0-1,0 0 1,1 0-1,0-1 1,-1-7-79,5 16 40,0 1 1,0-1 0,1 0-1,-1 0 1,1 1-1,-1-1 1,1 0 0,0 0-1,-1 1 1,1-1 0,0 0-1,0-1-40,1 3 14,0-1 0,0 0 0,-1 1 1,1-1-1,0 1 0,0-1 0,-1 1 0,1-1 0,0 1 0,0 0 0,0-1 1,0 1-1,0 0 0,0 0 0,0 0 0,0-1 0,0 1 0,0 0-14,12-2 27,108-22-2011,-113 23-9125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7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87 4384,'0'0'1376,"0"0"-75,-2 3-293,-2 8-790,0 1-1,0-1 1,1 1-1,0 0 1,1 0 0,1 0-1,0 0 1,0 1-1,2-1 1,-1 0 0,1 0-1,1 0 1,0 0-1,1 0 1,4 11-218,-7-22 24,1-1 0,-1 1 0,0 0-1,1-1 1,-1 1 0,1 0 0,0-1 0,-1 1 0,1-1-1,-1 1 1,1-1 0,0 1 0,0-1 0,-1 0 0,1 1-1,0-1 1,-1 0 0,1 1 0,0-1 0,0 0-24,0 0 62,-1 0-56,0 0 0,0 0 0,0 1 0,0-1 0,0 0 0,1 0 0,-1 0 0,0 0 0,0 0 0,0 0 0,0 0 0,0 0 0,0 0 0,0 0 0,1 0 0,-1 0 0,0 0 0,0 0 0,0 0 0,0 0 0,0 0 0,0 0 0,1 0 0,-1 0 0,0 0 0,0 0 0,0 0 0,0 0 0,0 0 0,0 0 0,1 0 0,-1 0 0,0 0 0,0 0 0,0 0 0,0 0 0,0-1 0,0 1 0,0 0 0,0 0 0,1 0 0,-1 0 0,0 0 0,0 0 0,0 0 0,0 0 0,0-1-6,8-9 131,-1 0 0,0 0-1,-1-1 1,0 0 0,0-1 0,-1 1-1,0-3-130,11-22 248,-13 30-169,0 0 1,-1-1-1,1 1 0,-1-1 1,0 1-1,-1-1 0,1 0 1,-1-6-80,-1 11 122,0 2-15,0 3 5,2 3-70,-1 1-1,1 0 1,0 0 0,0-1-1,0 1 1,1-1 0,0 1 0,1-1-1,-1 0 1,2 1-42,-4-5 11,1 0 0,-1 0 0,1 0 0,0 0 0,0-1 0,0 1 0,-1 0 0,2-1 0,-1 1 0,0-1 0,0 0 0,0 0 0,1 0 0,-1 0 0,0 0 0,1 0 0,-1 0 0,1-1 0,-1 1 0,1-1 0,-1 0 0,1 0 0,-1 0 0,1 0 0,-1 0 0,1-1 0,-1 1 0,1-1 0,-1 1 0,2-2-11,-1 1 11,0 0 1,-1 0 0,1-1 0,-1 0 0,1 1 0,-1-1 0,0 0-1,0 0 1,0 0 0,0 0 0,0-1 0,0 1 0,0-2-12,19-35 138,-12 19-73,7-31 90,-10 42-123,3 7 0,-6 4-28,1-1 1,-1 1 0,0 0-1,0 0 1,0 1 0,-1-1-1,1 1 1,0-1 0,-1 1-1,1 1-4,25 20 23,-21-20-20,0-1 1,0 0-1,1-1 0,0 0 1,-1 0-1,1-1 0,0 1 1,0-2-1,0 1 0,0-1-3,-3 0 2,0 0 0,0 0-1,1 0 1,-1-1 0,0 0-1,0 0 1,0 0 0,0-1-1,0 0 1,0 0 0,0 0-1,0 0 1,-1-1 0,1 0 0,1-1-2,-4 2 0,-1 0 0,0 1 0,1-1 0,-1 0 0,0 0 0,0 0 0,0 0 0,0 0 0,0 0 0,-1 0 0,1 0 0,-1 0 0,1 0 0,-1 0 0,0 0 0,1 0 0,-1-1 0,0 1 0,-1 0 0,1 0 0,0 0 0,-1 0 0,1-1 0,-1 1 0,0 0 0,1 0 0,-1 0 0,-1-1 0,1 0 0,-1 0 0,0-1 0,0 1 0,0 0 0,0 1 0,0-1 0,0 0 0,-1 1 0,0-1 0,1 1 0,-1 0 0,0 0 0,0 0 0,0 0 0,0 0 0,0 1 0,-1-1 0,2 2-1,0-1 1,0 1 0,0 0 0,0 0 0,1 0 0,-1 0 0,0 1 0,0-1 0,0 0 0,0 1 0,1 0 0,-1-1 0,0 1 0,1 0 0,-1 0 0,0-1 0,1 1 0,-1 1 0,1-1 0,-1 0 0,1 0 0,0 0 0,0 1-1,-1-1 1,1 1 0,0-1 0,0 1 0,0-1 0,0 1 0,1 0 0,-1 1 0,-4 5 2,1 1-1,0 0 0,1 1 1,0-1-1,0 5-1,1-5 7,1 0 0,1 1 0,-1-1 0,1 0 0,1 1 0,0-1 0,0 0 0,1 1 0,0-1 0,3 8-7,-3-13 13,-1 1-1,1-1 0,0 0 1,1 0-1,-1 0 1,1 0-1,0 0 1,0 0-1,0-1 0,2 2-12,-3-3 19,1 0 0,-1 0-1,0-1 1,1 1 0,-1-1-1,1 0 1,0 0 0,-1 0-1,1 0 1,0 0 0,0 0-1,0-1 1,0 1 0,-1-1-1,1 0 1,0 0 0,2 0-19,-1-1 33,1 0 0,0 0 0,-1-1 1,0 1-1,1-1 0,-1 0 0,0 0 0,0 0 1,0-1-1,0 1 0,0-1 0,-1 0 0,1 0-33,45-47 238,-38 38-209,-2 0-23,-1 0-1,1 0 1,-2 0-1,0-1 1,1-4-6,-6 12-1,-1 4-26,-1 1-10,1 3-22,1 2 34,-1 0 0,-1 0 0,1 0 0,-1 0 0,0 0 0,0 1 25,-1-1-54,1 0-1,1 0 1,-1 0-1,0 0 1,1 0 0,0 0-1,0 0 1,1 0 0,0 1 54,-1-5-106,-1 0 1,1-1 0,0 1 0,0-1 0,-1 1 0,1-1-1,0 0 1,0 1 0,-1-1 0,1 0 0,0 1 0,0-1-1,0 0 1,0 0 0,0 0 0,-1 0 0,1 0 0,0 0-1,0 0 1,0 0 0,0 0 0,0 0 0,0-1 105,-1 1-35,2 0-9831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7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7584,'0'0'0,"5"9"64,-5-9 32,0 0-32,17 4 0,-17-4-5984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7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235 129 4096,'1'-4'22,"0"1"0,-1-1 1,1 0-1,-1 1 0,1-1 0,-1 0 1,0 1-1,0-1 0,0 1 0,-1-1 1,0 0-1,1 1 0,-1-1 0,0 1 1,-1-1-1,1 1 0,-1 0 0,1-1 1,-3-1-23,2 1 45,0-1 1,-1 1-1,0 0 1,0 0 0,0 0-1,-1 1 1,1-1-1,-1 1 1,0 0 0,0 0-1,0 0 1,0 1 0,-1-1-1,-1 0-45,1 2 115,1 0-1,-1 1 0,1-1 1,-1 1-1,1 0 1,-1 0-1,1 1 1,-1-1-1,1 1 1,0 0-1,-1 0 0,1 0 1,0 1-1,-1 0 1,1 0-1,0 0 1,0 0-1,1 0 0,-2 2-114,-6 3 453,1 0 0,0 1 0,0 1-1,1 0 1,0 0 0,0 1-453,8-9 66,1-1 1,0 1-1,-1 0 1,1 0 0,0 0-1,0-1 1,0 1-1,-1 0 1,1 0-1,0 0 1,0 0 0,0 0-1,0-1 1,0 1-1,1 0 1,-1 0-1,0 0 1,0 0 0,0-1-1,1 1 1,-1 0-1,0 0 1,1 0-1,-1-1 1,1 1 0,-1 0-1,1-1 1,-1 1-1,1 0 1,0-1-1,-1 1 1,1-1 0,0 1-67,1 1 129,1 1 1,-1-1-1,1 0 1,0 0-1,0 0 1,0 0 0,2 1-130,3-1 187,0 0 0,-1-1 0,1 1 0,0-1 1,1-1-1,-1 0 0,0 0 0,0 0 0,1-1-187,-3 0 88,1 0 0,0 1 0,-1 0 0,1 0-1,-1 0 1,1 1 0,0 0 0,-1 0 0,1 1 0,-1 0 0,0 0-1,0 0 1,5 3-88,-4 1 48,0 0 0,0 1 1,0-1-1,-1 2 0,0-1 0,0 0 0,-1 1 0,0 0 0,0 1 0,-1-1 1,0 1-1,1 2-48,5 16 81,0 1 0,-2 1 0,0 8-81,-1-8 53,-2 1-1,-1 0 0,-1-1 0,-2 3-52,-1-25 10,0 0 0,0 1 0,-1-1 0,0 0 0,0 1 0,0-1 0,-1 0 0,0 0 0,-1 0 1,0 0-1,0 0 0,0-1 0,-1 1 0,0-1 0,0 0 0,-1 0 0,1 0 0,-6 3-10,7-6 15,-1 0 0,0 0 0,0-1 0,0 0 0,0 0 0,-1 0 0,1 0 0,-1-1 0,1 1 0,-1-1 0,1-1 0,-1 1 0,0 0 0,0-1 0,1 0 0,-1 0 1,0-1-1,1 1 0,-1-1 0,0 0 0,-2-1-15,-6-2 37,0 0 0,1-2 0,-1 1 0,1-2 0,0 1 0,-6-6-37,9 6 43,-1-1 0,1-1 0,0 0-1,0 0 1,1 0 0,0-1 0,-5-9-43,9 12 41,0 0 1,0-1 0,1 1 0,0-1-1,0 0 1,0 0 0,1-1-1,0 1 1,1 0 0,-1-1 0,2 1-1,-1-8-41,3-10-121,1 1-1,1-1 0,1 0 0,2-2 122,-4 14-1331,-1 4-10610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8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10368,'2'2'84,"1"0"0,-1 0 0,1 0 0,-1 1 0,0-1 1,0 1-1,0-1 0,0 1 0,-1 0 0,1 0 0,-1 0 0,1 0 1,-1 0-1,0 0 0,0 0 0,-1 0 0,1 1 0,-1-1 0,1 0 0,-1 0 1,0 1-1,0-1 0,-1 1-84,6 34 187,-4-35-181,11 55 10,-12-57-16,0 1 1,0 0-1,0-1 1,1 1-1,-1-1 1,0 1-1,1-1 1,-1 1-1,1-1 1,-1 1-1,1-1 0,0 0 1,0 1-1,-1-1 1,1 0-1,0 1 1,0-1-1,0 0 1,1 0-1,-1 0 1,0 0-1,0 0 1,1 0-1,-1 0 1,0-1-1,1 1 1,-1 0-1,1-1 1,-1 1-1,1-1 0,0 1 1,1-1 1,-1 0-1,0-1 0,1 1 0,-1 0 0,0-1 0,0 1 0,1-1 0,-1 0 1,0 1-1,0-1 0,0 0 0,0 0 0,0-1 0,0 1 0,0 0 1,0-1-1,-1 1 0,1-1 0,1 0-1,44-61 155,-47 63-153,1 0 0,-1 0 0,1 0 1,-1 0-1,0 0 0,1 0 1,-1 0-1,0 0 0,1 0 1,-1 0-1,1 0 0,-1 0 0,0 1 1,1-1-1,-1 0 0,0 0 1,1 0-1,-1 1 0,0-1 0,0 0 1,1 0-1,-1 1 0,0-1 1,1 0-1,-1 0 0,0 1 1,0-1-1,0 0 0,1 1 0,-1-1 1,0 1-3,7 9 57,-5-7-40,-1 0 1,1 0 0,0-1 0,0 1 0,0-1 0,0 1-1,0-1 1,0 0 0,1 1 0,-1-1 0,1 0 0,0-1 0,-1 1-1,4 1-17,-4-2 7,0-1 0,1 1-1,-1-1 1,0 0 0,1 1-1,-1-1 1,0 0 0,0 0-1,1-1 1,-1 1-1,0 0 1,0-1 0,1 1-1,-1-1 1,0 0 0,0 0-1,0 0 1,0 0 0,0 0-1,0 0 1,2-2-7,12-9-1616,-12 9-6693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8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8672,'0'0'0,"-8"10"160,4 6 32,-1 3 128,2 11 32,-1 13-32,4 8 32,7 5-128,-2-2 32,-1 0-32,1-6 0,2-12 0,-3 2 32,1-3-32,0-6 32,0-11-32,-5-18 0,0 0-9760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0:09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10112,'5'13'200,"-1"0"1,-1 1 0,0-1 0,-1 1 0,0-1-1,-1 6-200,2 7 124,0 11 18,-3-28-73,0 1 0,1-1 0,0 0-1,0 1 1,1-1 0,1 0 0,0 1-69,-3-9 16,1 0 0,-1 0 0,1-1 0,-1 1 0,1-1 0,-1 1 0,1 0 0,-1-1 0,1 1 0,0-1 1,-1 1-1,1-1 0,0 1 0,-1-1 0,1 0 0,0 1 0,0-1 0,0 0 0,0 1-16,0-1 52,0 0-36,0 0 0,0 1 0,-1-1 0,1 0 1,0 0-1,0 0 0,-1 0 0,1-1 0,0 1 0,0 0 0,-1 0 0,1 0 0,0 0 1,0-1-1,-1 1 0,1 0 0,0-1 0,-1 1 0,1-1 0,-1 1 0,1-1 1,0 1-1,0-1-16,-1 0 45,7-3 34,-1-1 0,0 0 1,0 0-1,0 0 0,-1-1 0,1 0 0,-2 0 1,5-6-80,31-56 380,-33 55-306,28-55 363,-27 61-216,-4 13-106,-3 13 8,-1-6-59,0-1 14,0-1 1,0 1-1,1-1 0,1 0 0,2 8-78,-3-15 28,0-1 0,0 1 1,1-1-1,0 0 0,-1 1 0,1-1 1,0 0-1,1 0 0,-1 0 0,0-1 1,1 1-1,0 0 0,0-1 1,-1 0-1,1 1 0,1-1 0,-1 0 1,0-1-1,4 2-28,11 4-1845,-14-6-8123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18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0 109 7680,'0'0'0,"24"8"384,-3-8 32,1-8-96,7 3 32,4 5-224,2 0 0,4-3-128,0 1 32,-39 2-7136</inkml:trace>
  <inkml:trace contextRef="#ctx0" brushRef="#br0" timeOffset="1">506 1 4992,'-62'4'373,"49"-4"-134,0 1-1,0 0 1,0 0-1,0 1 0,0 1 1,0 0-1,1 1 0,-1 0 1,1 1-1,-11 6-238,15-7 234,1 1-1,-1 0 1,1 0-1,0 0 1,1 1 0,-1 0-1,1 0 1,0 1-1,0 0 1,1 0-234,4-5 78,1-1 0,0 1 0,-1 0 0,1-1 0,0 1-1,0-1 1,0 1 0,0 0 0,0-1 0,0 1 0,0 0 0,1-1 0,-1 1 0,1-1-1,-1 1 1,1-1 0,-1 1 0,1-1 0,0 1 0,0-1 0,0 1 0,0-1 0,0 0 0,0 0-1,0 0 1,0 1 0,0-1 0,1 0 0,0 1-78,6 4 214,0 1 0,1-1 0,0 0 0,0 0-214,23 12 465,-13-9-96,-1 2 1,0 0-1,4 6-369,-21-17 24,0 1 0,1 0-1,-1 0 1,0 0 0,0 0 0,0 0 0,0 0 0,0 1 0,0-1 0,0 0-1,0 0 1,0 1 0,0-1 0,-1 1 0,1-1 0,-1 1 0,1-1-1,-1 1 1,0-1 0,1 1 0,-1-1 0,0 1 0,0-1 0,0 1-1,0-1 1,0 1 0,0 0 0,-1-1 0,1 1 0,0-1 0,-1 1-1,1-1 1,-1 1 0,0-1 0,1 0 0,-1 1 0,0-1 0,0 0-1,0 0 1,0 1 0,0-1 0,-1 1-24,-1 0 59,0 1-1,0-1 1,0 0 0,-1 1 0,1-2-1,-1 1 1,1 0 0,-1-1-1,0 1 1,0-1 0,0 0-1,1 0 1,-1-1 0,0 1-1,0-1 1,0 0 0,-2 0-59,-5-2-130,1 0 1,0-1-1,-1 0 0,1-1 1,1 0-1,-1 0 1,0-1-1,1 0 0,0-1 1,0 0 129,2 1-11061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34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3552,'8'67'2834,"-2"0"1,-4 52-2835,-18 58 1600,18 10 2912,3-199-3445,0-14-622,-2 0 0,-2 0 0,0-23-445,0 0 302,19-169 1068,-5 80-756,-12 43 164,-3 93-655,1 3-108,-1 0 0,1 1 0,0-1-1,-1 0 1,1 0 0,-1 0 0,1 0 0,-1 1 0,1-1 0,-1 0 0,0 0-1,0 1 1,1-1-15,-1 2 31,4 16 58,-1 0-1,-1 0 1,0 10-89,-2-17 53,1 1 0,0-1 0,1 0-1,0 0 1,0 0 0,2 0 0,0 0 0,0-1-1,4 8-52,-7-17 11,-1-1-1,1 0 1,0 0-1,0 0 1,0 1-1,0-1 1,0 0-1,0 0 0,0-1 1,0 1-1,0 0 1,0 0-1,0 0 1,0-1-1,1 1 1,-1 0-1,0-1 1,1 1-1,-1-1 1,0 0-1,1 1 0,0-1-10,1 0 14,-1 0-1,1-1 1,-1 1-1,1 0 0,-1-1 1,1 0-1,-1 1 0,1-1 1,-1 0-1,0 0 1,0-1-1,2 0-13,1-1 21,1-1-1,-1 0 1,0 0-1,0-1 1,-1 1 0,1-1-1,-1 0 1,0-1-1,2-2-20,4-15 46,-1 0-1,-1 0 1,-1-1-1,0 0 1,-2 0-1,1-24-45,-2 21 42,-3 23-28,0-1-1,0 1 1,0 0 0,0-1 0,1 1-1,-1 0 1,1-1-14,0 3 37,-2 3-34,1-1 0,-1 0-1,1 0 1,-1 0 0,0 0-1,1 1 1,-1-1 0,1 0-1,-1 0 1,1 1 0,-1-1-1,0 0 1,1 1 0,-1-1-1,0 1 1,1-1 0,-1 0-1,0 1 1,1-1 0,-1 1-1,0-1 1,0 1 0,0-1-1,1 1 1,-1-1 0,0 1-1,0-1-2,3 16 24,2 45 34,-4-33-36,2 0-1,1 0 1,6 22-22,-8-46-5,0 1 0,0-1 0,1 0 0,-1 0 0,1 0 1,0 0-1,0-1 0,0 1 0,0-1 0,1 1 0,-1-1 0,1 0 0,0-1 0,0 1 1,0-1-1,1 1 0,2 0 5,16 12-2728,-20-13-11799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35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4288,'82'-3'7500,"37"-11"-5515,-15 2-462,-84 11-3166,-17 1-8106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35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6528,'0'0'0,"7"17"800,-3 14 32,-4 19 64,0 6 32,3-8-256,-2-3 32,3 2-288,-8-5 0,4-42-9568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35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3840,'4'26'0,"0"26"1952,4 12 0,2-7-1312,1 2 0,-5-2-96,2-1 0,0-6-224,0 8 32,-3 9 0,-2-3 0,-1-21 32,1-16 0,-3-27-64,0 0 32,0 0-10048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6:36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 6336,'0'1'53,"1"-1"0,-1 0 0,0 0 0,1 1 0,-1-1 1,1 0-1,-1 0 0,1 0 0,-1 0 0,0 0 0,1 0 0,-1 0 0,1 0 1,-1 0-1,1 0 0,-1 0 0,0 0 0,1 0 0,-1 0 0,1 0 0,-1 0 1,1 0-1,-1 0 0,0-1 0,1 1 0,-1 0-53,4-3 170,-1 1 1,1-1-1,-1 0 0,0 0 0,0-1 0,0 1 1,0-1-1,-1 1 0,0-1 0,1 0 0,0-3-170,10-13 267,-6 11-192,2 1 1,-1-1 0,1 1-1,0 1 1,1-1-1,0 2 1,0-1 0,0 2-1,1-1 1,0 1-1,0 1 1,0 0 0,1 0-1,-1 1 1,1 1-1,0 0 1,9 0-76,-19 1 39,0 1 0,-1 0 0,1-1 1,0 1-1,0 0 0,0 0 0,-1 0 0,1 1 0,0-1 0,0 0 1,0 1-1,0-1 0,-1 1 0,1-1 0,0 1 0,-1 0 0,1 0 0,-1 0 1,1 0-1,0 0 0,-1 0 0,0 0 0,1 0 0,-1 1 0,0-1 1,1 2-40,-1 0 89,0 0 1,0 0-1,0 0 1,0 1 0,-1-1-1,1 0 1,-1 1-1,0-1 1,0 1 0,-1-1-1,1 0 1,0 1-1,-1-1 1,0 1-90,-2 12 285,-1 1 0,-1-1-1,0 0 1,-1-1 0,-1 0 0,0 0-1,-1 0 1,0-1 0,-2 0 0,0 1-285,-5 8 890,15-21-484,0-2-44,0 0-15,2 0-22,11-2-96,0 0 0,1 0 0,-1-2-1,-1 1 1,10-5-229,37-9 302,-52 16-263,1-1 0,0 1 1,-1 1-1,1 0 0,0 0 0,-1 0 1,1 1-1,0 0 0,2 1-39,-7-1 15,0 0 1,0 0-1,0 1 0,0-1 0,0 1 0,0 0 1,0-1-1,0 1 0,-1 1 0,1-1 0,-1 0 1,1 1-1,-1-1 0,0 1 0,0-1 0,0 1 1,0 0-1,-1 0 0,1 0 0,-1 0 0,0 0 1,1 2-16,0 2 16,0-1 0,0 1 1,-1 0-1,0 0 0,0 0 0,0 0 1,-1 0-1,0 0 0,-1 0 1,1 0-1,-1 0 0,-1-1 0,1 1 1,-1 0-1,-1 0 0,1-1 0,-1 1 1,0-1-1,0 0 0,-1 0 1,0 0-1,0 0 0,0-1 0,-1 0 1,0 0-1,0 0 0,0 0 1,0-1-1,-1 0 0,0 0 0,0 0 1,0-1-1,0 1 0,0-2 1,-1 1-1,0-1 0,1 0 0,-1 0-16,5-1 14,0-1-1,1 1 0,-1-1 1,0 0-1,0 0 0,0 1 1,1-1-1,-1 0 1,0 0-1,0-1 0,0 1 1,1 0-1,-1-1 0,0 1 1,0-1-1,0 1-13,0-2 12,0-1 0,0 1 0,0 0 0,0 0 0,1-1 1,-1 1-1,1-1 0,-1 0 0,1 1 0,0-1 0,-1-1-12,-15-39-134,-5-23 134,11 29-2399,6 22-11286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45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3392,'5'35'1321,"-2"0"0,-1 0 0,-2 6-1321,3 38 1637,-3-46-1492,0-23 71,0 0 1,1 1-1,0-1 0,0 0 0,3 9-216,-4-17 406,0-2 10,0 0 0,0 0-11,0-41 323,2 0 0,1 0 1,5-15-729,-6 44 74,1 0 0,0 0 1,1 0-1,0 0 1,0 1-1,2-1 0,-1 1 1,2 0-1,-1 1 1,1 0-1,1 0 0,0 0 1,2-1-75,-9 10 21,1-1 0,-1 1 0,1-1 0,0 1 0,-1 0 0,1 0 0,0 0 1,0 0-1,0 0 0,-1 0 0,1 0 0,0 1 0,0-1 0,0 1 0,0-1 0,1 1 0,-1 0 0,0 0 0,0 0 0,0 0 1,0 0-1,0 0 0,0 1 0,1-1-21,-1 1 19,0 0 0,0 0 0,0 0 0,-1 1-1,1-1 1,0 0 0,0 1 0,-1 0 0,1-1 0,0 1 0,-1 0 0,0-1 0,1 1 0,-1 0 0,0 0 0,0 0 0,0 0 0,0 1 0,-1-1 0,1 0 0,-1 0 0,1 2-19,8 42 336,-3 0 0,0 14-336,7 55 885,-13-113-773,0-2-2229,0 0-8955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4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0 159 9216,'12'46'293,"-9"-33"-44,0 0 0,1-1 1,1 0-1,2 6-249,-6-16 54,1 0-1,-1 0 0,0 0 0,1 0 0,-1 0 1,1 0-1,0-1 0,0 1 0,0 0 0,-1-1 1,2 0-1,-1 1 0,0-1 0,0 0 1,0 0-1,0 0 0,1 0 0,-1 0 0,0-1 1,1 1-1,-1-1 0,1 0 0,-1 0 0,1 1 1,-1-1-1,0-1 0,1 1 0,-1 0 0,1-1 1,-1 1-1,1-1-53,2 0 11,0-1 0,-1 1 0,1-1 0,-1 0-1,0 0 1,0 0 0,1-1 0,-1 1 0,-1-1 0,1 0 0,0 0 0,-1-1 0,1 1 0,-1-1 0,2-3-11,2-6 0,-1 0 0,-1-1 0,0 0 0,0 0 0,-2 0 0,1-1 0,2-10 0,-5 22 0,0 0 0,-1 0 0,1 1 0,0-1 0,-1 0 0,0 0 0,0 0 0,0 0 0,0 0 0,0 0 0,0 1 0,-1-1 0,0 0 0,1 1 2,-1 0 0,0 1-1,1 0 1,-1-1 0,0 1 0,0-1 0,0 1 0,0 0 0,0 0 0,0-1 0,-1 1 0,1 0 0,0 0 0,0 0 0,-1 0 0,1 1 0,-1-1 0,1 0 0,-1 1 0,1-1 0,-1 0 0,1 1 0,-1 0 0,0-1 0,1 1-1,-1 0 1,1 0 0,-1 0 0,0 0 0,1 0 0,-1 0 0,0 1 0,1-1 0,-1 0 0,1 1 0,-1-1 0,1 1 0,-2 0-2,1 0 6,-2 0 19,0 0 0,-1 1 1,1 0-1,0 0 0,0 0 0,0 0 1,1 1-1,-1-1 0,0 1 1,1 0-1,0 0 0,0 1 1,0-1-1,-2 3-25,1 0 56,0 0-1,0 1 1,1 0 0,0-1 0,0 1-1,1 0 1,0 0 0,-1 7-56,0 1 150,1 1 0,1 0 0,1 1 0,0-1 0,1 0 0,0 0 0,2 0 0,1 4-150,-3-13 102,1-1 0,0 1 1,1 0-1,0-1 0,0 0 1,0 1-1,0-1 0,1-1 1,0 1-1,1 0 0,-1-1 1,1 0-1,0 0 0,0 0 1,6 3-103,-7-5 67,1 0 1,0-1-1,-1 1 0,1-1 1,0 0-1,0-1 0,0 1 1,0-1-1,1 0 0,-1 0 0,0 0 1,1-1-1,-1 0 0,0 0 1,0 0-1,1-1 0,-1 0 1,0 0-1,0 0 0,0-1 1,2 0-68,-1-1 50,0 0 0,0 0 0,0-1 0,-1 1 0,1-2 0,-1 1 0,0 0 0,0-1 0,-1 0 0,1 0 0,-1-1 0,0 1 0,0-1 0,-1 0 0,0 0 0,0 0 0,1-2-50,6-16 120,-2-1 0,0 0 0,3-19-120,-4 17 67,-3 13-30,0-1 0,-1 0 0,-1 0 0,0-1-1,-1 1 1,-1-12-37,0 27 2,1-1-1,-1 1 0,0-1 1,0 1-1,0-1 0,0 1 0,0 0 1,0-1-1,0 1 0,0-1 1,0 1-1,0-1 0,-1 1 0,1 0 1,0-1-1,0 1 0,0-1 1,0 1-1,-1 0 0,1-1 0,0 1 1,0 0-1,-1-1 0,1 1 1,0 0-1,-1-1 0,1 1 0,0 0 1,-1-1-1,1 1 0,0 0 1,-1 0-1,1 0 0,-1-1 0,1 1 1,0 0-1,-1 0 0,1 0 1,-1 0-2,-3 2 8,3 0-7,0 0-1,0 0 1,0 0-1,1-1 0,-1 1 1,0 0-1,1 0 1,0 0-1,-1 0 1,1 0-1,0 0 1,0 0-1,0 1 0,-1 8-1,-5 25 33,2 0 0,1 31-32,3-56 8,0-1 0,1 1 0,0 0 0,1-1 0,0 1 0,1-1 0,0 0 0,0 1 0,1-2 0,0 1 0,1 0 0,1 0-8,-6-9 9,1 0 0,0 0-1,0 0 1,-1 0-1,1 0 1,0 0 0,0-1-1,0 1 1,0 0-1,0 0 1,0-1-1,0 1 1,1-1 0,-1 1-1,0-1 1,0 1-1,0-1 1,1 0 0,-1 0-1,0 1 1,0-1-1,0 0 1,1 0 0,-1 0-1,0-1 1,0 1-1,1 0 1,-1 0-1,0 0 1,0-1 0,0 1-1,1-1 1,-1 1-1,0-1 1,0 0 0,0 1-1,0-1 1,0 0-1,0 1 1,1-2-9,3-3 44,1 1 0,-1-1 0,0-1 0,0 1 0,-1-1 0,3-3-44,9-17 44,-1 0-1,-1-1 0,-1-1 0,-1 0 0,-1 0 0,-2-1 0,-1-1 1,-2 1-1,0-1 0,-2 0 0,-1-14-43,-4 115-91,-1-30 2,1 1-1,3-1 1,1 0-1,2 0 0,2 2 90,-6-39-19,0-1 0,0 1 0,0 0 0,0-1-1,1 1 1,-1-1 0,1 0 0,0 1 0,0-1-1,0 0 1,0 0 0,1 0 0,-1 0 0,1-1-1,0 1 1,-1-1 0,1 1 0,0-1 0,1 0-1,0 0 20,-3-1-2496,-1-1-9471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46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9312,'2'20'89,"0"0"0,0 0 1,-2 0-1,-1 0 0,-1 9-89,0-1 97,1 0 0,2 6-97,6 93 656,-7-99 384,0-26-646,-1-4 44,1-6-257,0-1 1,0 1 0,1 0-1,0 0 1,0 0 0,0 0-1,1 0 1,1 1 0,-1-1-1,1 0 1,1 1 0,-1 0-1,1 0 1,1 0 0,-1 0-1,4-3-181,-1 0 123,1 1 0,1 0-1,0 0 1,0 1 0,1 0-1,0 1 1,0 0 0,0 0-1,1 1 1,7-3-123,-14 8 48,-4 1-48,1 0 0,-1-1 1,0 1-1,1 0 1,-1 0-1,0 0 0,1 0 1,-1 0-1,0 0 1,1 0-1,-1 0 1,0 0-1,1 0 0,-1 0 1,0 0-1,1 0 1,-1 0-1,0 1 0,1-1 1,-1 0-1,0 0 1,1 0-1,-1 0 1,0 1-1,0-1 0,1 0 0,0 6-2,1 0 0,-1-1 0,0 1 0,-1 0 0,1 0 0,-1 0 0,0 0 0,-1 0 0,0 1 2,1 11-8,-1 0-2,2 0 0,1 0 1,0 0-1,1 3 10,-2-16-2,0-1 1,0 1-1,1-1 0,-1 0 1,1 1-1,0-1 0,0 0 1,1 0-1,-1 0 0,1-1 0,0 1 1,-1 0-1,2-1 0,-1 0 1,0 0-1,1 0 0,-1 0 0,5 2 2,-6-4 2,1 0-1,-1 0 0,1-1 0,-1 1 0,1-1 0,-1 0 0,1 1 0,-1-1 0,1 0 0,0 0 0,-1-1 0,1 1 0,-1-1 0,1 1 0,-1-1 0,1 0 0,-1 0 0,1 0 0,-1 0 0,0 0 0,1 0 0,-1-1-1,2-1 4,0 1 1,0-1-1,0 0 0,0 0 0,0-1 1,-1 1-1,0-1 0,0 0 0,0 0 1,0 0-1,0 0-4,0-5 25,0 0 1,0 0 0,-1 0-1,0 0 1,0-1 0,-1 1-1,0 0 1,-1-1 0,0 1-1,-1 0 1,0-1 0,0 1-1,-1 0 1,0 0 0,0-1-1,-1 2 1,-1-1 0,1 0-1,-2 1 1,1-1-1,-2-1-25,4 8 26,-1 0 0,1 0-1,-1 0 1,1 0-1,-1 1 1,0-1 0,1 1-1,-1 0 1,0 0-1,0 0 1,0 0 0,0 0-1,0 0 1,0 1-1,0-1 1,0 1 0,0 0-1,0 0 1,-1 0-1,0 1-25,-5-1 140,1 1-1,-1 1 1,1-1 0,0 1-1,-1 1 1,-4 2-140,11-5 277,10-13 267,-6 12-509,0 0 1,0 0-1,-1-1 1,1 1-1,0 1 1,1-1-1,-1 0 0,0 0 1,0 1-1,0-1 1,0 1-1,0 0 0,1 0 1,0-1-36,38 2 276,-23 0-125,-9-1-120,-1 0 0,0 1 0,1 0 0,-1 0 0,0 1 0,0 0 0,0 1 0,0-1 0,0 1 0,-1 1 0,1 0 0,-1 0 0,0 0 0,0 1 0,0 0 0,-1 0 0,1 1 0,-1 0 0,-1 0 0,1 0 0,-1 1 0,0 0 0,-1 0 0,0 0 0,0 0 0,0 1 0,0 2-31,0 0 4,-1-1 1,-1 1-1,0 0 0,0-1 0,-1 1 1,0 0-1,0 0 0,-1 0 0,-2 8-4,2-13-1,4-19-9,0 0-1,1 0 0,0 1 1,1 0-1,0 0 0,4-4 11,1 0 0,0 1 0,2 1 0,0 0 0,0 1 0,1 0 0,1 1 0,1 0 0,1 1 0,-16 11 0,1 0 0,-1 0 0,1 0 0,-1 0 0,1 1 0,0-1 0,-1 0 0,1 1 0,0-1 0,0 1 0,0 0 0,-1 0 0,1-1 0,0 1 0,0 0 0,0 1 0,0-1 0,-1 0 0,1 0 0,0 1 0,0-1 0,-1 1 0,1 0 0,1 0 0,-1 1 0,0-1 0,0 1 0,0 0 0,-1 0 0,1 0 0,0 0 0,-1 0 0,1 0 0,-1 0 0,0 1 0,1-1 0,-1 0 0,0 2 0,4 10 0,-1 1 0,-1-1 0,0 0 0,-1 1 0,0 3 0,-2-15 0,5 36 0,-2-14 0,0-1 0,-2 5 0,0-23 330,1-8 0,1-3-3630,-2 2-9899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54:46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10560,'0'0'0,"7"17"288,-1-1 0,-1-3-96,-5-13 32,0 0-8896</inkml:trace>
  <inkml:trace contextRef="#ctx0" brushRef="#br0" timeOffset="1">1 217 7520,'3'11'0,"-1"17"32,1-3 32,-3-25 96,9 2 32,-2-17 32,-3-13 32,-4 28-6592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58E183-03B0-4CFE-8FA0-60A6E967C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9B212-5BCA-41B4-B666-03F7CC00030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5C59D2A-D76C-4C40-9176-9327EBDF18A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A3DF-EEC1-47DA-9BAF-7E1A2A2CC22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ACBAE-2020-4C62-8441-A36B8BF5700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0D9E4-C3F1-4F65-B4CE-9F5F2154A6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E3C0F6A-0006-4A02-A772-7F88A21287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4C289-DF41-45BE-BF53-97B09E00F1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7C2629-B41B-4FBA-84ED-9C17C2A11C7F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8CA317-2B63-4558-8B0F-F23ED10B1C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FCA01-566F-45AF-AFBC-2CF5A2B013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D3D2-D504-422D-9B08-C45D7F2F63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54C7F2-11B4-46AA-ADB3-CBF6DE88183E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1EE94-0BD8-41A3-85CB-98BB745CFC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A36DC-10D1-4F03-95E2-CA473BB0D4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7AE17-674F-4193-8571-D74A94AE6F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DBD4FC-8EC4-43B8-809E-4C79AFBEC78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6BB3E-51D6-4AC1-B6DC-CF879E3108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4E0505-7A2A-4074-89E4-09499C4E8B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C8931-611E-4DEA-B2F0-5E8EB420E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BDBEED-48FA-44CF-B6FA-76EBF5FFA25A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C691C-3AE4-4B6D-9650-D370EE7F6D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EC6C49-724B-4B08-98A9-B16E028F8B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C7217-A5EC-475C-BB1A-F093B7F098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9B66B9-FDD1-4740-8B41-A59F52D22C9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D745DF-1BB2-4357-AF66-6A19DA0EE1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FDC90-BB4A-456A-9D1E-A571FE6DB4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E33B3-4FD7-417A-8715-F688097053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52FF46-3A2A-4744-9317-CFED0D392C28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57E816-E178-44A5-9324-6A777360EC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D97E71-8663-4EF8-8088-53E98D3262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7B1BC-2232-4842-A5A2-7B3255DCAD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F07369-1C89-42B8-9BEF-28E4F1940D1E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6803D4-BBA5-4902-9DC7-A6F1401301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F2CDF-834D-44D1-A4A3-107E8C3367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54129-54BC-42A1-9AFF-0B26F7EB2D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E6AD3A-A3A3-4BDB-A59F-EC5DEEEC213D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AFAC56-A6CC-435C-A842-3B0DF1DF3F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B9B7DC-D6EF-43E7-B0CC-CEE4970994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6139-AAF6-48C0-AC90-17673F4E0D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80742F-CBBF-457C-B76E-4E33AAA72623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7D263-43A1-4159-9126-8D8D924081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15579-EA40-4EE5-93AD-0A779E46E8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0CF1C-3918-4DA6-BCC3-A6AFB9DBD1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3B720E-9E3F-46E9-9FB0-B78F9D088DF7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2EBFE-44F3-4232-B601-6F17422F5A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54952-84D9-4EF5-9387-DE524FDF9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7BA94-401B-4A73-8A1E-CAD5EF3C2F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C1AD0D-3865-445D-B8BE-D54EA4FED16C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52FA4-09FB-4A21-81DB-6970214D8B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C5169-8D11-4B3B-833E-A247DDF322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2A48E-41D8-446F-A5C1-F82ECCDCC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F1E367-736A-48A7-BA2D-5EAB5BA2769E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F07B4-9B15-414C-99F6-CA5A941C71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D7F0D-F2CB-43D8-A7C0-B9BC27DFAA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2A2C5-B9CF-4E95-BB68-0481F0AC03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1CCB9D-E11F-4650-9E47-3E2C71A8803A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822FE-D863-4869-9601-D4E132609D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D7295-CDD4-4FD3-92A7-8EC7CF1E36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29A97-C764-4643-89F4-AB0B2C4399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58A6D4-014A-4F74-BC1C-691FA9C3C18D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E398B-7B81-47A2-996C-2ECDD4486C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A3CC7-C90E-40FA-8926-51EEE01148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08BC-EA34-4F51-B072-A155F1B14F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9BBE19-FF84-4651-8BBF-98D7B8A8A5AD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C7364-B975-4396-B74E-EA96BA800F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52500-732F-45E0-910D-F5BF245B46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2A48E-41D8-446F-A5C1-F82ECCDCC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F1E367-736A-48A7-BA2D-5EAB5BA2769E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F07B4-9B15-414C-99F6-CA5A941C71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D7F0D-F2CB-43D8-A7C0-B9BC27DFAA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6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2A48E-41D8-446F-A5C1-F82ECCDCC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F1E367-736A-48A7-BA2D-5EAB5BA2769E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F07B4-9B15-414C-99F6-CA5A941C71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D7F0D-F2CB-43D8-A7C0-B9BC27DFAA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9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2A48E-41D8-446F-A5C1-F82ECCDCC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F1E367-736A-48A7-BA2D-5EAB5BA2769E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F07B4-9B15-414C-99F6-CA5A941C71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D7F0D-F2CB-43D8-A7C0-B9BC27DFAA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EB5E4-8277-4A2F-AFEE-0A8D6DE2C0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D35510-8068-4B1D-9609-22DAE38412A2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C5E87-6D23-4752-87D1-C3B9C5B315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3DDBD-8B7B-4823-AAB6-4634DCE14E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C2AC-6841-4778-BF9D-53B7C57097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9B7BAD-C83B-4B54-8B32-7ACCF651A165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193DA-2F6E-4BA2-A7D2-2B4662AED7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A367D1-2FC5-40D7-9D28-BB7BEB0BFD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42482-BD02-41E5-932C-C2CC780A86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DC5F88-122B-4647-9D83-2D520768411E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E48D0-767C-4405-86A2-09583A4FD8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60957-B9F8-450E-A72F-71A9D96346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09397-6B14-47D5-B95B-B3F8D8FA58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05F4F8-C8E6-43A0-8EF7-0E9332131D0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2A729D-21A4-48D6-8957-389B5797F0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CA12A-7E0F-4BC3-9600-59546E4615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0381-C29E-4B9E-A486-64C61A6B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4133D-CAAD-4956-88FB-82ED2884A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B9DD-DECE-470F-B2E7-15252BFF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3FA6-89F1-4583-9997-2D03CA74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AE9F-14A7-4B54-88B4-CD53765E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D10BFD-F317-423D-8C6E-017C2F1A98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9ED9-73AA-480E-81E8-DE47E695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4B8C4-85F1-48B4-96BF-7B26F0F5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6D74-9A0E-483D-872C-8C902DAD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7FC7-A785-488D-A3AA-69AC359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BE25-6113-46CA-A14F-1A2C56DA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7BA934-FE96-451A-84A3-30CD9654E0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D132A-B3E9-4A3E-932A-040D535AF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90CAE-6E1F-4CA1-BAA9-47C69EB8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D676-93E1-41C5-8644-E1622D8F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387E-F7EB-4358-8F8A-F387005B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6754-AEBF-4575-B214-5312AF6A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D33F4E-29CD-4355-AD84-184FCA2790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C080-E885-4A90-BAB9-E63F5D69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0A6-2E89-443D-9BC8-8D7D9744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98F4-C4FD-487C-A7C4-8CCFE918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8FFC-A585-42A8-B518-7AD01A69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6D2C-16C5-4C51-AECD-4403FCD8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305B9A-BC94-471A-A5DF-7339DAA250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79A-9054-4889-9F4A-25CC5531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DA008-DDD4-4CA6-8EFF-CE9FCEDB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72C22-D615-47C5-A2F1-5AF78925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AB29-161B-49BA-87F8-4E8167E0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DBB4-4012-48DF-ACE5-E171EF80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5EA289-3D7D-480A-850A-9A2022FCF7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D57A-70B8-49BD-95ED-438BFE5D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0874-CD47-4F11-93C5-A10D1FC76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747A-C260-4D43-BFF9-425342554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6D87C-F251-4137-B507-86BB4A70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4B556-7E4C-42B7-95E4-219F923C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6209D-7FD8-42A7-A5FD-8E3D269C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EB2AFB-5E53-4917-82BA-EFED48733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3DB4-A698-493B-A3FD-E2EAF7DD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DC9AE-A9A0-49DF-A658-9DE5AC974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B36B-360F-4623-9061-63CB18B6A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E7D98-FDC5-4E65-B1E4-4A452DC36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A6AF1-F137-42D7-A860-05C35B1D1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90A34-40A7-4999-833B-A5EAD410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28FAE-5E34-4B2C-B9C0-B7CE048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40886-8E06-4B68-9111-0A527673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AA2D8B-BE68-4FCC-8000-0A81EAA68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388B-7399-4C59-B3F5-0DE94316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958C4-D357-49EB-BD48-3121BCE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4B92C-8BB0-4D83-9997-9DEAC37E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A3520-AED0-45BD-ACD5-BBC9ADED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F23B50-D817-429F-8B36-745214D3F3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EECC2-1FB2-41FF-A9FA-F4EE380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20380-3250-4055-97D9-0B01DDA9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D653A-FE0D-4700-BFBA-F652C0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20F010-6C47-40BD-A150-6559C7780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107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C88D-9B6B-4CF7-9F01-867FF9A6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AEDF-DAF7-48B7-BE9A-F0569A545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CAA85-5898-4CB1-A530-35C3E6ABA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9A831-27B9-446D-B282-157CE631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CA2C-182B-4F7A-8920-B3AB4387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A592A-BFCE-4F1A-9CA0-6B6964B7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BAEDE0-2108-4DB1-B3D7-D1950B486F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5E49-CFF1-44DE-BCE1-7FDB0439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C246E-4B6D-4070-9A9B-6E857761C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A8764-539D-43E1-9346-41E9E2AAA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FB3B-ECA6-4002-968D-865D55DF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2E9A-BE6C-4B54-9A8D-FE0C889E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6EAF-5541-4834-9789-76597502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3338F3-A01B-4C99-964B-DF31CFAFCD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7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9D163-9B0E-4F6D-981E-C1A1446BE3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30FB9-EFE2-4FA6-9A46-8449AA9C2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5F7F-7901-4DCD-B121-AA2D17FAFB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E47E-E480-4C2C-8B53-C43804CBC5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F95C-C591-4520-A9D1-8080D9C8F5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33BFEB3-77E7-4E8C-87EA-302E2B14757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2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image" Target="../media/image149.png"/><Relationship Id="rId303" Type="http://schemas.openxmlformats.org/officeDocument/2006/relationships/image" Target="../media/image151.png"/><Relationship Id="rId21" Type="http://schemas.openxmlformats.org/officeDocument/2006/relationships/customXml" Target="../ink/ink9.xml"/><Relationship Id="rId42" Type="http://schemas.openxmlformats.org/officeDocument/2006/relationships/image" Target="../media/image21.png"/><Relationship Id="rId63" Type="http://schemas.openxmlformats.org/officeDocument/2006/relationships/customXml" Target="../ink/ink30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8.xml"/><Relationship Id="rId170" Type="http://schemas.openxmlformats.org/officeDocument/2006/relationships/image" Target="../media/image85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26" Type="http://schemas.openxmlformats.org/officeDocument/2006/relationships/image" Target="../media/image113.png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68" Type="http://schemas.openxmlformats.org/officeDocument/2006/relationships/customXml" Target="../ink/ink133.xml"/><Relationship Id="rId289" Type="http://schemas.openxmlformats.org/officeDocument/2006/relationships/image" Target="../media/image144.png"/><Relationship Id="rId11" Type="http://schemas.openxmlformats.org/officeDocument/2006/relationships/customXml" Target="../ink/ink4.xml"/><Relationship Id="rId32" Type="http://schemas.openxmlformats.org/officeDocument/2006/relationships/image" Target="../media/image16.png"/><Relationship Id="rId53" Type="http://schemas.openxmlformats.org/officeDocument/2006/relationships/customXml" Target="../ink/ink25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3.xml"/><Relationship Id="rId314" Type="http://schemas.openxmlformats.org/officeDocument/2006/relationships/customXml" Target="../ink/ink156.xml"/><Relationship Id="rId5" Type="http://schemas.openxmlformats.org/officeDocument/2006/relationships/customXml" Target="../ink/ink1.xml"/><Relationship Id="rId95" Type="http://schemas.openxmlformats.org/officeDocument/2006/relationships/customXml" Target="../ink/ink46.xml"/><Relationship Id="rId160" Type="http://schemas.openxmlformats.org/officeDocument/2006/relationships/image" Target="../media/image80.png"/><Relationship Id="rId181" Type="http://schemas.openxmlformats.org/officeDocument/2006/relationships/customXml" Target="../ink/ink89.xml"/><Relationship Id="rId216" Type="http://schemas.openxmlformats.org/officeDocument/2006/relationships/image" Target="../media/image108.png"/><Relationship Id="rId237" Type="http://schemas.openxmlformats.org/officeDocument/2006/relationships/customXml" Target="../ink/ink117.xml"/><Relationship Id="rId258" Type="http://schemas.openxmlformats.org/officeDocument/2006/relationships/customXml" Target="../ink/ink128.xml"/><Relationship Id="rId279" Type="http://schemas.openxmlformats.org/officeDocument/2006/relationships/image" Target="../media/image139.png"/><Relationship Id="rId22" Type="http://schemas.openxmlformats.org/officeDocument/2006/relationships/image" Target="../media/image11.png"/><Relationship Id="rId43" Type="http://schemas.openxmlformats.org/officeDocument/2006/relationships/customXml" Target="../ink/ink20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8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85" Type="http://schemas.openxmlformats.org/officeDocument/2006/relationships/customXml" Target="../ink/ink41.xml"/><Relationship Id="rId150" Type="http://schemas.openxmlformats.org/officeDocument/2006/relationships/image" Target="../media/image75.png"/><Relationship Id="rId171" Type="http://schemas.openxmlformats.org/officeDocument/2006/relationships/customXml" Target="../ink/ink84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2.xml"/><Relationship Id="rId248" Type="http://schemas.openxmlformats.org/officeDocument/2006/relationships/image" Target="../media/image124.png"/><Relationship Id="rId269" Type="http://schemas.openxmlformats.org/officeDocument/2006/relationships/image" Target="../media/image134.png"/><Relationship Id="rId12" Type="http://schemas.openxmlformats.org/officeDocument/2006/relationships/image" Target="../media/image6.png"/><Relationship Id="rId33" Type="http://schemas.openxmlformats.org/officeDocument/2006/relationships/customXml" Target="../ink/ink15.xml"/><Relationship Id="rId108" Type="http://schemas.openxmlformats.org/officeDocument/2006/relationships/image" Target="../media/image54.png"/><Relationship Id="rId129" Type="http://schemas.openxmlformats.org/officeDocument/2006/relationships/customXml" Target="../ink/ink63.xml"/><Relationship Id="rId280" Type="http://schemas.openxmlformats.org/officeDocument/2006/relationships/customXml" Target="../ink/ink139.xml"/><Relationship Id="rId315" Type="http://schemas.openxmlformats.org/officeDocument/2006/relationships/image" Target="../media/image157.png"/><Relationship Id="rId54" Type="http://schemas.openxmlformats.org/officeDocument/2006/relationships/image" Target="../media/image27.png"/><Relationship Id="rId75" Type="http://schemas.openxmlformats.org/officeDocument/2006/relationships/customXml" Target="../ink/ink36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79.xml"/><Relationship Id="rId182" Type="http://schemas.openxmlformats.org/officeDocument/2006/relationships/image" Target="../media/image91.png"/><Relationship Id="rId217" Type="http://schemas.openxmlformats.org/officeDocument/2006/relationships/customXml" Target="../ink/ink107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59" Type="http://schemas.openxmlformats.org/officeDocument/2006/relationships/image" Target="../media/image129.png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270" Type="http://schemas.openxmlformats.org/officeDocument/2006/relationships/customXml" Target="../ink/ink134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image" Target="../media/image22.png"/><Relationship Id="rId65" Type="http://schemas.openxmlformats.org/officeDocument/2006/relationships/customXml" Target="../ink/ink31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4.xml"/><Relationship Id="rId172" Type="http://schemas.openxmlformats.org/officeDocument/2006/relationships/image" Target="../media/image86.png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28" Type="http://schemas.openxmlformats.org/officeDocument/2006/relationships/image" Target="../media/image114.png"/><Relationship Id="rId249" Type="http://schemas.openxmlformats.org/officeDocument/2006/relationships/customXml" Target="../ink/ink123.xml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customXml" Target="../ink/ink129.xml"/><Relationship Id="rId281" Type="http://schemas.openxmlformats.org/officeDocument/2006/relationships/image" Target="../media/image140.png"/><Relationship Id="rId316" Type="http://schemas.openxmlformats.org/officeDocument/2006/relationships/customXml" Target="../ink/ink157.xml"/><Relationship Id="rId34" Type="http://schemas.openxmlformats.org/officeDocument/2006/relationships/image" Target="../media/image17.png"/><Relationship Id="rId55" Type="http://schemas.openxmlformats.org/officeDocument/2006/relationships/customXml" Target="../ink/ink26.xml"/><Relationship Id="rId76" Type="http://schemas.openxmlformats.org/officeDocument/2006/relationships/image" Target="../media/image38.png"/><Relationship Id="rId97" Type="http://schemas.openxmlformats.org/officeDocument/2006/relationships/customXml" Target="../ink/ink47.xml"/><Relationship Id="rId120" Type="http://schemas.openxmlformats.org/officeDocument/2006/relationships/image" Target="../media/image60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81.png"/><Relationship Id="rId183" Type="http://schemas.openxmlformats.org/officeDocument/2006/relationships/customXml" Target="../ink/ink90.xml"/><Relationship Id="rId218" Type="http://schemas.openxmlformats.org/officeDocument/2006/relationships/image" Target="../media/image109.png"/><Relationship Id="rId239" Type="http://schemas.openxmlformats.org/officeDocument/2006/relationships/customXml" Target="../ink/ink118.xml"/><Relationship Id="rId250" Type="http://schemas.openxmlformats.org/officeDocument/2006/relationships/image" Target="../media/image125.png"/><Relationship Id="rId271" Type="http://schemas.openxmlformats.org/officeDocument/2006/relationships/image" Target="../media/image135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24" Type="http://schemas.openxmlformats.org/officeDocument/2006/relationships/image" Target="../media/image12.png"/><Relationship Id="rId45" Type="http://schemas.openxmlformats.org/officeDocument/2006/relationships/customXml" Target="../ink/ink21.xml"/><Relationship Id="rId66" Type="http://schemas.openxmlformats.org/officeDocument/2006/relationships/image" Target="../media/image33.png"/><Relationship Id="rId87" Type="http://schemas.openxmlformats.org/officeDocument/2006/relationships/customXml" Target="../ink/ink42.xml"/><Relationship Id="rId110" Type="http://schemas.openxmlformats.org/officeDocument/2006/relationships/image" Target="../media/image55.png"/><Relationship Id="rId131" Type="http://schemas.openxmlformats.org/officeDocument/2006/relationships/customXml" Target="../ink/ink64.xml"/><Relationship Id="rId152" Type="http://schemas.openxmlformats.org/officeDocument/2006/relationships/image" Target="../media/image76.png"/><Relationship Id="rId173" Type="http://schemas.openxmlformats.org/officeDocument/2006/relationships/customXml" Target="../ink/ink85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3.xml"/><Relationship Id="rId19" Type="http://schemas.openxmlformats.org/officeDocument/2006/relationships/customXml" Target="../ink/ink8.xml"/><Relationship Id="rId224" Type="http://schemas.openxmlformats.org/officeDocument/2006/relationships/image" Target="../media/image112.png"/><Relationship Id="rId240" Type="http://schemas.openxmlformats.org/officeDocument/2006/relationships/image" Target="../media/image120.png"/><Relationship Id="rId245" Type="http://schemas.openxmlformats.org/officeDocument/2006/relationships/customXml" Target="../ink/ink121.xml"/><Relationship Id="rId261" Type="http://schemas.openxmlformats.org/officeDocument/2006/relationships/image" Target="../media/image130.png"/><Relationship Id="rId266" Type="http://schemas.openxmlformats.org/officeDocument/2006/relationships/customXml" Target="../ink/ink132.xml"/><Relationship Id="rId287" Type="http://schemas.openxmlformats.org/officeDocument/2006/relationships/image" Target="../media/image143.png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56" Type="http://schemas.openxmlformats.org/officeDocument/2006/relationships/image" Target="../media/image28.png"/><Relationship Id="rId77" Type="http://schemas.openxmlformats.org/officeDocument/2006/relationships/customXml" Target="../ink/ink37.xml"/><Relationship Id="rId100" Type="http://schemas.openxmlformats.org/officeDocument/2006/relationships/image" Target="../media/image50.png"/><Relationship Id="rId105" Type="http://schemas.openxmlformats.org/officeDocument/2006/relationships/customXml" Target="../ink/ink51.xml"/><Relationship Id="rId126" Type="http://schemas.openxmlformats.org/officeDocument/2006/relationships/image" Target="../media/image63.png"/><Relationship Id="rId147" Type="http://schemas.openxmlformats.org/officeDocument/2006/relationships/customXml" Target="../ink/ink72.xml"/><Relationship Id="rId168" Type="http://schemas.openxmlformats.org/officeDocument/2006/relationships/image" Target="../media/image84.png"/><Relationship Id="rId282" Type="http://schemas.openxmlformats.org/officeDocument/2006/relationships/customXml" Target="../ink/ink140.xml"/><Relationship Id="rId312" Type="http://schemas.openxmlformats.org/officeDocument/2006/relationships/customXml" Target="../ink/ink155.xml"/><Relationship Id="rId317" Type="http://schemas.openxmlformats.org/officeDocument/2006/relationships/image" Target="../media/image158.png"/><Relationship Id="rId8" Type="http://schemas.openxmlformats.org/officeDocument/2006/relationships/image" Target="../media/image4.png"/><Relationship Id="rId51" Type="http://schemas.openxmlformats.org/officeDocument/2006/relationships/customXml" Target="../ink/ink24.xml"/><Relationship Id="rId72" Type="http://schemas.openxmlformats.org/officeDocument/2006/relationships/image" Target="../media/image36.png"/><Relationship Id="rId93" Type="http://schemas.openxmlformats.org/officeDocument/2006/relationships/customXml" Target="../ink/ink45.xml"/><Relationship Id="rId98" Type="http://schemas.openxmlformats.org/officeDocument/2006/relationships/image" Target="../media/image49.png"/><Relationship Id="rId121" Type="http://schemas.openxmlformats.org/officeDocument/2006/relationships/customXml" Target="../ink/ink59.xml"/><Relationship Id="rId142" Type="http://schemas.openxmlformats.org/officeDocument/2006/relationships/image" Target="../media/image71.png"/><Relationship Id="rId163" Type="http://schemas.openxmlformats.org/officeDocument/2006/relationships/customXml" Target="../ink/ink80.xml"/><Relationship Id="rId184" Type="http://schemas.openxmlformats.org/officeDocument/2006/relationships/image" Target="../media/image92.png"/><Relationship Id="rId189" Type="http://schemas.openxmlformats.org/officeDocument/2006/relationships/customXml" Target="../ink/ink93.xml"/><Relationship Id="rId219" Type="http://schemas.openxmlformats.org/officeDocument/2006/relationships/customXml" Target="../ink/ink108.xml"/><Relationship Id="rId3" Type="http://schemas.openxmlformats.org/officeDocument/2006/relationships/image" Target="../media/image1.png"/><Relationship Id="rId214" Type="http://schemas.openxmlformats.org/officeDocument/2006/relationships/image" Target="../media/image107.png"/><Relationship Id="rId230" Type="http://schemas.openxmlformats.org/officeDocument/2006/relationships/image" Target="../media/image115.png"/><Relationship Id="rId235" Type="http://schemas.openxmlformats.org/officeDocument/2006/relationships/customXml" Target="../ink/ink116.xml"/><Relationship Id="rId251" Type="http://schemas.openxmlformats.org/officeDocument/2006/relationships/customXml" Target="../ink/ink124.xml"/><Relationship Id="rId256" Type="http://schemas.openxmlformats.org/officeDocument/2006/relationships/customXml" Target="../ink/ink127.xml"/><Relationship Id="rId277" Type="http://schemas.openxmlformats.org/officeDocument/2006/relationships/image" Target="../media/image138.png"/><Relationship Id="rId298" Type="http://schemas.openxmlformats.org/officeDocument/2006/relationships/customXml" Target="../ink/ink148.xml"/><Relationship Id="rId25" Type="http://schemas.openxmlformats.org/officeDocument/2006/relationships/customXml" Target="../ink/ink11.xml"/><Relationship Id="rId46" Type="http://schemas.openxmlformats.org/officeDocument/2006/relationships/image" Target="../media/image23.png"/><Relationship Id="rId67" Type="http://schemas.openxmlformats.org/officeDocument/2006/relationships/customXml" Target="../ink/ink32.xml"/><Relationship Id="rId116" Type="http://schemas.openxmlformats.org/officeDocument/2006/relationships/image" Target="../media/image58.png"/><Relationship Id="rId137" Type="http://schemas.openxmlformats.org/officeDocument/2006/relationships/customXml" Target="../ink/ink67.xml"/><Relationship Id="rId158" Type="http://schemas.openxmlformats.org/officeDocument/2006/relationships/image" Target="../media/image79.png"/><Relationship Id="rId272" Type="http://schemas.openxmlformats.org/officeDocument/2006/relationships/customXml" Target="../ink/ink135.xml"/><Relationship Id="rId293" Type="http://schemas.openxmlformats.org/officeDocument/2006/relationships/image" Target="../media/image146.png"/><Relationship Id="rId302" Type="http://schemas.openxmlformats.org/officeDocument/2006/relationships/customXml" Target="../ink/ink150.xml"/><Relationship Id="rId307" Type="http://schemas.openxmlformats.org/officeDocument/2006/relationships/image" Target="../media/image153.png"/><Relationship Id="rId323" Type="http://schemas.openxmlformats.org/officeDocument/2006/relationships/image" Target="../media/image161.png"/><Relationship Id="rId20" Type="http://schemas.openxmlformats.org/officeDocument/2006/relationships/image" Target="../media/image10.png"/><Relationship Id="rId41" Type="http://schemas.openxmlformats.org/officeDocument/2006/relationships/customXml" Target="../ink/ink19.xml"/><Relationship Id="rId62" Type="http://schemas.openxmlformats.org/officeDocument/2006/relationships/image" Target="../media/image31.png"/><Relationship Id="rId83" Type="http://schemas.openxmlformats.org/officeDocument/2006/relationships/customXml" Target="../ink/ink40.xml"/><Relationship Id="rId88" Type="http://schemas.openxmlformats.org/officeDocument/2006/relationships/image" Target="../media/image44.png"/><Relationship Id="rId111" Type="http://schemas.openxmlformats.org/officeDocument/2006/relationships/customXml" Target="../ink/ink54.xml"/><Relationship Id="rId132" Type="http://schemas.openxmlformats.org/officeDocument/2006/relationships/image" Target="../media/image66.png"/><Relationship Id="rId153" Type="http://schemas.openxmlformats.org/officeDocument/2006/relationships/customXml" Target="../ink/ink75.xml"/><Relationship Id="rId174" Type="http://schemas.openxmlformats.org/officeDocument/2006/relationships/image" Target="../media/image87.png"/><Relationship Id="rId179" Type="http://schemas.openxmlformats.org/officeDocument/2006/relationships/customXml" Target="../ink/ink88.xml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customXml" Target="../ink/ink111.xml"/><Relationship Id="rId241" Type="http://schemas.openxmlformats.org/officeDocument/2006/relationships/customXml" Target="../ink/ink119.xml"/><Relationship Id="rId246" Type="http://schemas.openxmlformats.org/officeDocument/2006/relationships/image" Target="../media/image123.png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15" Type="http://schemas.openxmlformats.org/officeDocument/2006/relationships/customXml" Target="../ink/ink6.xml"/><Relationship Id="rId36" Type="http://schemas.openxmlformats.org/officeDocument/2006/relationships/image" Target="../media/image18.png"/><Relationship Id="rId57" Type="http://schemas.openxmlformats.org/officeDocument/2006/relationships/customXml" Target="../ink/ink27.xml"/><Relationship Id="rId106" Type="http://schemas.openxmlformats.org/officeDocument/2006/relationships/image" Target="../media/image53.png"/><Relationship Id="rId127" Type="http://schemas.openxmlformats.org/officeDocument/2006/relationships/customXml" Target="../ink/ink62.xml"/><Relationship Id="rId262" Type="http://schemas.openxmlformats.org/officeDocument/2006/relationships/customXml" Target="../ink/ink130.xml"/><Relationship Id="rId283" Type="http://schemas.openxmlformats.org/officeDocument/2006/relationships/image" Target="../media/image141.png"/><Relationship Id="rId313" Type="http://schemas.openxmlformats.org/officeDocument/2006/relationships/image" Target="../media/image156.png"/><Relationship Id="rId318" Type="http://schemas.openxmlformats.org/officeDocument/2006/relationships/customXml" Target="../ink/ink158.xml"/><Relationship Id="rId10" Type="http://schemas.openxmlformats.org/officeDocument/2006/relationships/image" Target="../media/image5.png"/><Relationship Id="rId31" Type="http://schemas.openxmlformats.org/officeDocument/2006/relationships/customXml" Target="../ink/ink14.xml"/><Relationship Id="rId52" Type="http://schemas.openxmlformats.org/officeDocument/2006/relationships/image" Target="../media/image26.png"/><Relationship Id="rId73" Type="http://schemas.openxmlformats.org/officeDocument/2006/relationships/customXml" Target="../ink/ink35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1.png"/><Relationship Id="rId143" Type="http://schemas.openxmlformats.org/officeDocument/2006/relationships/customXml" Target="../ink/ink70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3.xml"/><Relationship Id="rId185" Type="http://schemas.openxmlformats.org/officeDocument/2006/relationships/customXml" Target="../ink/ink91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6.xml"/><Relationship Id="rId236" Type="http://schemas.openxmlformats.org/officeDocument/2006/relationships/image" Target="../media/image118.png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26" Type="http://schemas.openxmlformats.org/officeDocument/2006/relationships/image" Target="../media/image13.png"/><Relationship Id="rId231" Type="http://schemas.openxmlformats.org/officeDocument/2006/relationships/customXml" Target="../ink/ink114.xml"/><Relationship Id="rId252" Type="http://schemas.openxmlformats.org/officeDocument/2006/relationships/image" Target="../media/image126.png"/><Relationship Id="rId273" Type="http://schemas.openxmlformats.org/officeDocument/2006/relationships/image" Target="../media/image136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customXml" Target="../ink/ink22.xml"/><Relationship Id="rId68" Type="http://schemas.openxmlformats.org/officeDocument/2006/relationships/image" Target="../media/image34.png"/><Relationship Id="rId89" Type="http://schemas.openxmlformats.org/officeDocument/2006/relationships/customXml" Target="../ink/ink43.xml"/><Relationship Id="rId112" Type="http://schemas.openxmlformats.org/officeDocument/2006/relationships/image" Target="../media/image56.png"/><Relationship Id="rId133" Type="http://schemas.openxmlformats.org/officeDocument/2006/relationships/customXml" Target="../ink/ink65.xml"/><Relationship Id="rId154" Type="http://schemas.openxmlformats.org/officeDocument/2006/relationships/image" Target="../media/image77.png"/><Relationship Id="rId175" Type="http://schemas.openxmlformats.org/officeDocument/2006/relationships/customXml" Target="../ink/ink86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09.xml"/><Relationship Id="rId242" Type="http://schemas.openxmlformats.org/officeDocument/2006/relationships/image" Target="../media/image121.png"/><Relationship Id="rId263" Type="http://schemas.openxmlformats.org/officeDocument/2006/relationships/image" Target="../media/image131.png"/><Relationship Id="rId284" Type="http://schemas.openxmlformats.org/officeDocument/2006/relationships/customXml" Target="../ink/ink141.xml"/><Relationship Id="rId319" Type="http://schemas.openxmlformats.org/officeDocument/2006/relationships/image" Target="../media/image159.png"/><Relationship Id="rId37" Type="http://schemas.openxmlformats.org/officeDocument/2006/relationships/customXml" Target="../ink/ink17.xml"/><Relationship Id="rId58" Type="http://schemas.openxmlformats.org/officeDocument/2006/relationships/image" Target="../media/image29.png"/><Relationship Id="rId79" Type="http://schemas.openxmlformats.org/officeDocument/2006/relationships/customXml" Target="../ink/ink38.xml"/><Relationship Id="rId102" Type="http://schemas.openxmlformats.org/officeDocument/2006/relationships/image" Target="../media/image51.png"/><Relationship Id="rId123" Type="http://schemas.openxmlformats.org/officeDocument/2006/relationships/customXml" Target="../ink/ink60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1.xml"/><Relationship Id="rId186" Type="http://schemas.openxmlformats.org/officeDocument/2006/relationships/image" Target="../media/image93.png"/><Relationship Id="rId211" Type="http://schemas.openxmlformats.org/officeDocument/2006/relationships/customXml" Target="../ink/ink104.xml"/><Relationship Id="rId232" Type="http://schemas.openxmlformats.org/officeDocument/2006/relationships/image" Target="../media/image116.png"/><Relationship Id="rId253" Type="http://schemas.openxmlformats.org/officeDocument/2006/relationships/customXml" Target="../ink/ink125.xml"/><Relationship Id="rId274" Type="http://schemas.openxmlformats.org/officeDocument/2006/relationships/customXml" Target="../ink/ink136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customXml" Target="../ink/ink12.xml"/><Relationship Id="rId48" Type="http://schemas.openxmlformats.org/officeDocument/2006/relationships/image" Target="../media/image24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67.png"/><Relationship Id="rId320" Type="http://schemas.openxmlformats.org/officeDocument/2006/relationships/customXml" Target="../ink/ink159.xml"/><Relationship Id="rId80" Type="http://schemas.openxmlformats.org/officeDocument/2006/relationships/image" Target="../media/image40.png"/><Relationship Id="rId155" Type="http://schemas.openxmlformats.org/officeDocument/2006/relationships/customXml" Target="../ink/ink76.xml"/><Relationship Id="rId176" Type="http://schemas.openxmlformats.org/officeDocument/2006/relationships/image" Target="../media/image88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11.png"/><Relationship Id="rId243" Type="http://schemas.openxmlformats.org/officeDocument/2006/relationships/customXml" Target="../ink/ink120.xml"/><Relationship Id="rId264" Type="http://schemas.openxmlformats.org/officeDocument/2006/relationships/customXml" Target="../ink/ink131.xml"/><Relationship Id="rId285" Type="http://schemas.openxmlformats.org/officeDocument/2006/relationships/image" Target="../media/image142.png"/><Relationship Id="rId17" Type="http://schemas.openxmlformats.org/officeDocument/2006/relationships/customXml" Target="../ink/ink7.xml"/><Relationship Id="rId38" Type="http://schemas.openxmlformats.org/officeDocument/2006/relationships/image" Target="../media/image19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2.png"/><Relationship Id="rId310" Type="http://schemas.openxmlformats.org/officeDocument/2006/relationships/customXml" Target="../ink/ink154.xml"/><Relationship Id="rId70" Type="http://schemas.openxmlformats.org/officeDocument/2006/relationships/image" Target="../media/image35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3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5.xml"/><Relationship Id="rId254" Type="http://schemas.openxmlformats.org/officeDocument/2006/relationships/customXml" Target="../ink/ink126.xml"/><Relationship Id="rId28" Type="http://schemas.openxmlformats.org/officeDocument/2006/relationships/image" Target="../media/image14.png"/><Relationship Id="rId49" Type="http://schemas.openxmlformats.org/officeDocument/2006/relationships/customXml" Target="../ink/ink23.xml"/><Relationship Id="rId114" Type="http://schemas.openxmlformats.org/officeDocument/2006/relationships/image" Target="../media/image57.png"/><Relationship Id="rId275" Type="http://schemas.openxmlformats.org/officeDocument/2006/relationships/image" Target="../media/image13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image" Target="../media/image30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78.png"/><Relationship Id="rId177" Type="http://schemas.openxmlformats.org/officeDocument/2006/relationships/customXml" Target="../ink/ink87.xml"/><Relationship Id="rId198" Type="http://schemas.openxmlformats.org/officeDocument/2006/relationships/image" Target="../media/image99.png"/><Relationship Id="rId321" Type="http://schemas.openxmlformats.org/officeDocument/2006/relationships/image" Target="../media/image160.png"/><Relationship Id="rId202" Type="http://schemas.openxmlformats.org/officeDocument/2006/relationships/image" Target="../media/image101.png"/><Relationship Id="rId223" Type="http://schemas.openxmlformats.org/officeDocument/2006/relationships/customXml" Target="../ink/ink110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8.xml"/><Relationship Id="rId265" Type="http://schemas.openxmlformats.org/officeDocument/2006/relationships/image" Target="../media/image132.png"/><Relationship Id="rId286" Type="http://schemas.openxmlformats.org/officeDocument/2006/relationships/customXml" Target="../ink/ink142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1.xml"/><Relationship Id="rId146" Type="http://schemas.openxmlformats.org/officeDocument/2006/relationships/image" Target="../media/image73.png"/><Relationship Id="rId167" Type="http://schemas.openxmlformats.org/officeDocument/2006/relationships/customXml" Target="../ink/ink82.xml"/><Relationship Id="rId188" Type="http://schemas.openxmlformats.org/officeDocument/2006/relationships/image" Target="../media/image94.png"/><Relationship Id="rId311" Type="http://schemas.openxmlformats.org/officeDocument/2006/relationships/image" Target="../media/image155.png"/><Relationship Id="rId71" Type="http://schemas.openxmlformats.org/officeDocument/2006/relationships/customXml" Target="../ink/ink34.xml"/><Relationship Id="rId92" Type="http://schemas.openxmlformats.org/officeDocument/2006/relationships/image" Target="../media/image46.png"/><Relationship Id="rId213" Type="http://schemas.openxmlformats.org/officeDocument/2006/relationships/customXml" Target="../ink/ink105.xml"/><Relationship Id="rId234" Type="http://schemas.openxmlformats.org/officeDocument/2006/relationships/image" Target="../media/image117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3.xml"/><Relationship Id="rId255" Type="http://schemas.openxmlformats.org/officeDocument/2006/relationships/image" Target="../media/image127.png"/><Relationship Id="rId276" Type="http://schemas.openxmlformats.org/officeDocument/2006/relationships/customXml" Target="../ink/ink137.xml"/><Relationship Id="rId297" Type="http://schemas.openxmlformats.org/officeDocument/2006/relationships/image" Target="../media/image148.png"/><Relationship Id="rId40" Type="http://schemas.openxmlformats.org/officeDocument/2006/relationships/image" Target="../media/image20.png"/><Relationship Id="rId115" Type="http://schemas.openxmlformats.org/officeDocument/2006/relationships/customXml" Target="../ink/ink56.xml"/><Relationship Id="rId136" Type="http://schemas.openxmlformats.org/officeDocument/2006/relationships/image" Target="../media/image68.png"/><Relationship Id="rId157" Type="http://schemas.openxmlformats.org/officeDocument/2006/relationships/customXml" Target="../ink/ink77.xml"/><Relationship Id="rId178" Type="http://schemas.openxmlformats.org/officeDocument/2006/relationships/image" Target="../media/image89.png"/><Relationship Id="rId301" Type="http://schemas.openxmlformats.org/officeDocument/2006/relationships/image" Target="../media/image150.png"/><Relationship Id="rId322" Type="http://schemas.openxmlformats.org/officeDocument/2006/relationships/customXml" Target="../ink/ink160.xml"/><Relationship Id="rId61" Type="http://schemas.openxmlformats.org/officeDocument/2006/relationships/customXml" Target="../ink/ink29.xml"/><Relationship Id="rId82" Type="http://schemas.openxmlformats.org/officeDocument/2006/relationships/image" Target="../media/image41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7.png"/><Relationship Id="rId7" Type="http://schemas.openxmlformats.org/officeDocument/2006/relationships/customXml" Target="../ink/ink18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customXml" Target="../ink/ink184.xml"/><Relationship Id="rId4" Type="http://schemas.openxmlformats.org/officeDocument/2006/relationships/image" Target="../media/image2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31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10.png"/><Relationship Id="rId10" Type="http://schemas.openxmlformats.org/officeDocument/2006/relationships/image" Target="../media/image237.png"/><Relationship Id="rId4" Type="http://schemas.openxmlformats.org/officeDocument/2006/relationships/image" Target="../media/image232.png"/><Relationship Id="rId9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1.png"/><Relationship Id="rId4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5.xml"/><Relationship Id="rId18" Type="http://schemas.openxmlformats.org/officeDocument/2006/relationships/image" Target="../media/image170.png"/><Relationship Id="rId26" Type="http://schemas.openxmlformats.org/officeDocument/2006/relationships/image" Target="../media/image174.png"/><Relationship Id="rId39" Type="http://schemas.openxmlformats.org/officeDocument/2006/relationships/customXml" Target="../ink/ink178.xml"/><Relationship Id="rId3" Type="http://schemas.openxmlformats.org/officeDocument/2006/relationships/image" Target="../media/image162.png"/><Relationship Id="rId21" Type="http://schemas.openxmlformats.org/officeDocument/2006/relationships/customXml" Target="../ink/ink169.xml"/><Relationship Id="rId34" Type="http://schemas.openxmlformats.org/officeDocument/2006/relationships/image" Target="../media/image178.png"/><Relationship Id="rId42" Type="http://schemas.openxmlformats.org/officeDocument/2006/relationships/image" Target="../media/image182.png"/><Relationship Id="rId47" Type="http://schemas.openxmlformats.org/officeDocument/2006/relationships/customXml" Target="../ink/ink182.xml"/><Relationship Id="rId50" Type="http://schemas.openxmlformats.org/officeDocument/2006/relationships/image" Target="../media/image186.png"/><Relationship Id="rId7" Type="http://schemas.openxmlformats.org/officeDocument/2006/relationships/customXml" Target="../ink/ink162.xml"/><Relationship Id="rId12" Type="http://schemas.openxmlformats.org/officeDocument/2006/relationships/image" Target="../media/image167.png"/><Relationship Id="rId17" Type="http://schemas.openxmlformats.org/officeDocument/2006/relationships/customXml" Target="../ink/ink167.xml"/><Relationship Id="rId25" Type="http://schemas.openxmlformats.org/officeDocument/2006/relationships/customXml" Target="../ink/ink171.xml"/><Relationship Id="rId33" Type="http://schemas.openxmlformats.org/officeDocument/2006/relationships/customXml" Target="../ink/ink175.xml"/><Relationship Id="rId38" Type="http://schemas.openxmlformats.org/officeDocument/2006/relationships/image" Target="../media/image180.png"/><Relationship Id="rId46" Type="http://schemas.openxmlformats.org/officeDocument/2006/relationships/image" Target="../media/image18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9.png"/><Relationship Id="rId20" Type="http://schemas.openxmlformats.org/officeDocument/2006/relationships/image" Target="../media/image171.png"/><Relationship Id="rId29" Type="http://schemas.openxmlformats.org/officeDocument/2006/relationships/customXml" Target="../ink/ink173.xml"/><Relationship Id="rId41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customXml" Target="../ink/ink164.xml"/><Relationship Id="rId24" Type="http://schemas.openxmlformats.org/officeDocument/2006/relationships/image" Target="../media/image173.png"/><Relationship Id="rId32" Type="http://schemas.openxmlformats.org/officeDocument/2006/relationships/image" Target="../media/image177.png"/><Relationship Id="rId37" Type="http://schemas.openxmlformats.org/officeDocument/2006/relationships/customXml" Target="../ink/ink177.xml"/><Relationship Id="rId40" Type="http://schemas.openxmlformats.org/officeDocument/2006/relationships/image" Target="../media/image181.png"/><Relationship Id="rId45" Type="http://schemas.openxmlformats.org/officeDocument/2006/relationships/customXml" Target="../ink/ink181.xml"/><Relationship Id="rId5" Type="http://schemas.openxmlformats.org/officeDocument/2006/relationships/customXml" Target="../ink/ink161.xml"/><Relationship Id="rId15" Type="http://schemas.openxmlformats.org/officeDocument/2006/relationships/customXml" Target="../ink/ink166.xml"/><Relationship Id="rId23" Type="http://schemas.openxmlformats.org/officeDocument/2006/relationships/customXml" Target="../ink/ink170.xml"/><Relationship Id="rId28" Type="http://schemas.openxmlformats.org/officeDocument/2006/relationships/image" Target="../media/image175.png"/><Relationship Id="rId36" Type="http://schemas.openxmlformats.org/officeDocument/2006/relationships/image" Target="../media/image179.png"/><Relationship Id="rId49" Type="http://schemas.openxmlformats.org/officeDocument/2006/relationships/customXml" Target="../ink/ink183.xml"/><Relationship Id="rId10" Type="http://schemas.openxmlformats.org/officeDocument/2006/relationships/image" Target="../media/image166.png"/><Relationship Id="rId19" Type="http://schemas.openxmlformats.org/officeDocument/2006/relationships/customXml" Target="../ink/ink168.xml"/><Relationship Id="rId31" Type="http://schemas.openxmlformats.org/officeDocument/2006/relationships/customXml" Target="../ink/ink174.xml"/><Relationship Id="rId44" Type="http://schemas.openxmlformats.org/officeDocument/2006/relationships/image" Target="../media/image183.png"/><Relationship Id="rId4" Type="http://schemas.openxmlformats.org/officeDocument/2006/relationships/image" Target="../media/image163.png"/><Relationship Id="rId9" Type="http://schemas.openxmlformats.org/officeDocument/2006/relationships/customXml" Target="../ink/ink163.xml"/><Relationship Id="rId14" Type="http://schemas.openxmlformats.org/officeDocument/2006/relationships/image" Target="../media/image168.png"/><Relationship Id="rId22" Type="http://schemas.openxmlformats.org/officeDocument/2006/relationships/image" Target="../media/image172.png"/><Relationship Id="rId27" Type="http://schemas.openxmlformats.org/officeDocument/2006/relationships/customXml" Target="../ink/ink172.xml"/><Relationship Id="rId30" Type="http://schemas.openxmlformats.org/officeDocument/2006/relationships/image" Target="../media/image176.png"/><Relationship Id="rId35" Type="http://schemas.openxmlformats.org/officeDocument/2006/relationships/customXml" Target="../ink/ink176.xml"/><Relationship Id="rId43" Type="http://schemas.openxmlformats.org/officeDocument/2006/relationships/customXml" Target="../ink/ink180.xml"/><Relationship Id="rId48" Type="http://schemas.openxmlformats.org/officeDocument/2006/relationships/image" Target="../media/image185.png"/><Relationship Id="rId8" Type="http://schemas.openxmlformats.org/officeDocument/2006/relationships/image" Target="../media/image1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y-project/ray/issues/577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130-C34A-4751-B280-7B9ED074FB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360386"/>
            <a:ext cx="9068760" cy="677108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Overview over tested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56849-2038-4D84-8804-E16A5520428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640" y="1076040"/>
            <a:ext cx="9068760" cy="3785400"/>
          </a:xfrm>
        </p:spPr>
        <p:txBody>
          <a:bodyPr numCol="2" anchor="ctr">
            <a:noAutofit/>
          </a:bodyPr>
          <a:lstStyle/>
          <a:p>
            <a:pPr lvl="0" algn="l"/>
            <a:r>
              <a:rPr lang="en-US" sz="1100" b="1" dirty="0"/>
              <a:t>Environments: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"HumanoidBulletEnv-v0"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"Walker2DBulletEnv-v0"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"Pendulum-v0"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"HalfCheetahBulletEnv-v0"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“Walker2d-v2”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“HalfCheetah-v2/3”</a:t>
            </a:r>
          </a:p>
          <a:p>
            <a:pPr marL="285750" lvl="0" indent="-285750" algn="l">
              <a:buSzPct val="45000"/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lvl="0" algn="l"/>
            <a:r>
              <a:rPr lang="en-US" sz="1100" b="1" dirty="0"/>
              <a:t>Algorithms: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gradient-based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derivative-free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 algn="l"/>
            <a:r>
              <a:rPr lang="en-US" sz="1100" b="1" dirty="0"/>
              <a:t>Neural Network </a:t>
            </a:r>
            <a:r>
              <a:rPr lang="en-US" sz="1100" b="1" dirty="0" err="1"/>
              <a:t>Architechtures</a:t>
            </a:r>
            <a:r>
              <a:rPr lang="en-US" sz="1100" b="1" dirty="0"/>
              <a:t>: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RBF (with different hyperparameters)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MLP (1-2 Layers, 64 or 256 neurons each)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Linear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algn="l">
              <a:buSzPct val="45000"/>
            </a:pPr>
            <a:r>
              <a:rPr lang="en-US" sz="1100" b="1" dirty="0"/>
              <a:t>RL-libraries: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 err="1"/>
              <a:t>Rllib</a:t>
            </a:r>
            <a:endParaRPr lang="en-US" sz="1100" dirty="0"/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Stable baselines / baselines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66E0-560C-4754-AFBB-36BD875EC1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2800" dirty="0"/>
              <a:t>Linear vs RBF vs FCN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1B087-2ADC-496E-AC32-9A97DF7D73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94533" y="1737201"/>
            <a:ext cx="2926079" cy="219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BDBF28-AEC3-4233-957F-521CF01F795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75160" y="1737201"/>
            <a:ext cx="2925719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D5059-4722-4A23-AD16-C82B57886E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6838" y="1737201"/>
            <a:ext cx="2926079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5A60-55D0-4B15-8139-484B5BD367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PPO and ARS - HalfCheetah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BD4A5-1956-4235-AB25-0539CA99AF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3919" y="1290160"/>
            <a:ext cx="4118319" cy="3088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B37AC4-7CAB-443B-8A16-BA1607BFFD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05212" y="1290160"/>
            <a:ext cx="4118319" cy="3088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2E3C-6E71-46D2-A9C0-3B0D368A18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PPO and ARS - Walker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868FF-51AC-4207-ACC0-31130F450BF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63126" y="1325721"/>
            <a:ext cx="4023608" cy="301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FB25E5-206B-456F-B89B-759544A82A6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90716" y="1325721"/>
            <a:ext cx="4023608" cy="301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5293-B861-41F6-9D6B-D307147BA0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ARS and PPO - Humanoid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B8505-674C-4500-A013-4898A8694D1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0080" y="1737359"/>
            <a:ext cx="4043159" cy="303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E403FB-2042-4F4A-9884-E66DF56B63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29560" y="1737359"/>
            <a:ext cx="4145400" cy="310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CB0B-F8E1-4760-9113-4A48F780AA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73800"/>
            <a:ext cx="9068760" cy="1250280"/>
          </a:xfrm>
        </p:spPr>
        <p:txBody>
          <a:bodyPr/>
          <a:lstStyle/>
          <a:p>
            <a:pPr lvl="0"/>
            <a:r>
              <a:rPr lang="en-US" dirty="0"/>
              <a:t>Comparison to results in papers - 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609-FC48-468A-B2EA-4B89A0C418B4}"/>
              </a:ext>
            </a:extLst>
          </p:cNvPr>
          <p:cNvSpPr txBox="1"/>
          <p:nvPr/>
        </p:nvSpPr>
        <p:spPr>
          <a:xfrm>
            <a:off x="3771180" y="3105234"/>
            <a:ext cx="1030860" cy="1684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The results of the paper after 1mio </a:t>
            </a:r>
            <a:r>
              <a:rPr lang="en-US" sz="1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ts</a:t>
            </a: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are comparable with the </a:t>
            </a:r>
            <a:r>
              <a:rPr lang="en-US" sz="1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mujoco</a:t>
            </a: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results after 2mio </a:t>
            </a:r>
            <a:r>
              <a:rPr lang="en-US" sz="1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ts</a:t>
            </a:r>
            <a:endParaRPr lang="en-US" sz="12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EF35AC-E576-4F56-9A67-7B0A8F14D42A}"/>
              </a:ext>
            </a:extLst>
          </p:cNvPr>
          <p:cNvSpPr/>
          <p:nvPr/>
        </p:nvSpPr>
        <p:spPr>
          <a:xfrm>
            <a:off x="4625206" y="4104353"/>
            <a:ext cx="274320" cy="1828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DAE3E4-A31E-4B32-823B-E0BA987D04E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97011" y="2834481"/>
            <a:ext cx="3489057" cy="26684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F05892-43FC-46C0-8390-4D1EE7BD1B89}"/>
              </a:ext>
            </a:extLst>
          </p:cNvPr>
          <p:cNvSpPr/>
          <p:nvPr/>
        </p:nvSpPr>
        <p:spPr>
          <a:xfrm>
            <a:off x="7926480" y="4589655"/>
            <a:ext cx="1645920" cy="274320"/>
          </a:xfrm>
          <a:custGeom>
            <a:avLst>
              <a:gd name="f0" fmla="val -14033"/>
              <a:gd name="f1" fmla="val 4130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7DA7D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After 1mio ts still 0?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1F7FBC-D182-48E1-9DD5-B92F82CE80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6314" y="2794949"/>
            <a:ext cx="3489057" cy="2651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DAA51-EF09-4601-91DB-F6EA38C584EE}"/>
              </a:ext>
            </a:extLst>
          </p:cNvPr>
          <p:cNvGrpSpPr/>
          <p:nvPr/>
        </p:nvGrpSpPr>
        <p:grpSpPr>
          <a:xfrm>
            <a:off x="266314" y="1419390"/>
            <a:ext cx="5266440" cy="1032839"/>
            <a:chOff x="2871720" y="1645920"/>
            <a:chExt cx="5266440" cy="10328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F165B5-B5BE-4622-9789-38A593905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2871720" y="1645920"/>
              <a:ext cx="5266440" cy="1032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1C2710-48F9-4A79-9731-D28A36123BCC}"/>
                </a:ext>
              </a:extLst>
            </p:cNvPr>
            <p:cNvSpPr/>
            <p:nvPr/>
          </p:nvSpPr>
          <p:spPr>
            <a:xfrm>
              <a:off x="5984240" y="1828800"/>
              <a:ext cx="2153920" cy="829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7859D29-80D6-40ED-ADD7-AC2594147AF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879623" y="1241623"/>
            <a:ext cx="1991160" cy="1300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495D1C7-5AE2-49D2-972F-2C2A5DCDD353}"/>
              </a:ext>
            </a:extLst>
          </p:cNvPr>
          <p:cNvSpPr/>
          <p:nvPr/>
        </p:nvSpPr>
        <p:spPr>
          <a:xfrm>
            <a:off x="2423713" y="1390128"/>
            <a:ext cx="1754293" cy="188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D1C24">
              <a:alpha val="15000"/>
            </a:srgbClr>
          </a:solidFill>
          <a:ln w="0">
            <a:solidFill>
              <a:srgbClr val="ED1C2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4AC5B9-46A3-4599-ACC8-BDF4F41374A3}"/>
              </a:ext>
            </a:extLst>
          </p:cNvPr>
          <p:cNvGrpSpPr/>
          <p:nvPr/>
        </p:nvGrpSpPr>
        <p:grpSpPr>
          <a:xfrm>
            <a:off x="8279210" y="2306920"/>
            <a:ext cx="1691626" cy="1055121"/>
            <a:chOff x="8321040" y="3200400"/>
            <a:chExt cx="1691626" cy="10551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78F7F4-0C0C-4730-AF9D-5F718C4D643F}"/>
                </a:ext>
              </a:extLst>
            </p:cNvPr>
            <p:cNvSpPr txBox="1"/>
            <p:nvPr/>
          </p:nvSpPr>
          <p:spPr>
            <a:xfrm>
              <a:off x="8321040" y="3200400"/>
              <a:ext cx="1645920" cy="976058"/>
            </a:xfrm>
            <a:prstGeom prst="rect">
              <a:avLst/>
            </a:prstGeom>
            <a:solidFill>
              <a:srgbClr val="ADC5E7"/>
            </a:solidFill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cap="none" dirty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The total time stated in the outputs is very similar for all three policies for some reason?</a:t>
              </a:r>
            </a:p>
          </p:txBody>
        </p:sp>
        <p:sp>
          <p:nvSpPr>
            <p:cNvPr id="15" name="Action Button: Help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881B468-1520-4E97-8E70-650206E50180}"/>
                </a:ext>
              </a:extLst>
            </p:cNvPr>
            <p:cNvSpPr/>
            <p:nvPr/>
          </p:nvSpPr>
          <p:spPr>
            <a:xfrm>
              <a:off x="9572400" y="3916854"/>
              <a:ext cx="440266" cy="338667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BA13904-1527-42CB-ABEE-597E2AA60DD6}"/>
              </a:ext>
            </a:extLst>
          </p:cNvPr>
          <p:cNvSpPr txBox="1"/>
          <p:nvPr/>
        </p:nvSpPr>
        <p:spPr>
          <a:xfrm>
            <a:off x="850828" y="677749"/>
            <a:ext cx="314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“max average return over 10 trials” – these results might be a bit better than the mean average rewards of 3 seeds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7CC38D-8A63-4E0A-A09D-73DB5384D449}"/>
              </a:ext>
            </a:extLst>
          </p:cNvPr>
          <p:cNvCxnSpPr/>
          <p:nvPr/>
        </p:nvCxnSpPr>
        <p:spPr>
          <a:xfrm>
            <a:off x="2743200" y="1159933"/>
            <a:ext cx="237067" cy="1641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83EFB-F5B6-433D-9F01-82854427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6" y="860316"/>
            <a:ext cx="5873567" cy="514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9EB6B-9874-4778-A194-898E1568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91" y="3093868"/>
            <a:ext cx="3091868" cy="2278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4643D-EEDA-4EC4-8428-C665A9DD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42" y="3093868"/>
            <a:ext cx="3172115" cy="2278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1C8B7-7709-4252-AA0E-F04950BBA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392" y="3093868"/>
            <a:ext cx="3225953" cy="2278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DF6631-0E79-4EA5-8886-B689F95AF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57" y="1438767"/>
            <a:ext cx="5391043" cy="139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5C5C2D-EFC8-4006-9E7A-27D7FA03B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795" y="1424667"/>
            <a:ext cx="3742506" cy="1546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CDD10-22FD-4BDB-B359-ED76ACDA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45" y="-20095"/>
            <a:ext cx="9068760" cy="946440"/>
          </a:xfrm>
        </p:spPr>
        <p:txBody>
          <a:bodyPr/>
          <a:lstStyle/>
          <a:p>
            <a:r>
              <a:rPr lang="en-US" dirty="0"/>
              <a:t>Hyperparameters for 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E5206-036A-4439-8F87-F61F36B83433}"/>
              </a:ext>
            </a:extLst>
          </p:cNvPr>
          <p:cNvSpPr txBox="1"/>
          <p:nvPr/>
        </p:nvSpPr>
        <p:spPr>
          <a:xfrm>
            <a:off x="2311400" y="2839952"/>
            <a:ext cx="1711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↑ from ARS paper ↓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2B07F-2DB7-4C52-9F3F-8B94EA8EC6C5}"/>
              </a:ext>
            </a:extLst>
          </p:cNvPr>
          <p:cNvSpPr txBox="1"/>
          <p:nvPr/>
        </p:nvSpPr>
        <p:spPr>
          <a:xfrm>
            <a:off x="7001933" y="1137857"/>
            <a:ext cx="1711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RLLIB ↓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101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B7FA93-F38A-4B70-B5BD-E18B95F4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46" y="3561205"/>
            <a:ext cx="4987958" cy="1206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025E1-D3C2-49BB-A7CF-0C6DE8EC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88" y="2413077"/>
            <a:ext cx="5449874" cy="10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DB28-6942-4E08-90A8-10E3CDBC06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73800"/>
            <a:ext cx="9068760" cy="1250280"/>
          </a:xfrm>
        </p:spPr>
        <p:txBody>
          <a:bodyPr/>
          <a:lstStyle/>
          <a:p>
            <a:pPr lvl="0"/>
            <a:r>
              <a:rPr lang="en-US"/>
              <a:t>Comparison to results in papers – ARS (Walker)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A7613-2178-4626-841F-C8336DF8E4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80560" y="1618920"/>
            <a:ext cx="5266440" cy="10328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37A3D-F8C0-4B60-8192-9E1FDC26D337}"/>
              </a:ext>
            </a:extLst>
          </p:cNvPr>
          <p:cNvSpPr txBox="1"/>
          <p:nvPr/>
        </p:nvSpPr>
        <p:spPr>
          <a:xfrm>
            <a:off x="4846320" y="2982600"/>
            <a:ext cx="1920239" cy="213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comparable results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- episode reward mean, max is not stored in the progress.csv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7A35F-4A80-4B1A-BCB3-52BF26445E8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0080" y="2103120"/>
            <a:ext cx="3382920" cy="25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0F39991-3048-46F5-AD51-ABDFF0C3CC61}"/>
              </a:ext>
            </a:extLst>
          </p:cNvPr>
          <p:cNvSpPr/>
          <p:nvPr/>
        </p:nvSpPr>
        <p:spPr>
          <a:xfrm flipH="1">
            <a:off x="914039" y="3546000"/>
            <a:ext cx="1463041" cy="0"/>
          </a:xfrm>
          <a:prstGeom prst="line">
            <a:avLst/>
          </a:prstGeom>
          <a:noFill/>
          <a:ln w="0">
            <a:solidFill>
              <a:srgbClr val="000000">
                <a:alpha val="70000"/>
              </a:srgbClr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E7C7D77-7611-4A30-8C01-CF2280496572}"/>
              </a:ext>
            </a:extLst>
          </p:cNvPr>
          <p:cNvSpPr/>
          <p:nvPr/>
        </p:nvSpPr>
        <p:spPr>
          <a:xfrm flipV="1">
            <a:off x="2377080" y="2560319"/>
            <a:ext cx="4206599" cy="985681"/>
          </a:xfrm>
          <a:prstGeom prst="line">
            <a:avLst/>
          </a:prstGeom>
          <a:noFill/>
          <a:ln w="29160">
            <a:solidFill>
              <a:srgbClr val="000000">
                <a:alpha val="50000"/>
              </a:srgbClr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4068-4521-46C0-BEEC-54BE9B0F86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 ARS (Walker) – Bullet vs Mujoco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C1DEB-4C01-4FEF-96A3-F233D703F95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0080" y="1172160"/>
            <a:ext cx="2651760" cy="201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EF19B9-1ED6-4E0B-BAAB-12D9762A0C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66607" y="1172160"/>
            <a:ext cx="2606624" cy="201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4E29F-BCDB-4457-9758-FF8E748477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65960" y="3328654"/>
            <a:ext cx="2716107" cy="2039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E178E-2AFD-4553-B24D-4FED3623B888}"/>
              </a:ext>
            </a:extLst>
          </p:cNvPr>
          <p:cNvSpPr txBox="1"/>
          <p:nvPr/>
        </p:nvSpPr>
        <p:spPr>
          <a:xfrm>
            <a:off x="6309360" y="2286000"/>
            <a:ext cx="3338280" cy="162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Bullet after 2 mio: 300-700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Mujoco after 2 mio:  1000-2000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C32D-F565-488E-A123-834D6414FB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results in papers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68659-A6D1-472A-A3D3-097A9F99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7120" y="3355560"/>
            <a:ext cx="2573280" cy="194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4E8834-4B7E-4C6E-95F8-8A578E9EB7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91839" y="3339719"/>
            <a:ext cx="2286000" cy="1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FD6DC-8887-4C64-BDB5-3181AAEAA9B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376640" y="3136320"/>
            <a:ext cx="3835440" cy="15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4DDE6E-1F8E-4B38-9FC6-11DE1068BA9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920239" y="1257119"/>
            <a:ext cx="6363720" cy="157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A26E-3D0F-4843-BBC7-CD50279CCA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00382" y="248403"/>
            <a:ext cx="8684243" cy="9901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rtl="0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RBF Network Hyperparameters</a:t>
            </a:r>
          </a:p>
        </p:txBody>
      </p:sp>
      <p:pic>
        <p:nvPicPr>
          <p:cNvPr id="1025" name="Picture 1" descr="1 &#10;e 202 &#10;Where x is the input, mu is the mean, and sigma is the standard deviation. This &#10;produces the familiar bell curve shown below, which is centered at the mean, &#10;mu (in the below plot the mean is 5 and sigma is 1). &#10;0.4 &#10;0.35 &#10;0.3 &#10;0.25 &#10;0.2 &#10;0.15 &#10;0.1 &#10;0.05 &#10;2 &#10;4 &#10;6 &#10;8 &#10;10 ">
            <a:extLst>
              <a:ext uri="{FF2B5EF4-FFF2-40B4-BE49-F238E27FC236}">
                <a16:creationId xmlns:a16="http://schemas.microsoft.com/office/drawing/2014/main" id="{759C61C5-7ABE-4519-B8C8-03B74891F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17" b="77165"/>
          <a:stretch/>
        </p:blipFill>
        <p:spPr bwMode="auto">
          <a:xfrm>
            <a:off x="663773" y="2033690"/>
            <a:ext cx="2257933" cy="65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RBF neuron activation function is slightly different, and is typically written &#10;as: &#10;_ —ßll 2 &#10;cp(x) — e &#10;In the Gaussian distribution, mu refers to the mean of the distribution. Here, it &#10;is the prototype vector which is at the center of the bell curve. &#10;For the activation function, phi, we aren't directly interested in the value of the &#10;standard deviation, sigma, so we make a couple simplifying modifications. ">
            <a:extLst>
              <a:ext uri="{FF2B5EF4-FFF2-40B4-BE49-F238E27FC236}">
                <a16:creationId xmlns:a16="http://schemas.microsoft.com/office/drawing/2014/main" id="{6FAC6EE0-0957-4F51-8B3E-C114707E2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597" y="2959022"/>
            <a:ext cx="3648631" cy="15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8745AD1-DF25-4617-9A13-91C64DE8D38B}"/>
              </a:ext>
            </a:extLst>
          </p:cNvPr>
          <p:cNvGrpSpPr/>
          <p:nvPr/>
        </p:nvGrpSpPr>
        <p:grpSpPr>
          <a:xfrm>
            <a:off x="765413" y="1872678"/>
            <a:ext cx="423360" cy="244440"/>
            <a:chOff x="655253" y="1926813"/>
            <a:chExt cx="42336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23D718-BD15-4B61-9912-3093AC3EB5C6}"/>
                    </a:ext>
                  </a:extLst>
                </p14:cNvPr>
                <p14:cNvContentPartPr/>
                <p14:nvPr/>
              </p14:nvContentPartPr>
              <p14:xfrm>
                <a:off x="655253" y="1930773"/>
                <a:ext cx="127440" cy="240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23D718-BD15-4B61-9912-3093AC3EB5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253" y="1922133"/>
                  <a:ext cx="145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33BC54-7539-4BF7-AB43-15C4162246D5}"/>
                    </a:ext>
                  </a:extLst>
                </p14:cNvPr>
                <p14:cNvContentPartPr/>
                <p14:nvPr/>
              </p14:nvContentPartPr>
              <p14:xfrm>
                <a:off x="833813" y="1926813"/>
                <a:ext cx="244800" cy="106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33BC54-7539-4BF7-AB43-15C4162246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4813" y="1918173"/>
                  <a:ext cx="2624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56EC76-82A2-415B-BD46-9A725A449C29}"/>
              </a:ext>
            </a:extLst>
          </p:cNvPr>
          <p:cNvGrpSpPr/>
          <p:nvPr/>
        </p:nvGrpSpPr>
        <p:grpSpPr>
          <a:xfrm>
            <a:off x="1203893" y="1802118"/>
            <a:ext cx="560520" cy="178200"/>
            <a:chOff x="1093733" y="1856253"/>
            <a:chExt cx="5605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76438E-717A-4D68-A7C6-53A809024693}"/>
                    </a:ext>
                  </a:extLst>
                </p14:cNvPr>
                <p14:cNvContentPartPr/>
                <p14:nvPr/>
              </p14:nvContentPartPr>
              <p14:xfrm>
                <a:off x="1093733" y="1948773"/>
                <a:ext cx="116280" cy="82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76438E-717A-4D68-A7C6-53A8090246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5093" y="1939773"/>
                  <a:ext cx="133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E1D4D6-860D-408E-B173-FD5BC93920D1}"/>
                    </a:ext>
                  </a:extLst>
                </p14:cNvPr>
                <p14:cNvContentPartPr/>
                <p14:nvPr/>
              </p14:nvContentPartPr>
              <p14:xfrm>
                <a:off x="1215053" y="1939053"/>
                <a:ext cx="99720" cy="84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E1D4D6-860D-408E-B173-FD5BC93920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6413" y="1930053"/>
                  <a:ext cx="117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C4280C-1E20-417A-BFE1-C1536D61AF34}"/>
                    </a:ext>
                  </a:extLst>
                </p14:cNvPr>
                <p14:cNvContentPartPr/>
                <p14:nvPr/>
              </p14:nvContentPartPr>
              <p14:xfrm>
                <a:off x="1338893" y="1946613"/>
                <a:ext cx="10440" cy="70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C4280C-1E20-417A-BFE1-C1536D61AF3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0253" y="1937613"/>
                  <a:ext cx="28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0D8285-1F24-45AD-933B-B8C80E52A731}"/>
                    </a:ext>
                  </a:extLst>
                </p14:cNvPr>
                <p14:cNvContentPartPr/>
                <p14:nvPr/>
              </p14:nvContentPartPr>
              <p14:xfrm>
                <a:off x="1354373" y="1856253"/>
                <a:ext cx="17280" cy="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0D8285-1F24-45AD-933B-B8C80E52A7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45373" y="1847253"/>
                  <a:ext cx="34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9D13F7-8D3E-41FC-BFC0-3059565A96D0}"/>
                    </a:ext>
                  </a:extLst>
                </p14:cNvPr>
                <p14:cNvContentPartPr/>
                <p14:nvPr/>
              </p14:nvContentPartPr>
              <p14:xfrm>
                <a:off x="1390013" y="1935453"/>
                <a:ext cx="264240" cy="9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9D13F7-8D3E-41FC-BFC0-3059565A96D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81373" y="1926813"/>
                  <a:ext cx="2818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C33891-E387-4CF7-AC36-4534068C5D35}"/>
              </a:ext>
            </a:extLst>
          </p:cNvPr>
          <p:cNvGrpSpPr/>
          <p:nvPr/>
        </p:nvGrpSpPr>
        <p:grpSpPr>
          <a:xfrm>
            <a:off x="2031173" y="1743798"/>
            <a:ext cx="936720" cy="264600"/>
            <a:chOff x="1921013" y="1797933"/>
            <a:chExt cx="9367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35CC85-DFF7-4BC5-8B98-ED187DE0EF57}"/>
                    </a:ext>
                  </a:extLst>
                </p14:cNvPr>
                <p14:cNvContentPartPr/>
                <p14:nvPr/>
              </p14:nvContentPartPr>
              <p14:xfrm>
                <a:off x="1921013" y="1797933"/>
                <a:ext cx="221400" cy="264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35CC85-DFF7-4BC5-8B98-ED187DE0EF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12013" y="1788933"/>
                  <a:ext cx="239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A3D590-6DCB-4942-A968-354C57278C3B}"/>
                    </a:ext>
                  </a:extLst>
                </p14:cNvPr>
                <p14:cNvContentPartPr/>
                <p14:nvPr/>
              </p14:nvContentPartPr>
              <p14:xfrm>
                <a:off x="2167253" y="1890453"/>
                <a:ext cx="107640" cy="89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A3D590-6DCB-4942-A968-354C57278C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58253" y="1881453"/>
                  <a:ext cx="125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05267B-0FB8-4308-B1CC-BA071DE9673C}"/>
                    </a:ext>
                  </a:extLst>
                </p14:cNvPr>
                <p14:cNvContentPartPr/>
                <p14:nvPr/>
              </p14:nvContentPartPr>
              <p14:xfrm>
                <a:off x="2294333" y="1822773"/>
                <a:ext cx="194040" cy="173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05267B-0FB8-4308-B1CC-BA071DE967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85693" y="1814133"/>
                  <a:ext cx="211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2472D9-7607-4699-9193-564BC0BC1B92}"/>
                    </a:ext>
                  </a:extLst>
                </p14:cNvPr>
                <p14:cNvContentPartPr/>
                <p14:nvPr/>
              </p14:nvContentPartPr>
              <p14:xfrm>
                <a:off x="2511773" y="1828893"/>
                <a:ext cx="11880" cy="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2472D9-7607-4699-9193-564BC0BC1B9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02773" y="1819893"/>
                  <a:ext cx="29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0F468D-6EF0-4CD7-A3BE-5488125C66A6}"/>
                    </a:ext>
                  </a:extLst>
                </p14:cNvPr>
                <p14:cNvContentPartPr/>
                <p14:nvPr/>
              </p14:nvContentPartPr>
              <p14:xfrm>
                <a:off x="2521493" y="1896573"/>
                <a:ext cx="236880" cy="10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0F468D-6EF0-4CD7-A3BE-5488125C66A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12493" y="1887573"/>
                  <a:ext cx="254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10471A-623E-405A-ACCB-6823EA757304}"/>
                    </a:ext>
                  </a:extLst>
                </p14:cNvPr>
                <p14:cNvContentPartPr/>
                <p14:nvPr/>
              </p14:nvContentPartPr>
              <p14:xfrm>
                <a:off x="2842613" y="1855533"/>
                <a:ext cx="8640" cy="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10471A-623E-405A-ACCB-6823EA7573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33613" y="1846893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5D9D88-DE90-481F-A233-C9EC93C2FCC8}"/>
                    </a:ext>
                  </a:extLst>
                </p14:cNvPr>
                <p14:cNvContentPartPr/>
                <p14:nvPr/>
              </p14:nvContentPartPr>
              <p14:xfrm>
                <a:off x="2846213" y="1930773"/>
                <a:ext cx="11520" cy="17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5D9D88-DE90-481F-A233-C9EC93C2FC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37573" y="1922133"/>
                  <a:ext cx="291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91997604-B047-46B5-A15C-1A0344A9CA1B}"/>
              </a:ext>
            </a:extLst>
          </p:cNvPr>
          <p:cNvGrpSpPr/>
          <p:nvPr/>
        </p:nvGrpSpPr>
        <p:grpSpPr>
          <a:xfrm>
            <a:off x="700382" y="2757062"/>
            <a:ext cx="1422720" cy="316440"/>
            <a:chOff x="691613" y="2665533"/>
            <a:chExt cx="14227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2FEF02-055F-4882-B276-9E43D10422F5}"/>
                    </a:ext>
                  </a:extLst>
                </p14:cNvPr>
                <p14:cNvContentPartPr/>
                <p14:nvPr/>
              </p14:nvContentPartPr>
              <p14:xfrm>
                <a:off x="691613" y="2691093"/>
                <a:ext cx="106200" cy="13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2FEF02-055F-4882-B276-9E43D10422F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2613" y="2682093"/>
                  <a:ext cx="123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A5A094-08DA-4B93-8B3A-55733DF72B3C}"/>
                    </a:ext>
                  </a:extLst>
                </p14:cNvPr>
                <p14:cNvContentPartPr/>
                <p14:nvPr/>
              </p14:nvContentPartPr>
              <p14:xfrm>
                <a:off x="838853" y="2702613"/>
                <a:ext cx="14400" cy="133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A5A094-08DA-4B93-8B3A-55733DF72B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9853" y="2693973"/>
                  <a:ext cx="32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58087D-9D74-419F-85BF-CD231D4DC5B7}"/>
                    </a:ext>
                  </a:extLst>
                </p14:cNvPr>
                <p14:cNvContentPartPr/>
                <p14:nvPr/>
              </p14:nvContentPartPr>
              <p14:xfrm>
                <a:off x="809693" y="2688213"/>
                <a:ext cx="167400" cy="14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58087D-9D74-419F-85BF-CD231D4DC5B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1053" y="2679213"/>
                  <a:ext cx="185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745F2B-652D-4484-B45A-4DF1577762D3}"/>
                    </a:ext>
                  </a:extLst>
                </p14:cNvPr>
                <p14:cNvContentPartPr/>
                <p14:nvPr/>
              </p14:nvContentPartPr>
              <p14:xfrm>
                <a:off x="991493" y="2671653"/>
                <a:ext cx="7560" cy="160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745F2B-652D-4484-B45A-4DF1577762D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82493" y="2663013"/>
                  <a:ext cx="25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53B3225F-403D-475C-BA83-2FB57C3CF84A}"/>
                    </a:ext>
                  </a:extLst>
                </p14:cNvPr>
                <p14:cNvContentPartPr/>
                <p14:nvPr/>
              </p14:nvContentPartPr>
              <p14:xfrm>
                <a:off x="981773" y="2665533"/>
                <a:ext cx="137520" cy="982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53B3225F-403D-475C-BA83-2FB57C3CF84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3133" y="2656533"/>
                  <a:ext cx="155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48C20AEC-E75D-440C-8193-62787FA17F76}"/>
                    </a:ext>
                  </a:extLst>
                </p14:cNvPr>
                <p14:cNvContentPartPr/>
                <p14:nvPr/>
              </p14:nvContentPartPr>
              <p14:xfrm>
                <a:off x="1267253" y="2709453"/>
                <a:ext cx="182160" cy="27252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48C20AEC-E75D-440C-8193-62787FA17F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58253" y="2700453"/>
                  <a:ext cx="199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0BBA60CE-78B1-4E19-B4DD-BE8F9F4BBAB5}"/>
                    </a:ext>
                  </a:extLst>
                </p14:cNvPr>
                <p14:cNvContentPartPr/>
                <p14:nvPr/>
              </p14:nvContentPartPr>
              <p14:xfrm>
                <a:off x="1497293" y="2763813"/>
                <a:ext cx="111240" cy="7272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0BBA60CE-78B1-4E19-B4DD-BE8F9F4BBAB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88653" y="2755173"/>
                  <a:ext cx="128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88BFE118-B748-4840-A130-8534058CBF85}"/>
                    </a:ext>
                  </a:extLst>
                </p14:cNvPr>
                <p14:cNvContentPartPr/>
                <p14:nvPr/>
              </p14:nvContentPartPr>
              <p14:xfrm>
                <a:off x="1635893" y="2688933"/>
                <a:ext cx="181800" cy="1756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88BFE118-B748-4840-A130-8534058CBF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26893" y="2679933"/>
                  <a:ext cx="199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EE44AC5D-D698-4C67-90DA-2FE936783C0A}"/>
                    </a:ext>
                  </a:extLst>
                </p14:cNvPr>
                <p14:cNvContentPartPr/>
                <p14:nvPr/>
              </p14:nvContentPartPr>
              <p14:xfrm>
                <a:off x="1836053" y="2720253"/>
                <a:ext cx="11880" cy="360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EE44AC5D-D698-4C67-90DA-2FE936783C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27413" y="2711253"/>
                  <a:ext cx="29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504F1296-E783-4028-B33D-2FEFDF3DF55E}"/>
                    </a:ext>
                  </a:extLst>
                </p14:cNvPr>
                <p14:cNvContentPartPr/>
                <p14:nvPr/>
              </p14:nvContentPartPr>
              <p14:xfrm>
                <a:off x="1850453" y="2787573"/>
                <a:ext cx="263880" cy="9612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504F1296-E783-4028-B33D-2FEFDF3DF55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41453" y="2778573"/>
                  <a:ext cx="2815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77099098-6767-4D22-8339-B2062219DA96}"/>
              </a:ext>
            </a:extLst>
          </p:cNvPr>
          <p:cNvGrpSpPr/>
          <p:nvPr/>
        </p:nvGrpSpPr>
        <p:grpSpPr>
          <a:xfrm>
            <a:off x="2364302" y="2710622"/>
            <a:ext cx="634680" cy="213120"/>
            <a:chOff x="2355533" y="2619093"/>
            <a:chExt cx="6346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A0F97CF0-FD37-4D8D-A5E3-54B56F184DD8}"/>
                    </a:ext>
                  </a:extLst>
                </p14:cNvPr>
                <p14:cNvContentPartPr/>
                <p14:nvPr/>
              </p14:nvContentPartPr>
              <p14:xfrm>
                <a:off x="2355533" y="2749053"/>
                <a:ext cx="122760" cy="8316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A0F97CF0-FD37-4D8D-A5E3-54B56F184DD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46893" y="2740053"/>
                  <a:ext cx="140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3660D4E7-BDCE-4A0F-BD47-A1E265C2E295}"/>
                    </a:ext>
                  </a:extLst>
                </p14:cNvPr>
                <p14:cNvContentPartPr/>
                <p14:nvPr/>
              </p14:nvContentPartPr>
              <p14:xfrm>
                <a:off x="2491613" y="2702613"/>
                <a:ext cx="79920" cy="11628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3660D4E7-BDCE-4A0F-BD47-A1E265C2E2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82973" y="2693973"/>
                  <a:ext cx="97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B78ECC95-823C-4F36-87FC-85660AB409D4}"/>
                    </a:ext>
                  </a:extLst>
                </p14:cNvPr>
                <p14:cNvContentPartPr/>
                <p14:nvPr/>
              </p14:nvContentPartPr>
              <p14:xfrm>
                <a:off x="2606093" y="2720973"/>
                <a:ext cx="59760" cy="10512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B78ECC95-823C-4F36-87FC-85660AB409D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97093" y="2712333"/>
                  <a:ext cx="77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188FADB1-8E79-469F-972A-6E8C2F07CE74}"/>
                    </a:ext>
                  </a:extLst>
                </p14:cNvPr>
                <p14:cNvContentPartPr/>
                <p14:nvPr/>
              </p14:nvContentPartPr>
              <p14:xfrm>
                <a:off x="2686373" y="2619093"/>
                <a:ext cx="188280" cy="19800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188FADB1-8E79-469F-972A-6E8C2F07CE7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77733" y="2610453"/>
                  <a:ext cx="205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D7550C3B-79C6-4609-80E8-B57CEC041A42}"/>
                    </a:ext>
                  </a:extLst>
                </p14:cNvPr>
                <p14:cNvContentPartPr/>
                <p14:nvPr/>
              </p14:nvContentPartPr>
              <p14:xfrm>
                <a:off x="2983013" y="2655813"/>
                <a:ext cx="7200" cy="576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D7550C3B-79C6-4609-80E8-B57CEC041A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74373" y="2647173"/>
                  <a:ext cx="24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CA2D71C4-E36E-4E19-BF2E-F7D84B1CBE6E}"/>
                    </a:ext>
                  </a:extLst>
                </p14:cNvPr>
                <p14:cNvContentPartPr/>
                <p14:nvPr/>
              </p14:nvContentPartPr>
              <p14:xfrm>
                <a:off x="2942693" y="2720973"/>
                <a:ext cx="14400" cy="165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CA2D71C4-E36E-4E19-BF2E-F7D84B1CBE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33693" y="2712333"/>
                  <a:ext cx="320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92B42CCF-F976-4326-980E-F0CDE94ADABC}"/>
              </a:ext>
            </a:extLst>
          </p:cNvPr>
          <p:cNvGrpSpPr/>
          <p:nvPr/>
        </p:nvGrpSpPr>
        <p:grpSpPr>
          <a:xfrm>
            <a:off x="5612651" y="1745684"/>
            <a:ext cx="972360" cy="248400"/>
            <a:chOff x="5612651" y="1745684"/>
            <a:chExt cx="97236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86349DA3-4094-4884-9EBF-F98248703DD2}"/>
                    </a:ext>
                  </a:extLst>
                </p14:cNvPr>
                <p14:cNvContentPartPr/>
                <p14:nvPr/>
              </p14:nvContentPartPr>
              <p14:xfrm>
                <a:off x="5612651" y="1745684"/>
                <a:ext cx="142560" cy="19404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86349DA3-4094-4884-9EBF-F98248703DD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03651" y="1736684"/>
                  <a:ext cx="160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A1298DAD-B2EC-427F-AC27-E4FC68B4CFF9}"/>
                    </a:ext>
                  </a:extLst>
                </p14:cNvPr>
                <p14:cNvContentPartPr/>
                <p14:nvPr/>
              </p14:nvContentPartPr>
              <p14:xfrm>
                <a:off x="5781131" y="1766924"/>
                <a:ext cx="210960" cy="22716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A1298DAD-B2EC-427F-AC27-E4FC68B4CFF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72131" y="1757924"/>
                  <a:ext cx="228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04F7DC3A-A603-42AF-9305-1DD719036C1F}"/>
                    </a:ext>
                  </a:extLst>
                </p14:cNvPr>
                <p14:cNvContentPartPr/>
                <p14:nvPr/>
              </p14:nvContentPartPr>
              <p14:xfrm>
                <a:off x="6048251" y="1828844"/>
                <a:ext cx="151920" cy="15480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04F7DC3A-A603-42AF-9305-1DD719036C1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39251" y="1819844"/>
                  <a:ext cx="169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0FECE48B-7353-4F43-BBBB-183161D79425}"/>
                    </a:ext>
                  </a:extLst>
                </p14:cNvPr>
                <p14:cNvContentPartPr/>
                <p14:nvPr/>
              </p14:nvContentPartPr>
              <p14:xfrm>
                <a:off x="6218531" y="1770884"/>
                <a:ext cx="366480" cy="21564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0FECE48B-7353-4F43-BBBB-183161D7942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09531" y="1762244"/>
                  <a:ext cx="3841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DFBEAC83-22E4-4E51-B109-DDE1FF0C8120}"/>
              </a:ext>
            </a:extLst>
          </p:cNvPr>
          <p:cNvGrpSpPr/>
          <p:nvPr/>
        </p:nvGrpSpPr>
        <p:grpSpPr>
          <a:xfrm>
            <a:off x="6814331" y="1757204"/>
            <a:ext cx="1379880" cy="219960"/>
            <a:chOff x="6814331" y="1757204"/>
            <a:chExt cx="137988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2FB20696-6AF7-4405-BD69-44DC854F7EF3}"/>
                    </a:ext>
                  </a:extLst>
                </p14:cNvPr>
                <p14:cNvContentPartPr/>
                <p14:nvPr/>
              </p14:nvContentPartPr>
              <p14:xfrm>
                <a:off x="6814331" y="1844324"/>
                <a:ext cx="133920" cy="13104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2FB20696-6AF7-4405-BD69-44DC854F7E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05691" y="1835324"/>
                  <a:ext cx="151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D7D1A0C5-DE1D-47EF-BB89-785B983B64E4}"/>
                    </a:ext>
                  </a:extLst>
                </p14:cNvPr>
                <p14:cNvContentPartPr/>
                <p14:nvPr/>
              </p14:nvContentPartPr>
              <p14:xfrm>
                <a:off x="6948611" y="1843964"/>
                <a:ext cx="106200" cy="10260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D7D1A0C5-DE1D-47EF-BB89-785B983B64E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39971" y="1835324"/>
                  <a:ext cx="123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DB90F1D5-8437-4447-9F41-CBBDDD3C632A}"/>
                    </a:ext>
                  </a:extLst>
                </p14:cNvPr>
                <p14:cNvContentPartPr/>
                <p14:nvPr/>
              </p14:nvContentPartPr>
              <p14:xfrm>
                <a:off x="7042571" y="1787084"/>
                <a:ext cx="288000" cy="18036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DB90F1D5-8437-4447-9F41-CBBDDD3C632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33571" y="1778444"/>
                  <a:ext cx="305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2C41931D-0AEF-4134-8F03-475CF2447E78}"/>
                    </a:ext>
                  </a:extLst>
                </p14:cNvPr>
                <p14:cNvContentPartPr/>
                <p14:nvPr/>
              </p14:nvContentPartPr>
              <p14:xfrm>
                <a:off x="7298531" y="1808324"/>
                <a:ext cx="39240" cy="324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2C41931D-0AEF-4134-8F03-475CF2447E7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89891" y="1799684"/>
                  <a:ext cx="56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B84FA716-7E50-4237-A637-FD848FF8C8D1}"/>
                    </a:ext>
                  </a:extLst>
                </p14:cNvPr>
                <p14:cNvContentPartPr/>
                <p14:nvPr/>
              </p14:nvContentPartPr>
              <p14:xfrm>
                <a:off x="7395011" y="1792844"/>
                <a:ext cx="167400" cy="18432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B84FA716-7E50-4237-A637-FD848FF8C8D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86371" y="1784204"/>
                  <a:ext cx="185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795FAB14-7E7A-46EF-9D92-0FB52B3C74D2}"/>
                    </a:ext>
                  </a:extLst>
                </p14:cNvPr>
                <p14:cNvContentPartPr/>
                <p14:nvPr/>
              </p14:nvContentPartPr>
              <p14:xfrm>
                <a:off x="7601291" y="1757204"/>
                <a:ext cx="309960" cy="21096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795FAB14-7E7A-46EF-9D92-0FB52B3C74D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592651" y="1748204"/>
                  <a:ext cx="327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A6DE8E39-C9A4-44D4-A028-1CD6CC99DC9E}"/>
                    </a:ext>
                  </a:extLst>
                </p14:cNvPr>
                <p14:cNvContentPartPr/>
                <p14:nvPr/>
              </p14:nvContentPartPr>
              <p14:xfrm>
                <a:off x="7937171" y="1796804"/>
                <a:ext cx="140400" cy="15552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A6DE8E39-C9A4-44D4-A028-1CD6CC99DC9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28531" y="1787804"/>
                  <a:ext cx="158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235283C1-C27D-4C2A-8F1A-3664D55A734F}"/>
                    </a:ext>
                  </a:extLst>
                </p14:cNvPr>
                <p14:cNvContentPartPr/>
                <p14:nvPr/>
              </p14:nvContentPartPr>
              <p14:xfrm>
                <a:off x="8167931" y="1810124"/>
                <a:ext cx="26280" cy="9252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235283C1-C27D-4C2A-8F1A-3664D55A734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59291" y="1801484"/>
                  <a:ext cx="4392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E59F2D4E-426C-4FF6-BF48-359B21A08841}"/>
                  </a:ext>
                </a:extLst>
              </p14:cNvPr>
              <p14:cNvContentPartPr/>
              <p14:nvPr/>
            </p14:nvContentPartPr>
            <p14:xfrm>
              <a:off x="5990651" y="2493404"/>
              <a:ext cx="786600" cy="904320"/>
            </p14:xfrm>
          </p:contentPart>
        </mc:Choice>
        <mc:Fallback xmlns=""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E59F2D4E-426C-4FF6-BF48-359B21A0884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982011" y="2484764"/>
                <a:ext cx="80424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AFCD19C7-97B4-4567-A8CB-651017C6D0D8}"/>
                  </a:ext>
                </a:extLst>
              </p14:cNvPr>
              <p14:cNvContentPartPr/>
              <p14:nvPr/>
            </p14:nvContentPartPr>
            <p14:xfrm>
              <a:off x="8259062" y="5202044"/>
              <a:ext cx="180720" cy="8280"/>
            </p14:xfrm>
          </p:contentPart>
        </mc:Choice>
        <mc:Fallback xmlns=""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AFCD19C7-97B4-4567-A8CB-651017C6D0D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250062" y="5193044"/>
                <a:ext cx="198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71" name="Ink 1170">
                <a:extLst>
                  <a:ext uri="{FF2B5EF4-FFF2-40B4-BE49-F238E27FC236}">
                    <a16:creationId xmlns:a16="http://schemas.microsoft.com/office/drawing/2014/main" id="{E4CFD4B8-EBF9-4014-8176-EE0B64352A4A}"/>
                  </a:ext>
                </a:extLst>
              </p14:cNvPr>
              <p14:cNvContentPartPr/>
              <p14:nvPr/>
            </p14:nvContentPartPr>
            <p14:xfrm>
              <a:off x="8139182" y="5011244"/>
              <a:ext cx="360" cy="360"/>
            </p14:xfrm>
          </p:contentPart>
        </mc:Choice>
        <mc:Fallback xmlns="">
          <p:pic>
            <p:nvPicPr>
              <p:cNvPr id="1171" name="Ink 1170">
                <a:extLst>
                  <a:ext uri="{FF2B5EF4-FFF2-40B4-BE49-F238E27FC236}">
                    <a16:creationId xmlns:a16="http://schemas.microsoft.com/office/drawing/2014/main" id="{E4CFD4B8-EBF9-4014-8176-EE0B64352A4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130182" y="5002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E5B6EE15-4335-41AF-B4F9-828A18A0850F}"/>
                  </a:ext>
                </a:extLst>
              </p14:cNvPr>
              <p14:cNvContentPartPr/>
              <p14:nvPr/>
            </p14:nvContentPartPr>
            <p14:xfrm>
              <a:off x="7617491" y="2934764"/>
              <a:ext cx="97920" cy="65880"/>
            </p14:xfrm>
          </p:contentPart>
        </mc:Choice>
        <mc:Fallback xmlns=""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E5B6EE15-4335-41AF-B4F9-828A18A0850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608491" y="2926124"/>
                <a:ext cx="1155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55096A7D-E4B4-4FAE-B88C-978EBDB853A3}"/>
                  </a:ext>
                </a:extLst>
              </p14:cNvPr>
              <p14:cNvContentPartPr/>
              <p14:nvPr/>
            </p14:nvContentPartPr>
            <p14:xfrm>
              <a:off x="7610291" y="3250844"/>
              <a:ext cx="105840" cy="107280"/>
            </p14:xfrm>
          </p:contentPart>
        </mc:Choice>
        <mc:Fallback xmlns=""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55096A7D-E4B4-4FAE-B88C-978EBDB853A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601291" y="3242204"/>
                <a:ext cx="1234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42FD4B16-7A76-4E07-B0F2-3471044A3074}"/>
                  </a:ext>
                </a:extLst>
              </p14:cNvPr>
              <p14:cNvContentPartPr/>
              <p14:nvPr/>
            </p14:nvContentPartPr>
            <p14:xfrm>
              <a:off x="6807491" y="3907844"/>
              <a:ext cx="97200" cy="156960"/>
            </p14:xfrm>
          </p:contentPart>
        </mc:Choice>
        <mc:Fallback xmlns=""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42FD4B16-7A76-4E07-B0F2-3471044A307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798491" y="3898844"/>
                <a:ext cx="114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B5750388-5298-4150-AFCF-3725F4C2EA66}"/>
                  </a:ext>
                </a:extLst>
              </p14:cNvPr>
              <p14:cNvContentPartPr/>
              <p14:nvPr/>
            </p14:nvContentPartPr>
            <p14:xfrm>
              <a:off x="5861051" y="2879684"/>
              <a:ext cx="124920" cy="91440"/>
            </p14:xfrm>
          </p:contentPart>
        </mc:Choice>
        <mc:Fallback xmlns=""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B5750388-5298-4150-AFCF-3725F4C2EA6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852051" y="2871044"/>
                <a:ext cx="1425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AAD77852-7235-467E-94E7-28F75BEEB9BA}"/>
                  </a:ext>
                </a:extLst>
              </p14:cNvPr>
              <p14:cNvContentPartPr/>
              <p14:nvPr/>
            </p14:nvContentPartPr>
            <p14:xfrm>
              <a:off x="5871851" y="3107204"/>
              <a:ext cx="106560" cy="105480"/>
            </p14:xfrm>
          </p:contentPart>
        </mc:Choice>
        <mc:Fallback xmlns=""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AAD77852-7235-467E-94E7-28F75BEEB9B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863211" y="3098564"/>
                <a:ext cx="1242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1853B1FA-2F88-493F-8F29-0578D4C1A5DE}"/>
                  </a:ext>
                </a:extLst>
              </p14:cNvPr>
              <p14:cNvContentPartPr/>
              <p14:nvPr/>
            </p14:nvContentPartPr>
            <p14:xfrm>
              <a:off x="5846651" y="3377564"/>
              <a:ext cx="111960" cy="136800"/>
            </p14:xfrm>
          </p:contentPart>
        </mc:Choice>
        <mc:Fallback xmlns=""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1853B1FA-2F88-493F-8F29-0578D4C1A5D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838011" y="3368564"/>
                <a:ext cx="129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CAD3A470-FF80-439C-B76D-312AE9948537}"/>
                  </a:ext>
                </a:extLst>
              </p14:cNvPr>
              <p14:cNvContentPartPr/>
              <p14:nvPr/>
            </p14:nvContentPartPr>
            <p14:xfrm>
              <a:off x="5721731" y="2437964"/>
              <a:ext cx="6840" cy="55800"/>
            </p14:xfrm>
          </p:contentPart>
        </mc:Choice>
        <mc:Fallback xmlns=""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CAD3A470-FF80-439C-B76D-312AE994853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712731" y="2428964"/>
                <a:ext cx="244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DF042224-2F2E-4DEB-A8F5-2FB17D2D3233}"/>
                  </a:ext>
                </a:extLst>
              </p14:cNvPr>
              <p14:cNvContentPartPr/>
              <p14:nvPr/>
            </p14:nvContentPartPr>
            <p14:xfrm>
              <a:off x="5740091" y="2362364"/>
              <a:ext cx="12240" cy="11880"/>
            </p14:xfrm>
          </p:contentPart>
        </mc:Choice>
        <mc:Fallback xmlns=""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DF042224-2F2E-4DEB-A8F5-2FB17D2D323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31091" y="2353364"/>
                <a:ext cx="29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0363BA66-E663-4F9B-9681-06F20498C7FA}"/>
                  </a:ext>
                </a:extLst>
              </p14:cNvPr>
              <p14:cNvContentPartPr/>
              <p14:nvPr/>
            </p14:nvContentPartPr>
            <p14:xfrm>
              <a:off x="5785091" y="2461364"/>
              <a:ext cx="72000" cy="7668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0363BA66-E663-4F9B-9681-06F20498C7F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776451" y="2452724"/>
                <a:ext cx="896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953574F2-7B52-4516-A638-1485025ACAE2}"/>
                  </a:ext>
                </a:extLst>
              </p14:cNvPr>
              <p14:cNvContentPartPr/>
              <p14:nvPr/>
            </p14:nvContentPartPr>
            <p14:xfrm>
              <a:off x="5880491" y="2431844"/>
              <a:ext cx="82440" cy="209880"/>
            </p14:xfrm>
          </p:contentPart>
        </mc:Choice>
        <mc:Fallback xmlns=""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953574F2-7B52-4516-A638-1485025ACAE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871491" y="2422844"/>
                <a:ext cx="100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A3596AB0-2659-45A0-9213-174155E89567}"/>
                  </a:ext>
                </a:extLst>
              </p14:cNvPr>
              <p14:cNvContentPartPr/>
              <p14:nvPr/>
            </p14:nvContentPartPr>
            <p14:xfrm>
              <a:off x="6006131" y="2380724"/>
              <a:ext cx="152280" cy="136080"/>
            </p14:xfrm>
          </p:contentPart>
        </mc:Choice>
        <mc:Fallback xmlns=""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A3596AB0-2659-45A0-9213-174155E8956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997131" y="2371724"/>
                <a:ext cx="169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C170B916-34DB-41E4-B1F0-66F379E975E4}"/>
                  </a:ext>
                </a:extLst>
              </p14:cNvPr>
              <p14:cNvContentPartPr/>
              <p14:nvPr/>
            </p14:nvContentPartPr>
            <p14:xfrm>
              <a:off x="6227891" y="2376404"/>
              <a:ext cx="62280" cy="9936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C170B916-34DB-41E4-B1F0-66F379E975E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219251" y="2367764"/>
                <a:ext cx="799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73FE5A30-2F6E-47BE-963F-9EC508ABD487}"/>
                  </a:ext>
                </a:extLst>
              </p14:cNvPr>
              <p14:cNvContentPartPr/>
              <p14:nvPr/>
            </p14:nvContentPartPr>
            <p14:xfrm>
              <a:off x="6818291" y="2346524"/>
              <a:ext cx="94680" cy="113040"/>
            </p14:xfrm>
          </p:contentPart>
        </mc:Choice>
        <mc:Fallback xmlns=""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73FE5A30-2F6E-47BE-963F-9EC508ABD48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809291" y="2337524"/>
                <a:ext cx="112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D00FB865-3935-4386-9544-4D02FB48DE40}"/>
                  </a:ext>
                </a:extLst>
              </p14:cNvPr>
              <p14:cNvContentPartPr/>
              <p14:nvPr/>
            </p14:nvContentPartPr>
            <p14:xfrm>
              <a:off x="6792371" y="2818484"/>
              <a:ext cx="105480" cy="112320"/>
            </p14:xfrm>
          </p:contentPart>
        </mc:Choice>
        <mc:Fallback xmlns=""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D00FB865-3935-4386-9544-4D02FB48DE4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783731" y="2809844"/>
                <a:ext cx="1231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A8FBB727-BA6B-49B4-AB8C-3FCF28F09676}"/>
                  </a:ext>
                </a:extLst>
              </p14:cNvPr>
              <p14:cNvContentPartPr/>
              <p14:nvPr/>
            </p14:nvContentPartPr>
            <p14:xfrm>
              <a:off x="6795251" y="3316724"/>
              <a:ext cx="91080" cy="109800"/>
            </p14:xfrm>
          </p:contentPart>
        </mc:Choice>
        <mc:Fallback xmlns=""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A8FBB727-BA6B-49B4-AB8C-3FCF28F0967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786611" y="3307724"/>
                <a:ext cx="108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2FE2C9B4-BEAE-4C23-9887-321E8C88505B}"/>
                  </a:ext>
                </a:extLst>
              </p14:cNvPr>
              <p14:cNvContentPartPr/>
              <p14:nvPr/>
            </p14:nvContentPartPr>
            <p14:xfrm>
              <a:off x="6030971" y="2416004"/>
              <a:ext cx="743400" cy="516960"/>
            </p14:xfrm>
          </p:contentPart>
        </mc:Choice>
        <mc:Fallback xmlns=""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2FE2C9B4-BEAE-4C23-9887-321E8C88505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021971" y="2407364"/>
                <a:ext cx="76104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EC29B7A5-1D52-4C3E-A0F2-1C399AE7B106}"/>
                  </a:ext>
                </a:extLst>
              </p14:cNvPr>
              <p14:cNvContentPartPr/>
              <p14:nvPr/>
            </p14:nvContentPartPr>
            <p14:xfrm>
              <a:off x="6040691" y="2898764"/>
              <a:ext cx="822600" cy="38160"/>
            </p14:xfrm>
          </p:contentPart>
        </mc:Choice>
        <mc:Fallback xmlns=""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EC29B7A5-1D52-4C3E-A0F2-1C399AE7B10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031691" y="2889764"/>
                <a:ext cx="8402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026E48C2-4C83-43EE-A6A7-2AC468ABCB02}"/>
                  </a:ext>
                </a:extLst>
              </p14:cNvPr>
              <p14:cNvContentPartPr/>
              <p14:nvPr/>
            </p14:nvContentPartPr>
            <p14:xfrm>
              <a:off x="6025211" y="2943404"/>
              <a:ext cx="795600" cy="421200"/>
            </p14:xfrm>
          </p:contentPart>
        </mc:Choice>
        <mc:Fallback xmlns=""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026E48C2-4C83-43EE-A6A7-2AC468ABCB0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016211" y="2934764"/>
                <a:ext cx="8132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7128938A-D63C-4115-A563-ECA6AA2BB762}"/>
                  </a:ext>
                </a:extLst>
              </p14:cNvPr>
              <p14:cNvContentPartPr/>
              <p14:nvPr/>
            </p14:nvContentPartPr>
            <p14:xfrm>
              <a:off x="6005051" y="2957084"/>
              <a:ext cx="785520" cy="1044360"/>
            </p14:xfrm>
          </p:contentPart>
        </mc:Choice>
        <mc:Fallback xmlns=""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7128938A-D63C-4115-A563-ECA6AA2BB76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996411" y="2948444"/>
                <a:ext cx="80316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0DCDF751-98A3-443A-838D-562509F54D82}"/>
                  </a:ext>
                </a:extLst>
              </p14:cNvPr>
              <p14:cNvContentPartPr/>
              <p14:nvPr/>
            </p14:nvContentPartPr>
            <p14:xfrm>
              <a:off x="6941771" y="2454524"/>
              <a:ext cx="619560" cy="449640"/>
            </p14:xfrm>
          </p:contentPart>
        </mc:Choice>
        <mc:Fallback xmlns=""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0DCDF751-98A3-443A-838D-562509F54D8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932771" y="2445524"/>
                <a:ext cx="6372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3F5A5ADF-05B5-45AD-8886-651D533257D1}"/>
                  </a:ext>
                </a:extLst>
              </p14:cNvPr>
              <p14:cNvContentPartPr/>
              <p14:nvPr/>
            </p14:nvContentPartPr>
            <p14:xfrm>
              <a:off x="6937451" y="2921804"/>
              <a:ext cx="635040" cy="37800"/>
            </p14:xfrm>
          </p:contentPart>
        </mc:Choice>
        <mc:Fallback xmlns=""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3F5A5ADF-05B5-45AD-8886-651D533257D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928811" y="2912804"/>
                <a:ext cx="652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CC15F1F5-AF4C-4A19-9FDF-7978BBFF38DA}"/>
                  </a:ext>
                </a:extLst>
              </p14:cNvPr>
              <p14:cNvContentPartPr/>
              <p14:nvPr/>
            </p14:nvContentPartPr>
            <p14:xfrm>
              <a:off x="6943931" y="3384404"/>
              <a:ext cx="614880" cy="541080"/>
            </p14:xfrm>
          </p:contentPart>
        </mc:Choice>
        <mc:Fallback xmlns=""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CC15F1F5-AF4C-4A19-9FDF-7978BBFF38D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935291" y="3375404"/>
                <a:ext cx="63252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5202AA83-95E3-403F-8FF3-83CB0B102D0C}"/>
                  </a:ext>
                </a:extLst>
              </p14:cNvPr>
              <p14:cNvContentPartPr/>
              <p14:nvPr/>
            </p14:nvContentPartPr>
            <p14:xfrm>
              <a:off x="6947891" y="2995244"/>
              <a:ext cx="686880" cy="916560"/>
            </p14:xfrm>
          </p:contentPart>
        </mc:Choice>
        <mc:Fallback xmlns=""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5202AA83-95E3-403F-8FF3-83CB0B102D0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939251" y="2986244"/>
                <a:ext cx="70452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CE210115-97E2-477B-BA0B-C5AC14DD6137}"/>
                  </a:ext>
                </a:extLst>
              </p14:cNvPr>
              <p14:cNvContentPartPr/>
              <p14:nvPr/>
            </p14:nvContentPartPr>
            <p14:xfrm>
              <a:off x="6934211" y="3373964"/>
              <a:ext cx="659880" cy="16200"/>
            </p14:xfrm>
          </p:contentPart>
        </mc:Choice>
        <mc:Fallback xmlns=""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CE210115-97E2-477B-BA0B-C5AC14DD613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925211" y="3365324"/>
                <a:ext cx="677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E1014112-0719-4412-BDA1-435F40F2FEA4}"/>
                  </a:ext>
                </a:extLst>
              </p14:cNvPr>
              <p14:cNvContentPartPr/>
              <p14:nvPr/>
            </p14:nvContentPartPr>
            <p14:xfrm>
              <a:off x="6915131" y="2968244"/>
              <a:ext cx="667080" cy="420480"/>
            </p14:xfrm>
          </p:contentPart>
        </mc:Choice>
        <mc:Fallback xmlns=""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E1014112-0719-4412-BDA1-435F40F2FEA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906491" y="2959244"/>
                <a:ext cx="6847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D068BD63-812B-48F0-BAED-3BEE622C1D96}"/>
                  </a:ext>
                </a:extLst>
              </p14:cNvPr>
              <p14:cNvContentPartPr/>
              <p14:nvPr/>
            </p14:nvContentPartPr>
            <p14:xfrm>
              <a:off x="6918011" y="2508884"/>
              <a:ext cx="801360" cy="8499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D068BD63-812B-48F0-BAED-3BEE622C1D9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909371" y="2500244"/>
                <a:ext cx="81900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DDA7D280-1FDF-4090-B1D9-841664F008C8}"/>
                  </a:ext>
                </a:extLst>
              </p14:cNvPr>
              <p14:cNvContentPartPr/>
              <p14:nvPr/>
            </p14:nvContentPartPr>
            <p14:xfrm>
              <a:off x="6893891" y="2927564"/>
              <a:ext cx="707400" cy="418680"/>
            </p14:xfrm>
          </p:contentPart>
        </mc:Choice>
        <mc:Fallback xmlns=""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DDA7D280-1FDF-4090-B1D9-841664F008C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885251" y="2918564"/>
                <a:ext cx="7250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C883802D-B719-4AEB-97A1-9C8D0DF6865E}"/>
                  </a:ext>
                </a:extLst>
              </p14:cNvPr>
              <p14:cNvContentPartPr/>
              <p14:nvPr/>
            </p14:nvContentPartPr>
            <p14:xfrm>
              <a:off x="6001091" y="2428244"/>
              <a:ext cx="855360" cy="738720"/>
            </p14:xfrm>
          </p:contentPart>
        </mc:Choice>
        <mc:Fallback xmlns=""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C883802D-B719-4AEB-97A1-9C8D0DF6865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992091" y="2419244"/>
                <a:ext cx="87300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7C9C8823-1F97-404C-B4A2-CC9CD2BE7B8C}"/>
                  </a:ext>
                </a:extLst>
              </p14:cNvPr>
              <p14:cNvContentPartPr/>
              <p14:nvPr/>
            </p14:nvContentPartPr>
            <p14:xfrm>
              <a:off x="6067691" y="2887244"/>
              <a:ext cx="685080" cy="255960"/>
            </p14:xfrm>
          </p:contentPart>
        </mc:Choice>
        <mc:Fallback xmlns=""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7C9C8823-1F97-404C-B4A2-CC9CD2BE7B8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058691" y="2878604"/>
                <a:ext cx="702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770FBE1F-8B7B-4FE3-81AB-7C317194839C}"/>
                  </a:ext>
                </a:extLst>
              </p14:cNvPr>
              <p14:cNvContentPartPr/>
              <p14:nvPr/>
            </p14:nvContentPartPr>
            <p14:xfrm>
              <a:off x="6065891" y="3166244"/>
              <a:ext cx="737280" cy="164520"/>
            </p14:xfrm>
          </p:contentPart>
        </mc:Choice>
        <mc:Fallback xmlns=""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770FBE1F-8B7B-4FE3-81AB-7C317194839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056891" y="3157604"/>
                <a:ext cx="754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4A352CE6-EB48-4714-AEA0-FC0FC734F1AD}"/>
                  </a:ext>
                </a:extLst>
              </p14:cNvPr>
              <p14:cNvContentPartPr/>
              <p14:nvPr/>
            </p14:nvContentPartPr>
            <p14:xfrm>
              <a:off x="6017651" y="3197564"/>
              <a:ext cx="808560" cy="738000"/>
            </p14:xfrm>
          </p:contentPart>
        </mc:Choice>
        <mc:Fallback xmlns=""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4A352CE6-EB48-4714-AEA0-FC0FC734F1A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009011" y="3188564"/>
                <a:ext cx="8262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AC8B3238-3903-4464-A3E7-F0725902586C}"/>
                  </a:ext>
                </a:extLst>
              </p14:cNvPr>
              <p14:cNvContentPartPr/>
              <p14:nvPr/>
            </p14:nvContentPartPr>
            <p14:xfrm>
              <a:off x="6040691" y="2915324"/>
              <a:ext cx="730800" cy="487080"/>
            </p14:xfrm>
          </p:contentPart>
        </mc:Choice>
        <mc:Fallback xmlns=""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AC8B3238-3903-4464-A3E7-F0725902586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031691" y="2906684"/>
                <a:ext cx="7484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8CAEDE68-A67A-48CB-8475-1367D00DFF35}"/>
                  </a:ext>
                </a:extLst>
              </p14:cNvPr>
              <p14:cNvContentPartPr/>
              <p14:nvPr/>
            </p14:nvContentPartPr>
            <p14:xfrm>
              <a:off x="6069491" y="3421124"/>
              <a:ext cx="617400" cy="23400"/>
            </p14:xfrm>
          </p:contentPart>
        </mc:Choice>
        <mc:Fallback xmlns=""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8CAEDE68-A67A-48CB-8475-1367D00DFF3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060491" y="3412124"/>
                <a:ext cx="635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837E49FD-32CD-4F2E-B428-1718E1D9D896}"/>
                  </a:ext>
                </a:extLst>
              </p14:cNvPr>
              <p14:cNvContentPartPr/>
              <p14:nvPr/>
            </p14:nvContentPartPr>
            <p14:xfrm>
              <a:off x="6111251" y="3523724"/>
              <a:ext cx="695880" cy="519840"/>
            </p14:xfrm>
          </p:contentPart>
        </mc:Choice>
        <mc:Fallback xmlns=""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837E49FD-32CD-4F2E-B428-1718E1D9D89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102251" y="3514724"/>
                <a:ext cx="7135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51" name="Ink 1150">
                <a:extLst>
                  <a:ext uri="{FF2B5EF4-FFF2-40B4-BE49-F238E27FC236}">
                    <a16:creationId xmlns:a16="http://schemas.microsoft.com/office/drawing/2014/main" id="{CC010B83-B85C-4456-9D54-1E3D5DA0F0BA}"/>
                  </a:ext>
                </a:extLst>
              </p14:cNvPr>
              <p14:cNvContentPartPr/>
              <p14:nvPr/>
            </p14:nvContentPartPr>
            <p14:xfrm>
              <a:off x="7266491" y="2571524"/>
              <a:ext cx="120600" cy="120960"/>
            </p14:xfrm>
          </p:contentPart>
        </mc:Choice>
        <mc:Fallback xmlns="">
          <p:pic>
            <p:nvPicPr>
              <p:cNvPr id="1151" name="Ink 1150">
                <a:extLst>
                  <a:ext uri="{FF2B5EF4-FFF2-40B4-BE49-F238E27FC236}">
                    <a16:creationId xmlns:a16="http://schemas.microsoft.com/office/drawing/2014/main" id="{CC010B83-B85C-4456-9D54-1E3D5DA0F0B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257491" y="2562524"/>
                <a:ext cx="1382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52" name="Ink 1151">
                <a:extLst>
                  <a:ext uri="{FF2B5EF4-FFF2-40B4-BE49-F238E27FC236}">
                    <a16:creationId xmlns:a16="http://schemas.microsoft.com/office/drawing/2014/main" id="{7F63E35F-41C4-4F9F-A381-A8107093D59F}"/>
                  </a:ext>
                </a:extLst>
              </p14:cNvPr>
              <p14:cNvContentPartPr/>
              <p14:nvPr/>
            </p14:nvContentPartPr>
            <p14:xfrm>
              <a:off x="7483571" y="2513564"/>
              <a:ext cx="174960" cy="84600"/>
            </p14:xfrm>
          </p:contentPart>
        </mc:Choice>
        <mc:Fallback xmlns="">
          <p:pic>
            <p:nvPicPr>
              <p:cNvPr id="1152" name="Ink 1151">
                <a:extLst>
                  <a:ext uri="{FF2B5EF4-FFF2-40B4-BE49-F238E27FC236}">
                    <a16:creationId xmlns:a16="http://schemas.microsoft.com/office/drawing/2014/main" id="{7F63E35F-41C4-4F9F-A381-A8107093D59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474571" y="2504564"/>
                <a:ext cx="1926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53" name="Ink 1152">
                <a:extLst>
                  <a:ext uri="{FF2B5EF4-FFF2-40B4-BE49-F238E27FC236}">
                    <a16:creationId xmlns:a16="http://schemas.microsoft.com/office/drawing/2014/main" id="{A6DDADE8-E160-4EB7-B457-EC013313925E}"/>
                  </a:ext>
                </a:extLst>
              </p14:cNvPr>
              <p14:cNvContentPartPr/>
              <p14:nvPr/>
            </p14:nvContentPartPr>
            <p14:xfrm>
              <a:off x="7764371" y="2482604"/>
              <a:ext cx="70920" cy="91080"/>
            </p14:xfrm>
          </p:contentPart>
        </mc:Choice>
        <mc:Fallback xmlns="">
          <p:pic>
            <p:nvPicPr>
              <p:cNvPr id="1153" name="Ink 1152">
                <a:extLst>
                  <a:ext uri="{FF2B5EF4-FFF2-40B4-BE49-F238E27FC236}">
                    <a16:creationId xmlns:a16="http://schemas.microsoft.com/office/drawing/2014/main" id="{A6DDADE8-E160-4EB7-B457-EC013313925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755731" y="2473604"/>
                <a:ext cx="885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154" name="Ink 1153">
                <a:extLst>
                  <a:ext uri="{FF2B5EF4-FFF2-40B4-BE49-F238E27FC236}">
                    <a16:creationId xmlns:a16="http://schemas.microsoft.com/office/drawing/2014/main" id="{C174B426-CD21-46BB-B178-D1DD7A36A7B1}"/>
                  </a:ext>
                </a:extLst>
              </p14:cNvPr>
              <p14:cNvContentPartPr/>
              <p14:nvPr/>
            </p14:nvContentPartPr>
            <p14:xfrm>
              <a:off x="7868411" y="2403404"/>
              <a:ext cx="236520" cy="281160"/>
            </p14:xfrm>
          </p:contentPart>
        </mc:Choice>
        <mc:Fallback xmlns="">
          <p:pic>
            <p:nvPicPr>
              <p:cNvPr id="1154" name="Ink 1153">
                <a:extLst>
                  <a:ext uri="{FF2B5EF4-FFF2-40B4-BE49-F238E27FC236}">
                    <a16:creationId xmlns:a16="http://schemas.microsoft.com/office/drawing/2014/main" id="{C174B426-CD21-46BB-B178-D1DD7A36A7B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859771" y="2394764"/>
                <a:ext cx="2541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155" name="Ink 1154">
                <a:extLst>
                  <a:ext uri="{FF2B5EF4-FFF2-40B4-BE49-F238E27FC236}">
                    <a16:creationId xmlns:a16="http://schemas.microsoft.com/office/drawing/2014/main" id="{5EBDDF42-E51F-4A04-98D5-8A5831EC951F}"/>
                  </a:ext>
                </a:extLst>
              </p14:cNvPr>
              <p14:cNvContentPartPr/>
              <p14:nvPr/>
            </p14:nvContentPartPr>
            <p14:xfrm>
              <a:off x="8144171" y="2392964"/>
              <a:ext cx="162720" cy="136440"/>
            </p14:xfrm>
          </p:contentPart>
        </mc:Choice>
        <mc:Fallback xmlns="">
          <p:pic>
            <p:nvPicPr>
              <p:cNvPr id="1155" name="Ink 1154">
                <a:extLst>
                  <a:ext uri="{FF2B5EF4-FFF2-40B4-BE49-F238E27FC236}">
                    <a16:creationId xmlns:a16="http://schemas.microsoft.com/office/drawing/2014/main" id="{5EBDDF42-E51F-4A04-98D5-8A5831EC951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135171" y="2383964"/>
                <a:ext cx="180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156" name="Ink 1155">
                <a:extLst>
                  <a:ext uri="{FF2B5EF4-FFF2-40B4-BE49-F238E27FC236}">
                    <a16:creationId xmlns:a16="http://schemas.microsoft.com/office/drawing/2014/main" id="{C794582D-6A7B-4A60-8D6E-A0A7B5C97492}"/>
                  </a:ext>
                </a:extLst>
              </p14:cNvPr>
              <p14:cNvContentPartPr/>
              <p14:nvPr/>
            </p14:nvContentPartPr>
            <p14:xfrm>
              <a:off x="8520371" y="2409524"/>
              <a:ext cx="259200" cy="109440"/>
            </p14:xfrm>
          </p:contentPart>
        </mc:Choice>
        <mc:Fallback xmlns="">
          <p:pic>
            <p:nvPicPr>
              <p:cNvPr id="1156" name="Ink 1155">
                <a:extLst>
                  <a:ext uri="{FF2B5EF4-FFF2-40B4-BE49-F238E27FC236}">
                    <a16:creationId xmlns:a16="http://schemas.microsoft.com/office/drawing/2014/main" id="{C794582D-6A7B-4A60-8D6E-A0A7B5C9749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511371" y="2400524"/>
                <a:ext cx="2768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157" name="Ink 1156">
                <a:extLst>
                  <a:ext uri="{FF2B5EF4-FFF2-40B4-BE49-F238E27FC236}">
                    <a16:creationId xmlns:a16="http://schemas.microsoft.com/office/drawing/2014/main" id="{F8A672C9-BA27-4811-AEE7-C104485EC0E4}"/>
                  </a:ext>
                </a:extLst>
              </p14:cNvPr>
              <p14:cNvContentPartPr/>
              <p14:nvPr/>
            </p14:nvContentPartPr>
            <p14:xfrm>
              <a:off x="8775971" y="2351204"/>
              <a:ext cx="8280" cy="5040"/>
            </p14:xfrm>
          </p:contentPart>
        </mc:Choice>
        <mc:Fallback xmlns="">
          <p:pic>
            <p:nvPicPr>
              <p:cNvPr id="1157" name="Ink 1156">
                <a:extLst>
                  <a:ext uri="{FF2B5EF4-FFF2-40B4-BE49-F238E27FC236}">
                    <a16:creationId xmlns:a16="http://schemas.microsoft.com/office/drawing/2014/main" id="{F8A672C9-BA27-4811-AEE7-C104485EC0E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766971" y="2342564"/>
                <a:ext cx="259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158" name="Ink 1157">
                <a:extLst>
                  <a:ext uri="{FF2B5EF4-FFF2-40B4-BE49-F238E27FC236}">
                    <a16:creationId xmlns:a16="http://schemas.microsoft.com/office/drawing/2014/main" id="{E7F92112-89ED-4767-9E37-7F93EFB2A31B}"/>
                  </a:ext>
                </a:extLst>
              </p14:cNvPr>
              <p14:cNvContentPartPr/>
              <p14:nvPr/>
            </p14:nvContentPartPr>
            <p14:xfrm>
              <a:off x="8798291" y="2434724"/>
              <a:ext cx="127080" cy="242640"/>
            </p14:xfrm>
          </p:contentPart>
        </mc:Choice>
        <mc:Fallback xmlns="">
          <p:pic>
            <p:nvPicPr>
              <p:cNvPr id="1158" name="Ink 1157">
                <a:extLst>
                  <a:ext uri="{FF2B5EF4-FFF2-40B4-BE49-F238E27FC236}">
                    <a16:creationId xmlns:a16="http://schemas.microsoft.com/office/drawing/2014/main" id="{E7F92112-89ED-4767-9E37-7F93EFB2A31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789651" y="2426084"/>
                <a:ext cx="144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159" name="Ink 1158">
                <a:extLst>
                  <a:ext uri="{FF2B5EF4-FFF2-40B4-BE49-F238E27FC236}">
                    <a16:creationId xmlns:a16="http://schemas.microsoft.com/office/drawing/2014/main" id="{9C1A4274-5D49-4A96-8125-0598F54AFD9F}"/>
                  </a:ext>
                </a:extLst>
              </p14:cNvPr>
              <p14:cNvContentPartPr/>
              <p14:nvPr/>
            </p14:nvContentPartPr>
            <p14:xfrm>
              <a:off x="8907731" y="2409164"/>
              <a:ext cx="104760" cy="74160"/>
            </p14:xfrm>
          </p:contentPart>
        </mc:Choice>
        <mc:Fallback xmlns="">
          <p:pic>
            <p:nvPicPr>
              <p:cNvPr id="1159" name="Ink 1158">
                <a:extLst>
                  <a:ext uri="{FF2B5EF4-FFF2-40B4-BE49-F238E27FC236}">
                    <a16:creationId xmlns:a16="http://schemas.microsoft.com/office/drawing/2014/main" id="{9C1A4274-5D49-4A96-8125-0598F54AFD9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899091" y="2400524"/>
                <a:ext cx="1224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60" name="Ink 1159">
                <a:extLst>
                  <a:ext uri="{FF2B5EF4-FFF2-40B4-BE49-F238E27FC236}">
                    <a16:creationId xmlns:a16="http://schemas.microsoft.com/office/drawing/2014/main" id="{A185E8E1-4D53-47B5-8432-D115BF19835C}"/>
                  </a:ext>
                </a:extLst>
              </p14:cNvPr>
              <p14:cNvContentPartPr/>
              <p14:nvPr/>
            </p14:nvContentPartPr>
            <p14:xfrm>
              <a:off x="9031211" y="2315924"/>
              <a:ext cx="16920" cy="193680"/>
            </p14:xfrm>
          </p:contentPart>
        </mc:Choice>
        <mc:Fallback xmlns="">
          <p:pic>
            <p:nvPicPr>
              <p:cNvPr id="1160" name="Ink 1159">
                <a:extLst>
                  <a:ext uri="{FF2B5EF4-FFF2-40B4-BE49-F238E27FC236}">
                    <a16:creationId xmlns:a16="http://schemas.microsoft.com/office/drawing/2014/main" id="{A185E8E1-4D53-47B5-8432-D115BF19835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022211" y="2306924"/>
                <a:ext cx="34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61" name="Ink 1160">
                <a:extLst>
                  <a:ext uri="{FF2B5EF4-FFF2-40B4-BE49-F238E27FC236}">
                    <a16:creationId xmlns:a16="http://schemas.microsoft.com/office/drawing/2014/main" id="{6A8A8AA1-C3DD-4F4A-AD83-5A633BBECCA3}"/>
                  </a:ext>
                </a:extLst>
              </p14:cNvPr>
              <p14:cNvContentPartPr/>
              <p14:nvPr/>
            </p14:nvContentPartPr>
            <p14:xfrm>
              <a:off x="9017531" y="2362724"/>
              <a:ext cx="182160" cy="118080"/>
            </p14:xfrm>
          </p:contentPart>
        </mc:Choice>
        <mc:Fallback xmlns="">
          <p:pic>
            <p:nvPicPr>
              <p:cNvPr id="1161" name="Ink 1160">
                <a:extLst>
                  <a:ext uri="{FF2B5EF4-FFF2-40B4-BE49-F238E27FC236}">
                    <a16:creationId xmlns:a16="http://schemas.microsoft.com/office/drawing/2014/main" id="{6A8A8AA1-C3DD-4F4A-AD83-5A633BBECCA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008531" y="2354084"/>
                <a:ext cx="199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165" name="Ink 1164">
                <a:extLst>
                  <a:ext uri="{FF2B5EF4-FFF2-40B4-BE49-F238E27FC236}">
                    <a16:creationId xmlns:a16="http://schemas.microsoft.com/office/drawing/2014/main" id="{5BE32B24-6BA6-46DB-8837-95C83F9E5151}"/>
                  </a:ext>
                </a:extLst>
              </p14:cNvPr>
              <p14:cNvContentPartPr/>
              <p14:nvPr/>
            </p14:nvContentPartPr>
            <p14:xfrm>
              <a:off x="7274051" y="3907124"/>
              <a:ext cx="144360" cy="252000"/>
            </p14:xfrm>
          </p:contentPart>
        </mc:Choice>
        <mc:Fallback xmlns="">
          <p:pic>
            <p:nvPicPr>
              <p:cNvPr id="1165" name="Ink 1164">
                <a:extLst>
                  <a:ext uri="{FF2B5EF4-FFF2-40B4-BE49-F238E27FC236}">
                    <a16:creationId xmlns:a16="http://schemas.microsoft.com/office/drawing/2014/main" id="{5BE32B24-6BA6-46DB-8837-95C83F9E515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265051" y="3898124"/>
                <a:ext cx="1620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166" name="Ink 1165">
                <a:extLst>
                  <a:ext uri="{FF2B5EF4-FFF2-40B4-BE49-F238E27FC236}">
                    <a16:creationId xmlns:a16="http://schemas.microsoft.com/office/drawing/2014/main" id="{34BE9F1D-4D31-4905-A89E-176F3EE3E407}"/>
                  </a:ext>
                </a:extLst>
              </p14:cNvPr>
              <p14:cNvContentPartPr/>
              <p14:nvPr/>
            </p14:nvContentPartPr>
            <p14:xfrm>
              <a:off x="7312211" y="4065164"/>
              <a:ext cx="118440" cy="11160"/>
            </p14:xfrm>
          </p:contentPart>
        </mc:Choice>
        <mc:Fallback xmlns="">
          <p:pic>
            <p:nvPicPr>
              <p:cNvPr id="1166" name="Ink 1165">
                <a:extLst>
                  <a:ext uri="{FF2B5EF4-FFF2-40B4-BE49-F238E27FC236}">
                    <a16:creationId xmlns:a16="http://schemas.microsoft.com/office/drawing/2014/main" id="{34BE9F1D-4D31-4905-A89E-176F3EE3E40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303571" y="4056524"/>
                <a:ext cx="136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167" name="Ink 1166">
                <a:extLst>
                  <a:ext uri="{FF2B5EF4-FFF2-40B4-BE49-F238E27FC236}">
                    <a16:creationId xmlns:a16="http://schemas.microsoft.com/office/drawing/2014/main" id="{004AD2F0-02A4-4BF6-92ED-F6E8E3023EDC}"/>
                  </a:ext>
                </a:extLst>
              </p14:cNvPr>
              <p14:cNvContentPartPr/>
              <p14:nvPr/>
            </p14:nvContentPartPr>
            <p14:xfrm>
              <a:off x="7532171" y="4066964"/>
              <a:ext cx="7200" cy="121320"/>
            </p14:xfrm>
          </p:contentPart>
        </mc:Choice>
        <mc:Fallback xmlns="">
          <p:pic>
            <p:nvPicPr>
              <p:cNvPr id="1167" name="Ink 1166">
                <a:extLst>
                  <a:ext uri="{FF2B5EF4-FFF2-40B4-BE49-F238E27FC236}">
                    <a16:creationId xmlns:a16="http://schemas.microsoft.com/office/drawing/2014/main" id="{004AD2F0-02A4-4BF6-92ED-F6E8E3023ED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523531" y="4058324"/>
                <a:ext cx="248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168" name="Ink 1167">
                <a:extLst>
                  <a:ext uri="{FF2B5EF4-FFF2-40B4-BE49-F238E27FC236}">
                    <a16:creationId xmlns:a16="http://schemas.microsoft.com/office/drawing/2014/main" id="{669C3704-7610-4F0E-869F-80DDC69F7DD9}"/>
                  </a:ext>
                </a:extLst>
              </p14:cNvPr>
              <p14:cNvContentPartPr/>
              <p14:nvPr/>
            </p14:nvContentPartPr>
            <p14:xfrm>
              <a:off x="7647011" y="3917564"/>
              <a:ext cx="29160" cy="245160"/>
            </p14:xfrm>
          </p:contentPart>
        </mc:Choice>
        <mc:Fallback xmlns="">
          <p:pic>
            <p:nvPicPr>
              <p:cNvPr id="1168" name="Ink 1167">
                <a:extLst>
                  <a:ext uri="{FF2B5EF4-FFF2-40B4-BE49-F238E27FC236}">
                    <a16:creationId xmlns:a16="http://schemas.microsoft.com/office/drawing/2014/main" id="{669C3704-7610-4F0E-869F-80DDC69F7DD9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638011" y="3908564"/>
                <a:ext cx="468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169" name="Ink 1168">
                <a:extLst>
                  <a:ext uri="{FF2B5EF4-FFF2-40B4-BE49-F238E27FC236}">
                    <a16:creationId xmlns:a16="http://schemas.microsoft.com/office/drawing/2014/main" id="{DE8FF213-1DB5-479F-8482-7D1ABC975054}"/>
                  </a:ext>
                </a:extLst>
              </p14:cNvPr>
              <p14:cNvContentPartPr/>
              <p14:nvPr/>
            </p14:nvContentPartPr>
            <p14:xfrm>
              <a:off x="7589411" y="3841604"/>
              <a:ext cx="182160" cy="176760"/>
            </p14:xfrm>
          </p:contentPart>
        </mc:Choice>
        <mc:Fallback xmlns="">
          <p:pic>
            <p:nvPicPr>
              <p:cNvPr id="1169" name="Ink 1168">
                <a:extLst>
                  <a:ext uri="{FF2B5EF4-FFF2-40B4-BE49-F238E27FC236}">
                    <a16:creationId xmlns:a16="http://schemas.microsoft.com/office/drawing/2014/main" id="{DE8FF213-1DB5-479F-8482-7D1ABC97505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580771" y="3832604"/>
                <a:ext cx="199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E7439EDA-BB6A-46FF-A9C8-AD42AF6762D3}"/>
                  </a:ext>
                </a:extLst>
              </p14:cNvPr>
              <p14:cNvContentPartPr/>
              <p14:nvPr/>
            </p14:nvContentPartPr>
            <p14:xfrm>
              <a:off x="7596971" y="4368284"/>
              <a:ext cx="80640" cy="126720"/>
            </p14:xfrm>
          </p:contentPart>
        </mc:Choice>
        <mc:Fallback xmlns=""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E7439EDA-BB6A-46FF-A9C8-AD42AF6762D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588331" y="4359644"/>
                <a:ext cx="982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676A5CDF-6516-40A4-939D-A1E7AA80D533}"/>
                  </a:ext>
                </a:extLst>
              </p14:cNvPr>
              <p14:cNvContentPartPr/>
              <p14:nvPr/>
            </p14:nvContentPartPr>
            <p14:xfrm>
              <a:off x="7691291" y="4342004"/>
              <a:ext cx="235080" cy="160920"/>
            </p14:xfrm>
          </p:contentPart>
        </mc:Choice>
        <mc:Fallback xmlns=""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676A5CDF-6516-40A4-939D-A1E7AA80D533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82291" y="4333364"/>
                <a:ext cx="2527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4EE9F7BB-16A6-429D-9709-5F5D43EB6933}"/>
                  </a:ext>
                </a:extLst>
              </p14:cNvPr>
              <p14:cNvContentPartPr/>
              <p14:nvPr/>
            </p14:nvContentPartPr>
            <p14:xfrm>
              <a:off x="7953371" y="4351004"/>
              <a:ext cx="271800" cy="145080"/>
            </p14:xfrm>
          </p:contentPart>
        </mc:Choice>
        <mc:Fallback xmlns=""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4EE9F7BB-16A6-429D-9709-5F5D43EB693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944731" y="4342004"/>
                <a:ext cx="289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14E7EFAD-F17A-49CC-B1E3-3E86D3ABAF62}"/>
                  </a:ext>
                </a:extLst>
              </p14:cNvPr>
              <p14:cNvContentPartPr/>
              <p14:nvPr/>
            </p14:nvContentPartPr>
            <p14:xfrm>
              <a:off x="8310851" y="4336964"/>
              <a:ext cx="22680" cy="101880"/>
            </p14:xfrm>
          </p:contentPart>
        </mc:Choice>
        <mc:Fallback xmlns=""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14E7EFAD-F17A-49CC-B1E3-3E86D3ABAF6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302211" y="4328324"/>
                <a:ext cx="403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2B54EEC5-0A76-4E8F-BFE1-A9FBC681F4D8}"/>
                  </a:ext>
                </a:extLst>
              </p14:cNvPr>
              <p14:cNvContentPartPr/>
              <p14:nvPr/>
            </p14:nvContentPartPr>
            <p14:xfrm>
              <a:off x="7236662" y="4659164"/>
              <a:ext cx="67320" cy="90360"/>
            </p14:xfrm>
          </p:contentPart>
        </mc:Choice>
        <mc:Fallback xmlns=""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2B54EEC5-0A76-4E8F-BFE1-A9FBC681F4D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228022" y="4650164"/>
                <a:ext cx="849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7F73AD26-B1D7-4B4E-9916-30F8EC789344}"/>
                  </a:ext>
                </a:extLst>
              </p14:cNvPr>
              <p14:cNvContentPartPr/>
              <p14:nvPr/>
            </p14:nvContentPartPr>
            <p14:xfrm>
              <a:off x="7336742" y="4673924"/>
              <a:ext cx="52560" cy="74880"/>
            </p14:xfrm>
          </p:contentPart>
        </mc:Choice>
        <mc:Fallback xmlns=""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7F73AD26-B1D7-4B4E-9916-30F8EC78934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327742" y="4665284"/>
                <a:ext cx="702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6EABCD7E-20E3-4892-9C60-CC75FD90E897}"/>
                  </a:ext>
                </a:extLst>
              </p14:cNvPr>
              <p14:cNvContentPartPr/>
              <p14:nvPr/>
            </p14:nvContentPartPr>
            <p14:xfrm>
              <a:off x="7413422" y="4663844"/>
              <a:ext cx="162000" cy="73800"/>
            </p14:xfrm>
          </p:contentPart>
        </mc:Choice>
        <mc:Fallback xmlns=""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6EABCD7E-20E3-4892-9C60-CC75FD90E897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404422" y="4655204"/>
                <a:ext cx="1796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004ECACE-2365-4359-A218-B126188B9FFE}"/>
                  </a:ext>
                </a:extLst>
              </p14:cNvPr>
              <p14:cNvContentPartPr/>
              <p14:nvPr/>
            </p14:nvContentPartPr>
            <p14:xfrm>
              <a:off x="7594862" y="4593644"/>
              <a:ext cx="92520" cy="134280"/>
            </p14:xfrm>
          </p:contentPart>
        </mc:Choice>
        <mc:Fallback xmlns=""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004ECACE-2365-4359-A218-B126188B9FF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586222" y="4585004"/>
                <a:ext cx="1101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AA4E1F5C-EBA2-4A20-8D8B-6B29D9C6BCB7}"/>
                  </a:ext>
                </a:extLst>
              </p14:cNvPr>
              <p14:cNvContentPartPr/>
              <p14:nvPr/>
            </p14:nvContentPartPr>
            <p14:xfrm>
              <a:off x="7748582" y="4623164"/>
              <a:ext cx="134280" cy="104400"/>
            </p14:xfrm>
          </p:contentPart>
        </mc:Choice>
        <mc:Fallback xmlns=""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AA4E1F5C-EBA2-4A20-8D8B-6B29D9C6BCB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739582" y="4614164"/>
                <a:ext cx="151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BB6D0F3C-0E2B-44FB-98BB-0521196724B6}"/>
                  </a:ext>
                </a:extLst>
              </p14:cNvPr>
              <p14:cNvContentPartPr/>
              <p14:nvPr/>
            </p14:nvContentPartPr>
            <p14:xfrm>
              <a:off x="7972862" y="4599764"/>
              <a:ext cx="159120" cy="239760"/>
            </p14:xfrm>
          </p:contentPart>
        </mc:Choice>
        <mc:Fallback xmlns=""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BB6D0F3C-0E2B-44FB-98BB-0521196724B6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964222" y="4590764"/>
                <a:ext cx="176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217DE69F-7E95-4380-9354-742479C6A0E7}"/>
                  </a:ext>
                </a:extLst>
              </p14:cNvPr>
              <p14:cNvContentPartPr/>
              <p14:nvPr/>
            </p14:nvContentPartPr>
            <p14:xfrm>
              <a:off x="7523222" y="4888484"/>
              <a:ext cx="10080" cy="61200"/>
            </p14:xfrm>
          </p:contentPart>
        </mc:Choice>
        <mc:Fallback xmlns=""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217DE69F-7E95-4380-9354-742479C6A0E7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514582" y="4879484"/>
                <a:ext cx="277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7FD757FE-6456-4D9C-B2B6-8EAC69BF53AD}"/>
                  </a:ext>
                </a:extLst>
              </p14:cNvPr>
              <p14:cNvContentPartPr/>
              <p14:nvPr/>
            </p14:nvContentPartPr>
            <p14:xfrm>
              <a:off x="7531142" y="4824044"/>
              <a:ext cx="21600" cy="3960"/>
            </p14:xfrm>
          </p:contentPart>
        </mc:Choice>
        <mc:Fallback xmlns=""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7FD757FE-6456-4D9C-B2B6-8EAC69BF53A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522502" y="4815404"/>
                <a:ext cx="39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7668109B-6D9F-4D2D-8EB8-DC91AFA81D68}"/>
                  </a:ext>
                </a:extLst>
              </p14:cNvPr>
              <p14:cNvContentPartPr/>
              <p14:nvPr/>
            </p14:nvContentPartPr>
            <p14:xfrm>
              <a:off x="7585862" y="4878764"/>
              <a:ext cx="70920" cy="61560"/>
            </p14:xfrm>
          </p:contentPart>
        </mc:Choice>
        <mc:Fallback xmlns=""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7668109B-6D9F-4D2D-8EB8-DC91AFA81D68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576862" y="4870124"/>
                <a:ext cx="885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A010FFBE-6D37-4D76-BBC0-3C8C78B33F05}"/>
                  </a:ext>
                </a:extLst>
              </p14:cNvPr>
              <p14:cNvContentPartPr/>
              <p14:nvPr/>
            </p14:nvContentPartPr>
            <p14:xfrm>
              <a:off x="7678022" y="4871924"/>
              <a:ext cx="75960" cy="196920"/>
            </p14:xfrm>
          </p:contentPart>
        </mc:Choice>
        <mc:Fallback xmlns=""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A010FFBE-6D37-4D76-BBC0-3C8C78B33F05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669022" y="4862924"/>
                <a:ext cx="93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4B7F3A4D-A797-4968-A51C-1A3C0E1D4B8F}"/>
                  </a:ext>
                </a:extLst>
              </p14:cNvPr>
              <p14:cNvContentPartPr/>
              <p14:nvPr/>
            </p14:nvContentPartPr>
            <p14:xfrm>
              <a:off x="7788902" y="4802444"/>
              <a:ext cx="168840" cy="126000"/>
            </p14:xfrm>
          </p:contentPart>
        </mc:Choice>
        <mc:Fallback xmlns=""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4B7F3A4D-A797-4968-A51C-1A3C0E1D4B8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779902" y="4793444"/>
                <a:ext cx="1864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06EC7288-BD94-435E-B5A8-8B2E88A996AC}"/>
                  </a:ext>
                </a:extLst>
              </p14:cNvPr>
              <p14:cNvContentPartPr/>
              <p14:nvPr/>
            </p14:nvContentPartPr>
            <p14:xfrm>
              <a:off x="7999502" y="4802444"/>
              <a:ext cx="58320" cy="115200"/>
            </p14:xfrm>
          </p:contentPart>
        </mc:Choice>
        <mc:Fallback xmlns=""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06EC7288-BD94-435E-B5A8-8B2E88A996A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990502" y="4793444"/>
                <a:ext cx="75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D9CE8815-28EE-41FF-9BF3-D88B711384C6}"/>
                  </a:ext>
                </a:extLst>
              </p14:cNvPr>
              <p14:cNvContentPartPr/>
              <p14:nvPr/>
            </p14:nvContentPartPr>
            <p14:xfrm>
              <a:off x="8563622" y="4706684"/>
              <a:ext cx="193680" cy="213120"/>
            </p14:xfrm>
          </p:contentPart>
        </mc:Choice>
        <mc:Fallback xmlns=""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D9CE8815-28EE-41FF-9BF3-D88B711384C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554982" y="4698044"/>
                <a:ext cx="2113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30EF8AA6-7245-489B-BE37-32AFDC1460FA}"/>
                  </a:ext>
                </a:extLst>
              </p14:cNvPr>
              <p14:cNvContentPartPr/>
              <p14:nvPr/>
            </p14:nvContentPartPr>
            <p14:xfrm>
              <a:off x="7876382" y="5159564"/>
              <a:ext cx="96840" cy="149040"/>
            </p14:xfrm>
          </p:contentPart>
        </mc:Choice>
        <mc:Fallback xmlns=""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30EF8AA6-7245-489B-BE37-32AFDC1460F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867382" y="5150564"/>
                <a:ext cx="1144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19A97AE5-C3F6-487B-9FB2-47F871E39E93}"/>
                  </a:ext>
                </a:extLst>
              </p14:cNvPr>
              <p14:cNvContentPartPr/>
              <p14:nvPr/>
            </p14:nvContentPartPr>
            <p14:xfrm>
              <a:off x="8021822" y="5189444"/>
              <a:ext cx="106560" cy="97200"/>
            </p14:xfrm>
          </p:contentPart>
        </mc:Choice>
        <mc:Fallback xmlns=""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19A97AE5-C3F6-487B-9FB2-47F871E39E9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013182" y="5180444"/>
                <a:ext cx="1242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4FBAE144-6F7B-40BE-B8C3-80DAB00BCAD0}"/>
                  </a:ext>
                </a:extLst>
              </p14:cNvPr>
              <p14:cNvContentPartPr/>
              <p14:nvPr/>
            </p14:nvContentPartPr>
            <p14:xfrm>
              <a:off x="8023622" y="5177204"/>
              <a:ext cx="93960" cy="169920"/>
            </p14:xfrm>
          </p:contentPart>
        </mc:Choice>
        <mc:Fallback xmlns=""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4FBAE144-6F7B-40BE-B8C3-80DAB00BCAD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014982" y="5168564"/>
                <a:ext cx="1116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B4CDFAEC-0511-4AB8-9667-94EB5B92F201}"/>
                  </a:ext>
                </a:extLst>
              </p14:cNvPr>
              <p14:cNvContentPartPr/>
              <p14:nvPr/>
            </p14:nvContentPartPr>
            <p14:xfrm>
              <a:off x="8549942" y="5125004"/>
              <a:ext cx="30600" cy="218160"/>
            </p14:xfrm>
          </p:contentPart>
        </mc:Choice>
        <mc:Fallback xmlns=""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B4CDFAEC-0511-4AB8-9667-94EB5B92F20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540942" y="5116364"/>
                <a:ext cx="48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68CC62A8-0ACF-44F8-8716-1EB06AC95ADC}"/>
                  </a:ext>
                </a:extLst>
              </p14:cNvPr>
              <p14:cNvContentPartPr/>
              <p14:nvPr/>
            </p14:nvContentPartPr>
            <p14:xfrm>
              <a:off x="8556782" y="5065604"/>
              <a:ext cx="167760" cy="137520"/>
            </p14:xfrm>
          </p:contentPart>
        </mc:Choice>
        <mc:Fallback xmlns=""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68CC62A8-0ACF-44F8-8716-1EB06AC95ADC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548142" y="5056604"/>
                <a:ext cx="1854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CC672D7E-0939-44D8-9F11-4E7BA26BFF15}"/>
                  </a:ext>
                </a:extLst>
              </p14:cNvPr>
              <p14:cNvContentPartPr/>
              <p14:nvPr/>
            </p14:nvContentPartPr>
            <p14:xfrm>
              <a:off x="8207222" y="4713164"/>
              <a:ext cx="66960" cy="120600"/>
            </p14:xfrm>
          </p:contentPart>
        </mc:Choice>
        <mc:Fallback xmlns=""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CC672D7E-0939-44D8-9F11-4E7BA26BFF1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198582" y="4704164"/>
                <a:ext cx="84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8FD12C28-13E4-4528-8595-83671C56C593}"/>
                  </a:ext>
                </a:extLst>
              </p14:cNvPr>
              <p14:cNvContentPartPr/>
              <p14:nvPr/>
            </p14:nvContentPartPr>
            <p14:xfrm>
              <a:off x="8220542" y="4722884"/>
              <a:ext cx="68760" cy="137520"/>
            </p14:xfrm>
          </p:contentPart>
        </mc:Choice>
        <mc:Fallback xmlns=""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8FD12C28-13E4-4528-8595-83671C56C59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211542" y="4713884"/>
                <a:ext cx="864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D1206A5B-B3FD-467A-9431-A092E830D7D9}"/>
                  </a:ext>
                </a:extLst>
              </p14:cNvPr>
              <p14:cNvContentPartPr/>
              <p14:nvPr/>
            </p14:nvContentPartPr>
            <p14:xfrm>
              <a:off x="8389382" y="4751324"/>
              <a:ext cx="112320" cy="19800"/>
            </p14:xfrm>
          </p:contentPart>
        </mc:Choice>
        <mc:Fallback xmlns=""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D1206A5B-B3FD-467A-9431-A092E830D7D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380382" y="4742684"/>
                <a:ext cx="1299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176" name="Ink 1175">
                <a:extLst>
                  <a:ext uri="{FF2B5EF4-FFF2-40B4-BE49-F238E27FC236}">
                    <a16:creationId xmlns:a16="http://schemas.microsoft.com/office/drawing/2014/main" id="{72B38BE5-F03C-434C-B014-C13C6814888D}"/>
                  </a:ext>
                </a:extLst>
              </p14:cNvPr>
              <p14:cNvContentPartPr/>
              <p14:nvPr/>
            </p14:nvContentPartPr>
            <p14:xfrm>
              <a:off x="7224731" y="4368284"/>
              <a:ext cx="64800" cy="236880"/>
            </p14:xfrm>
          </p:contentPart>
        </mc:Choice>
        <mc:Fallback xmlns="">
          <p:pic>
            <p:nvPicPr>
              <p:cNvPr id="1176" name="Ink 1175">
                <a:extLst>
                  <a:ext uri="{FF2B5EF4-FFF2-40B4-BE49-F238E27FC236}">
                    <a16:creationId xmlns:a16="http://schemas.microsoft.com/office/drawing/2014/main" id="{72B38BE5-F03C-434C-B014-C13C6814888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215731" y="4359644"/>
                <a:ext cx="824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177" name="Ink 1176">
                <a:extLst>
                  <a:ext uri="{FF2B5EF4-FFF2-40B4-BE49-F238E27FC236}">
                    <a16:creationId xmlns:a16="http://schemas.microsoft.com/office/drawing/2014/main" id="{93EA2490-3969-4C72-84A8-F172228E1E2B}"/>
                  </a:ext>
                </a:extLst>
              </p14:cNvPr>
              <p14:cNvContentPartPr/>
              <p14:nvPr/>
            </p14:nvContentPartPr>
            <p14:xfrm>
              <a:off x="7306091" y="4389164"/>
              <a:ext cx="133560" cy="110520"/>
            </p14:xfrm>
          </p:contentPart>
        </mc:Choice>
        <mc:Fallback xmlns="">
          <p:pic>
            <p:nvPicPr>
              <p:cNvPr id="1177" name="Ink 1176">
                <a:extLst>
                  <a:ext uri="{FF2B5EF4-FFF2-40B4-BE49-F238E27FC236}">
                    <a16:creationId xmlns:a16="http://schemas.microsoft.com/office/drawing/2014/main" id="{93EA2490-3969-4C72-84A8-F172228E1E2B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297091" y="4380524"/>
                <a:ext cx="151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178" name="Ink 1177">
                <a:extLst>
                  <a:ext uri="{FF2B5EF4-FFF2-40B4-BE49-F238E27FC236}">
                    <a16:creationId xmlns:a16="http://schemas.microsoft.com/office/drawing/2014/main" id="{9B2E67B6-FE6B-47FF-8927-E69326584311}"/>
                  </a:ext>
                </a:extLst>
              </p14:cNvPr>
              <p14:cNvContentPartPr/>
              <p14:nvPr/>
            </p14:nvContentPartPr>
            <p14:xfrm>
              <a:off x="7085411" y="4276124"/>
              <a:ext cx="260640" cy="1056240"/>
            </p14:xfrm>
          </p:contentPart>
        </mc:Choice>
        <mc:Fallback xmlns="">
          <p:pic>
            <p:nvPicPr>
              <p:cNvPr id="1178" name="Ink 1177">
                <a:extLst>
                  <a:ext uri="{FF2B5EF4-FFF2-40B4-BE49-F238E27FC236}">
                    <a16:creationId xmlns:a16="http://schemas.microsoft.com/office/drawing/2014/main" id="{9B2E67B6-FE6B-47FF-8927-E69326584311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076771" y="4267484"/>
                <a:ext cx="278280" cy="10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179" name="Ink 1178">
                <a:extLst>
                  <a:ext uri="{FF2B5EF4-FFF2-40B4-BE49-F238E27FC236}">
                    <a16:creationId xmlns:a16="http://schemas.microsoft.com/office/drawing/2014/main" id="{4DA7642E-0AE6-4794-9913-2E01194FF642}"/>
                  </a:ext>
                </a:extLst>
              </p14:cNvPr>
              <p14:cNvContentPartPr/>
              <p14:nvPr/>
            </p14:nvContentPartPr>
            <p14:xfrm>
              <a:off x="8551331" y="4240124"/>
              <a:ext cx="352800" cy="1144080"/>
            </p14:xfrm>
          </p:contentPart>
        </mc:Choice>
        <mc:Fallback xmlns="">
          <p:pic>
            <p:nvPicPr>
              <p:cNvPr id="1179" name="Ink 1178">
                <a:extLst>
                  <a:ext uri="{FF2B5EF4-FFF2-40B4-BE49-F238E27FC236}">
                    <a16:creationId xmlns:a16="http://schemas.microsoft.com/office/drawing/2014/main" id="{4DA7642E-0AE6-4794-9913-2E01194FF642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542691" y="4231484"/>
                <a:ext cx="370440" cy="11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181" name="Ink 1180">
                <a:extLst>
                  <a:ext uri="{FF2B5EF4-FFF2-40B4-BE49-F238E27FC236}">
                    <a16:creationId xmlns:a16="http://schemas.microsoft.com/office/drawing/2014/main" id="{4C0CAC55-3D3F-401E-B828-8C62C6572AE8}"/>
                  </a:ext>
                </a:extLst>
              </p14:cNvPr>
              <p14:cNvContentPartPr/>
              <p14:nvPr/>
            </p14:nvContentPartPr>
            <p14:xfrm>
              <a:off x="6984251" y="4034564"/>
              <a:ext cx="360" cy="360"/>
            </p14:xfrm>
          </p:contentPart>
        </mc:Choice>
        <mc:Fallback xmlns="">
          <p:pic>
            <p:nvPicPr>
              <p:cNvPr id="1181" name="Ink 1180">
                <a:extLst>
                  <a:ext uri="{FF2B5EF4-FFF2-40B4-BE49-F238E27FC236}">
                    <a16:creationId xmlns:a16="http://schemas.microsoft.com/office/drawing/2014/main" id="{4C0CAC55-3D3F-401E-B828-8C62C6572AE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975251" y="4025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182" name="Ink 1181">
                <a:extLst>
                  <a:ext uri="{FF2B5EF4-FFF2-40B4-BE49-F238E27FC236}">
                    <a16:creationId xmlns:a16="http://schemas.microsoft.com/office/drawing/2014/main" id="{F68040C1-39A5-4E7E-B1F9-108BE2BD4A64}"/>
                  </a:ext>
                </a:extLst>
              </p14:cNvPr>
              <p14:cNvContentPartPr/>
              <p14:nvPr/>
            </p14:nvContentPartPr>
            <p14:xfrm>
              <a:off x="7020971" y="3965444"/>
              <a:ext cx="203400" cy="76680"/>
            </p14:xfrm>
          </p:contentPart>
        </mc:Choice>
        <mc:Fallback xmlns="">
          <p:pic>
            <p:nvPicPr>
              <p:cNvPr id="1182" name="Ink 1181">
                <a:extLst>
                  <a:ext uri="{FF2B5EF4-FFF2-40B4-BE49-F238E27FC236}">
                    <a16:creationId xmlns:a16="http://schemas.microsoft.com/office/drawing/2014/main" id="{F68040C1-39A5-4E7E-B1F9-108BE2BD4A6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011971" y="3956804"/>
                <a:ext cx="2210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184" name="Ink 1183">
                <a:extLst>
                  <a:ext uri="{FF2B5EF4-FFF2-40B4-BE49-F238E27FC236}">
                    <a16:creationId xmlns:a16="http://schemas.microsoft.com/office/drawing/2014/main" id="{EF624FC5-B081-4C69-A743-689F60F71AD0}"/>
                  </a:ext>
                </a:extLst>
              </p14:cNvPr>
              <p14:cNvContentPartPr/>
              <p14:nvPr/>
            </p14:nvContentPartPr>
            <p14:xfrm>
              <a:off x="6176411" y="3813524"/>
              <a:ext cx="94680" cy="315720"/>
            </p14:xfrm>
          </p:contentPart>
        </mc:Choice>
        <mc:Fallback xmlns="">
          <p:pic>
            <p:nvPicPr>
              <p:cNvPr id="1184" name="Ink 1183">
                <a:extLst>
                  <a:ext uri="{FF2B5EF4-FFF2-40B4-BE49-F238E27FC236}">
                    <a16:creationId xmlns:a16="http://schemas.microsoft.com/office/drawing/2014/main" id="{EF624FC5-B081-4C69-A743-689F60F71AD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167411" y="3804884"/>
                <a:ext cx="11232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0" name="Group 1239">
            <a:extLst>
              <a:ext uri="{FF2B5EF4-FFF2-40B4-BE49-F238E27FC236}">
                <a16:creationId xmlns:a16="http://schemas.microsoft.com/office/drawing/2014/main" id="{B4648B0A-5EC3-44DD-AF29-F6D42141D36B}"/>
              </a:ext>
            </a:extLst>
          </p:cNvPr>
          <p:cNvGrpSpPr/>
          <p:nvPr/>
        </p:nvGrpSpPr>
        <p:grpSpPr>
          <a:xfrm>
            <a:off x="5462891" y="4258484"/>
            <a:ext cx="1414800" cy="1139400"/>
            <a:chOff x="5462891" y="4258484"/>
            <a:chExt cx="141480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CBE39B2D-2BE3-443F-9691-139F42B3AC66}"/>
                    </a:ext>
                  </a:extLst>
                </p14:cNvPr>
                <p14:cNvContentPartPr/>
                <p14:nvPr/>
              </p14:nvContentPartPr>
              <p14:xfrm>
                <a:off x="5629931" y="4279004"/>
                <a:ext cx="60120" cy="105840"/>
              </p14:xfrm>
            </p:contentPart>
          </mc:Choice>
          <mc:Fallback xmlns=""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CBE39B2D-2BE3-443F-9691-139F42B3AC6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21291" y="4270364"/>
                  <a:ext cx="77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AF2D31E8-E399-41DD-8068-70B7D63D7FBB}"/>
                    </a:ext>
                  </a:extLst>
                </p14:cNvPr>
                <p14:cNvContentPartPr/>
                <p14:nvPr/>
              </p14:nvContentPartPr>
              <p14:xfrm>
                <a:off x="5706611" y="4308524"/>
                <a:ext cx="65520" cy="101160"/>
              </p14:xfrm>
            </p:contentPart>
          </mc:Choice>
          <mc:Fallback xmlns="">
            <p:pic>
              <p:nvPicPr>
                <p:cNvPr id="1186" name="Ink 1185">
                  <a:extLst>
                    <a:ext uri="{FF2B5EF4-FFF2-40B4-BE49-F238E27FC236}">
                      <a16:creationId xmlns:a16="http://schemas.microsoft.com/office/drawing/2014/main" id="{AF2D31E8-E399-41DD-8068-70B7D63D7FB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97971" y="4299884"/>
                  <a:ext cx="83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55BBD084-8D53-4E86-881D-83948164D8DB}"/>
                    </a:ext>
                  </a:extLst>
                </p14:cNvPr>
                <p14:cNvContentPartPr/>
                <p14:nvPr/>
              </p14:nvContentPartPr>
              <p14:xfrm>
                <a:off x="5919011" y="4324004"/>
                <a:ext cx="6840" cy="103680"/>
              </p14:xfrm>
            </p:contentPart>
          </mc:Choice>
          <mc:Fallback xmlns=""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55BBD084-8D53-4E86-881D-83948164D8D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10011" y="4315004"/>
                  <a:ext cx="24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04A86BF7-1E40-4F9A-AEF0-99C2EEA9052E}"/>
                    </a:ext>
                  </a:extLst>
                </p14:cNvPr>
                <p14:cNvContentPartPr/>
                <p14:nvPr/>
              </p14:nvContentPartPr>
              <p14:xfrm>
                <a:off x="5920811" y="4290164"/>
                <a:ext cx="16920" cy="612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04A86BF7-1E40-4F9A-AEF0-99C2EEA9052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11811" y="4281164"/>
                  <a:ext cx="3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D8ED3672-3276-4124-BB3B-02E2BAEF0A11}"/>
                    </a:ext>
                  </a:extLst>
                </p14:cNvPr>
                <p14:cNvContentPartPr/>
                <p14:nvPr/>
              </p14:nvContentPartPr>
              <p14:xfrm>
                <a:off x="5962571" y="4355324"/>
                <a:ext cx="57240" cy="86400"/>
              </p14:xfrm>
            </p:contentPart>
          </mc:Choice>
          <mc:Fallback xmlns=""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D8ED3672-3276-4124-BB3B-02E2BAEF0A1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53931" y="4346684"/>
                  <a:ext cx="74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BF52E579-9857-4AD9-9421-2CB7957A1192}"/>
                    </a:ext>
                  </a:extLst>
                </p14:cNvPr>
                <p14:cNvContentPartPr/>
                <p14:nvPr/>
              </p14:nvContentPartPr>
              <p14:xfrm>
                <a:off x="6055091" y="4361084"/>
                <a:ext cx="69840" cy="251640"/>
              </p14:xfrm>
            </p:contentPart>
          </mc:Choice>
          <mc:Fallback xmlns=""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BF52E579-9857-4AD9-9421-2CB7957A119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46091" y="4352084"/>
                  <a:ext cx="87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35AAB2D1-5B63-459D-A417-479C52FC7022}"/>
                    </a:ext>
                  </a:extLst>
                </p14:cNvPr>
                <p14:cNvContentPartPr/>
                <p14:nvPr/>
              </p14:nvContentPartPr>
              <p14:xfrm>
                <a:off x="6167771" y="4258484"/>
                <a:ext cx="265320" cy="181440"/>
              </p14:xfrm>
            </p:contentPart>
          </mc:Choice>
          <mc:Fallback xmlns=""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35AAB2D1-5B63-459D-A417-479C52FC70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59131" y="4249484"/>
                  <a:ext cx="282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AAEAFED0-64DE-46D1-B82D-E7265CB8875B}"/>
                    </a:ext>
                  </a:extLst>
                </p14:cNvPr>
                <p14:cNvContentPartPr/>
                <p14:nvPr/>
              </p14:nvContentPartPr>
              <p14:xfrm>
                <a:off x="5667011" y="4581404"/>
                <a:ext cx="285480" cy="157680"/>
              </p14:xfrm>
            </p:contentPart>
          </mc:Choice>
          <mc:Fallback xmlns=""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AAEAFED0-64DE-46D1-B82D-E7265CB8875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58371" y="4572404"/>
                  <a:ext cx="303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6E41B9F3-75C0-4DF0-9E3E-60FE806C315F}"/>
                    </a:ext>
                  </a:extLst>
                </p14:cNvPr>
                <p14:cNvContentPartPr/>
                <p14:nvPr/>
              </p14:nvContentPartPr>
              <p14:xfrm>
                <a:off x="5941331" y="4570244"/>
                <a:ext cx="8280" cy="10080"/>
              </p14:xfrm>
            </p:contentPart>
          </mc:Choice>
          <mc:Fallback xmlns=""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6E41B9F3-75C0-4DF0-9E3E-60FE806C315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32691" y="4561604"/>
                  <a:ext cx="2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98E0C058-8BF8-4399-B9BB-1E7896CA60D9}"/>
                    </a:ext>
                  </a:extLst>
                </p14:cNvPr>
                <p14:cNvContentPartPr/>
                <p14:nvPr/>
              </p14:nvContentPartPr>
              <p14:xfrm>
                <a:off x="5978411" y="4560164"/>
                <a:ext cx="280080" cy="320760"/>
              </p14:xfrm>
            </p:contentPart>
          </mc:Choice>
          <mc:Fallback xmlns=""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98E0C058-8BF8-4399-B9BB-1E7896CA60D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969771" y="4551164"/>
                  <a:ext cx="2977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DEB8B9D1-6DA2-4BFA-AFB6-4DF344FE315B}"/>
                    </a:ext>
                  </a:extLst>
                </p14:cNvPr>
                <p14:cNvContentPartPr/>
                <p14:nvPr/>
              </p14:nvContentPartPr>
              <p14:xfrm>
                <a:off x="6284411" y="4560164"/>
                <a:ext cx="66960" cy="143640"/>
              </p14:xfrm>
            </p:contentPart>
          </mc:Choice>
          <mc:Fallback xmlns=""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DEB8B9D1-6DA2-4BFA-AFB6-4DF344FE315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75771" y="4551164"/>
                  <a:ext cx="84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DD52075F-B3BE-4998-9DF3-1933300CD3E0}"/>
                    </a:ext>
                  </a:extLst>
                </p14:cNvPr>
                <p14:cNvContentPartPr/>
                <p14:nvPr/>
              </p14:nvContentPartPr>
              <p14:xfrm>
                <a:off x="6365051" y="4533884"/>
                <a:ext cx="75600" cy="18468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DD52075F-B3BE-4998-9DF3-1933300CD3E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356051" y="4525244"/>
                  <a:ext cx="93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99E679BB-BBFE-4336-8FDF-90BCCD3C5437}"/>
                    </a:ext>
                  </a:extLst>
                </p14:cNvPr>
                <p14:cNvContentPartPr/>
                <p14:nvPr/>
              </p14:nvContentPartPr>
              <p14:xfrm>
                <a:off x="5462891" y="4847444"/>
                <a:ext cx="39240" cy="225000"/>
              </p14:xfrm>
            </p:contentPart>
          </mc:Choice>
          <mc:Fallback xmlns=""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99E679BB-BBFE-4336-8FDF-90BCCD3C543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53891" y="4838444"/>
                  <a:ext cx="56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215" name="Ink 1214">
                  <a:extLst>
                    <a:ext uri="{FF2B5EF4-FFF2-40B4-BE49-F238E27FC236}">
                      <a16:creationId xmlns:a16="http://schemas.microsoft.com/office/drawing/2014/main" id="{A057FA3A-9136-410F-8D53-CB2DF6DA11E5}"/>
                    </a:ext>
                  </a:extLst>
                </p14:cNvPr>
                <p14:cNvContentPartPr/>
                <p14:nvPr/>
              </p14:nvContentPartPr>
              <p14:xfrm>
                <a:off x="5544251" y="4950404"/>
                <a:ext cx="64440" cy="111960"/>
              </p14:xfrm>
            </p:contentPart>
          </mc:Choice>
          <mc:Fallback xmlns="">
            <p:pic>
              <p:nvPicPr>
                <p:cNvPr id="1215" name="Ink 1214">
                  <a:extLst>
                    <a:ext uri="{FF2B5EF4-FFF2-40B4-BE49-F238E27FC236}">
                      <a16:creationId xmlns:a16="http://schemas.microsoft.com/office/drawing/2014/main" id="{A057FA3A-9136-410F-8D53-CB2DF6DA11E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35611" y="4941764"/>
                  <a:ext cx="82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216" name="Ink 1215">
                  <a:extLst>
                    <a:ext uri="{FF2B5EF4-FFF2-40B4-BE49-F238E27FC236}">
                      <a16:creationId xmlns:a16="http://schemas.microsoft.com/office/drawing/2014/main" id="{F9B38F39-DA3E-414B-A412-833A0F0C9BEB}"/>
                    </a:ext>
                  </a:extLst>
                </p14:cNvPr>
                <p14:cNvContentPartPr/>
                <p14:nvPr/>
              </p14:nvContentPartPr>
              <p14:xfrm>
                <a:off x="5641811" y="4968989"/>
                <a:ext cx="160560" cy="138600"/>
              </p14:xfrm>
            </p:contentPart>
          </mc:Choice>
          <mc:Fallback xmlns="">
            <p:pic>
              <p:nvPicPr>
                <p:cNvPr id="1216" name="Ink 1215">
                  <a:extLst>
                    <a:ext uri="{FF2B5EF4-FFF2-40B4-BE49-F238E27FC236}">
                      <a16:creationId xmlns:a16="http://schemas.microsoft.com/office/drawing/2014/main" id="{F9B38F39-DA3E-414B-A412-833A0F0C9BE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33171" y="4960349"/>
                  <a:ext cx="178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70532565-A3EB-4B94-8F36-17FCDF71557F}"/>
                    </a:ext>
                  </a:extLst>
                </p14:cNvPr>
                <p14:cNvContentPartPr/>
                <p14:nvPr/>
              </p14:nvContentPartPr>
              <p14:xfrm>
                <a:off x="5924771" y="4993964"/>
                <a:ext cx="158760" cy="112680"/>
              </p14:xfrm>
            </p:contentPart>
          </mc:Choice>
          <mc:Fallback xmlns="">
            <p:pic>
              <p:nvPicPr>
                <p:cNvPr id="1222" name="Ink 1221">
                  <a:extLst>
                    <a:ext uri="{FF2B5EF4-FFF2-40B4-BE49-F238E27FC236}">
                      <a16:creationId xmlns:a16="http://schemas.microsoft.com/office/drawing/2014/main" id="{70532565-A3EB-4B94-8F36-17FCDF71557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15771" y="4985324"/>
                  <a:ext cx="176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23" name="Ink 1222">
                  <a:extLst>
                    <a:ext uri="{FF2B5EF4-FFF2-40B4-BE49-F238E27FC236}">
                      <a16:creationId xmlns:a16="http://schemas.microsoft.com/office/drawing/2014/main" id="{40DB672C-DE1A-48EC-99B5-F04DEDCAC8D3}"/>
                    </a:ext>
                  </a:extLst>
                </p14:cNvPr>
                <p14:cNvContentPartPr/>
                <p14:nvPr/>
              </p14:nvContentPartPr>
              <p14:xfrm>
                <a:off x="6099371" y="4960844"/>
                <a:ext cx="63000" cy="106200"/>
              </p14:xfrm>
            </p:contentPart>
          </mc:Choice>
          <mc:Fallback xmlns="">
            <p:pic>
              <p:nvPicPr>
                <p:cNvPr id="1223" name="Ink 1222">
                  <a:extLst>
                    <a:ext uri="{FF2B5EF4-FFF2-40B4-BE49-F238E27FC236}">
                      <a16:creationId xmlns:a16="http://schemas.microsoft.com/office/drawing/2014/main" id="{40DB672C-DE1A-48EC-99B5-F04DEDCAC8D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090371" y="4951844"/>
                  <a:ext cx="80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224" name="Ink 1223">
                  <a:extLst>
                    <a:ext uri="{FF2B5EF4-FFF2-40B4-BE49-F238E27FC236}">
                      <a16:creationId xmlns:a16="http://schemas.microsoft.com/office/drawing/2014/main" id="{61C556A6-0B94-4392-9FC6-8C6A3826C068}"/>
                    </a:ext>
                  </a:extLst>
                </p14:cNvPr>
                <p14:cNvContentPartPr/>
                <p14:nvPr/>
              </p14:nvContentPartPr>
              <p14:xfrm>
                <a:off x="6169571" y="4979924"/>
                <a:ext cx="57600" cy="91800"/>
              </p14:xfrm>
            </p:contentPart>
          </mc:Choice>
          <mc:Fallback xmlns="">
            <p:pic>
              <p:nvPicPr>
                <p:cNvPr id="1224" name="Ink 1223">
                  <a:extLst>
                    <a:ext uri="{FF2B5EF4-FFF2-40B4-BE49-F238E27FC236}">
                      <a16:creationId xmlns:a16="http://schemas.microsoft.com/office/drawing/2014/main" id="{61C556A6-0B94-4392-9FC6-8C6A3826C06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60931" y="4971284"/>
                  <a:ext cx="75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FC879CF1-7AF1-4C51-B65F-E3088ACE7E30}"/>
                    </a:ext>
                  </a:extLst>
                </p14:cNvPr>
                <p14:cNvContentPartPr/>
                <p14:nvPr/>
              </p14:nvContentPartPr>
              <p14:xfrm>
                <a:off x="6246971" y="4950404"/>
                <a:ext cx="74880" cy="120240"/>
              </p14:xfrm>
            </p:contentPart>
          </mc:Choice>
          <mc:Fallback xmlns=""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FC879CF1-7AF1-4C51-B65F-E3088ACE7E3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38331" y="4941764"/>
                  <a:ext cx="92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9D856F0D-4D47-496F-9778-4AED9CFEF64B}"/>
                    </a:ext>
                  </a:extLst>
                </p14:cNvPr>
                <p14:cNvContentPartPr/>
                <p14:nvPr/>
              </p14:nvContentPartPr>
              <p14:xfrm>
                <a:off x="6326171" y="4966964"/>
                <a:ext cx="59760" cy="96120"/>
              </p14:xfrm>
            </p:contentPart>
          </mc:Choice>
          <mc:Fallback xmlns=""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9D856F0D-4D47-496F-9778-4AED9CFEF64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17171" y="4958324"/>
                  <a:ext cx="77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227" name="Ink 1226">
                  <a:extLst>
                    <a:ext uri="{FF2B5EF4-FFF2-40B4-BE49-F238E27FC236}">
                      <a16:creationId xmlns:a16="http://schemas.microsoft.com/office/drawing/2014/main" id="{D29E7022-CC93-4BC0-9640-4D4C2D8920C4}"/>
                    </a:ext>
                  </a:extLst>
                </p14:cNvPr>
                <p14:cNvContentPartPr/>
                <p14:nvPr/>
              </p14:nvContentPartPr>
              <p14:xfrm>
                <a:off x="6404291" y="4979204"/>
                <a:ext cx="64800" cy="77400"/>
              </p14:xfrm>
            </p:contentPart>
          </mc:Choice>
          <mc:Fallback xmlns="">
            <p:pic>
              <p:nvPicPr>
                <p:cNvPr id="1227" name="Ink 1226">
                  <a:extLst>
                    <a:ext uri="{FF2B5EF4-FFF2-40B4-BE49-F238E27FC236}">
                      <a16:creationId xmlns:a16="http://schemas.microsoft.com/office/drawing/2014/main" id="{D29E7022-CC93-4BC0-9640-4D4C2D8920C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95651" y="4970204"/>
                  <a:ext cx="82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28" name="Ink 1227">
                  <a:extLst>
                    <a:ext uri="{FF2B5EF4-FFF2-40B4-BE49-F238E27FC236}">
                      <a16:creationId xmlns:a16="http://schemas.microsoft.com/office/drawing/2014/main" id="{0ACD2F4A-DC41-4DAB-BA35-76F244861758}"/>
                    </a:ext>
                  </a:extLst>
                </p14:cNvPr>
                <p14:cNvContentPartPr/>
                <p14:nvPr/>
              </p14:nvContentPartPr>
              <p14:xfrm>
                <a:off x="6491411" y="4978124"/>
                <a:ext cx="29880" cy="57960"/>
              </p14:xfrm>
            </p:contentPart>
          </mc:Choice>
          <mc:Fallback xmlns="">
            <p:pic>
              <p:nvPicPr>
                <p:cNvPr id="1228" name="Ink 1227">
                  <a:extLst>
                    <a:ext uri="{FF2B5EF4-FFF2-40B4-BE49-F238E27FC236}">
                      <a16:creationId xmlns:a16="http://schemas.microsoft.com/office/drawing/2014/main" id="{0ACD2F4A-DC41-4DAB-BA35-76F24486175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82411" y="4969124"/>
                  <a:ext cx="47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229" name="Ink 1228">
                  <a:extLst>
                    <a:ext uri="{FF2B5EF4-FFF2-40B4-BE49-F238E27FC236}">
                      <a16:creationId xmlns:a16="http://schemas.microsoft.com/office/drawing/2014/main" id="{A8B5D748-00D6-435A-B73D-72D242430D53}"/>
                    </a:ext>
                  </a:extLst>
                </p14:cNvPr>
                <p14:cNvContentPartPr/>
                <p14:nvPr/>
              </p14:nvContentPartPr>
              <p14:xfrm>
                <a:off x="6547931" y="4956164"/>
                <a:ext cx="155160" cy="236160"/>
              </p14:xfrm>
            </p:contentPart>
          </mc:Choice>
          <mc:Fallback xmlns="">
            <p:pic>
              <p:nvPicPr>
                <p:cNvPr id="1229" name="Ink 1228">
                  <a:extLst>
                    <a:ext uri="{FF2B5EF4-FFF2-40B4-BE49-F238E27FC236}">
                      <a16:creationId xmlns:a16="http://schemas.microsoft.com/office/drawing/2014/main" id="{A8B5D748-00D6-435A-B73D-72D242430D5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39291" y="4947164"/>
                  <a:ext cx="172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30" name="Ink 1229">
                  <a:extLst>
                    <a:ext uri="{FF2B5EF4-FFF2-40B4-BE49-F238E27FC236}">
                      <a16:creationId xmlns:a16="http://schemas.microsoft.com/office/drawing/2014/main" id="{D4F69D80-1E4D-4145-974B-66D2A85C864F}"/>
                    </a:ext>
                  </a:extLst>
                </p14:cNvPr>
                <p14:cNvContentPartPr/>
                <p14:nvPr/>
              </p14:nvContentPartPr>
              <p14:xfrm>
                <a:off x="5509691" y="5194484"/>
                <a:ext cx="54720" cy="106200"/>
              </p14:xfrm>
            </p:contentPart>
          </mc:Choice>
          <mc:Fallback xmlns="">
            <p:pic>
              <p:nvPicPr>
                <p:cNvPr id="1230" name="Ink 1229">
                  <a:extLst>
                    <a:ext uri="{FF2B5EF4-FFF2-40B4-BE49-F238E27FC236}">
                      <a16:creationId xmlns:a16="http://schemas.microsoft.com/office/drawing/2014/main" id="{D4F69D80-1E4D-4145-974B-66D2A85C864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501051" y="5185844"/>
                  <a:ext cx="72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1" name="Ink 1230">
                  <a:extLst>
                    <a:ext uri="{FF2B5EF4-FFF2-40B4-BE49-F238E27FC236}">
                      <a16:creationId xmlns:a16="http://schemas.microsoft.com/office/drawing/2014/main" id="{0EDC8905-8FD9-4321-B361-6718FF63E2DC}"/>
                    </a:ext>
                  </a:extLst>
                </p14:cNvPr>
                <p14:cNvContentPartPr/>
                <p14:nvPr/>
              </p14:nvContentPartPr>
              <p14:xfrm>
                <a:off x="5636051" y="5229404"/>
                <a:ext cx="26640" cy="53280"/>
              </p14:xfrm>
            </p:contentPart>
          </mc:Choice>
          <mc:Fallback xmlns="">
            <p:pic>
              <p:nvPicPr>
                <p:cNvPr id="1231" name="Ink 1230">
                  <a:extLst>
                    <a:ext uri="{FF2B5EF4-FFF2-40B4-BE49-F238E27FC236}">
                      <a16:creationId xmlns:a16="http://schemas.microsoft.com/office/drawing/2014/main" id="{0EDC8905-8FD9-4321-B361-6718FF63E2D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27411" y="5220764"/>
                  <a:ext cx="44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32" name="Ink 1231">
                  <a:extLst>
                    <a:ext uri="{FF2B5EF4-FFF2-40B4-BE49-F238E27FC236}">
                      <a16:creationId xmlns:a16="http://schemas.microsoft.com/office/drawing/2014/main" id="{8BCBFC53-4F00-498B-8ACB-7B7996016F69}"/>
                    </a:ext>
                  </a:extLst>
                </p14:cNvPr>
                <p14:cNvContentPartPr/>
                <p14:nvPr/>
              </p14:nvContentPartPr>
              <p14:xfrm>
                <a:off x="5709491" y="5214284"/>
                <a:ext cx="61920" cy="83880"/>
              </p14:xfrm>
            </p:contentPart>
          </mc:Choice>
          <mc:Fallback xmlns="">
            <p:pic>
              <p:nvPicPr>
                <p:cNvPr id="1232" name="Ink 1231">
                  <a:extLst>
                    <a:ext uri="{FF2B5EF4-FFF2-40B4-BE49-F238E27FC236}">
                      <a16:creationId xmlns:a16="http://schemas.microsoft.com/office/drawing/2014/main" id="{8BCBFC53-4F00-498B-8ACB-7B7996016F6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700491" y="5205284"/>
                  <a:ext cx="79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233" name="Ink 1232">
                  <a:extLst>
                    <a:ext uri="{FF2B5EF4-FFF2-40B4-BE49-F238E27FC236}">
                      <a16:creationId xmlns:a16="http://schemas.microsoft.com/office/drawing/2014/main" id="{A4FF2244-907B-4B72-89EC-37DDF62E983E}"/>
                    </a:ext>
                  </a:extLst>
                </p14:cNvPr>
                <p14:cNvContentPartPr/>
                <p14:nvPr/>
              </p14:nvContentPartPr>
              <p14:xfrm>
                <a:off x="5780771" y="5225084"/>
                <a:ext cx="205560" cy="67320"/>
              </p14:xfrm>
            </p:contentPart>
          </mc:Choice>
          <mc:Fallback xmlns="">
            <p:pic>
              <p:nvPicPr>
                <p:cNvPr id="1233" name="Ink 1232">
                  <a:extLst>
                    <a:ext uri="{FF2B5EF4-FFF2-40B4-BE49-F238E27FC236}">
                      <a16:creationId xmlns:a16="http://schemas.microsoft.com/office/drawing/2014/main" id="{A4FF2244-907B-4B72-89EC-37DDF62E983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72131" y="5216444"/>
                  <a:ext cx="223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234" name="Ink 1233">
                  <a:extLst>
                    <a:ext uri="{FF2B5EF4-FFF2-40B4-BE49-F238E27FC236}">
                      <a16:creationId xmlns:a16="http://schemas.microsoft.com/office/drawing/2014/main" id="{224F0177-7CD1-4193-B887-018F3A3CA90D}"/>
                    </a:ext>
                  </a:extLst>
                </p14:cNvPr>
                <p14:cNvContentPartPr/>
                <p14:nvPr/>
              </p14:nvContentPartPr>
              <p14:xfrm>
                <a:off x="6010451" y="5185484"/>
                <a:ext cx="61920" cy="88920"/>
              </p14:xfrm>
            </p:contentPart>
          </mc:Choice>
          <mc:Fallback xmlns="">
            <p:pic>
              <p:nvPicPr>
                <p:cNvPr id="1234" name="Ink 1233">
                  <a:extLst>
                    <a:ext uri="{FF2B5EF4-FFF2-40B4-BE49-F238E27FC236}">
                      <a16:creationId xmlns:a16="http://schemas.microsoft.com/office/drawing/2014/main" id="{224F0177-7CD1-4193-B887-018F3A3CA90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001811" y="5176844"/>
                  <a:ext cx="79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235" name="Ink 1234">
                  <a:extLst>
                    <a:ext uri="{FF2B5EF4-FFF2-40B4-BE49-F238E27FC236}">
                      <a16:creationId xmlns:a16="http://schemas.microsoft.com/office/drawing/2014/main" id="{FF6F6AE2-EDCE-4A32-AF6E-CD9FD7E34940}"/>
                    </a:ext>
                  </a:extLst>
                </p14:cNvPr>
                <p14:cNvContentPartPr/>
                <p14:nvPr/>
              </p14:nvContentPartPr>
              <p14:xfrm>
                <a:off x="6105491" y="5197004"/>
                <a:ext cx="73080" cy="69480"/>
              </p14:xfrm>
            </p:contentPart>
          </mc:Choice>
          <mc:Fallback xmlns="">
            <p:pic>
              <p:nvPicPr>
                <p:cNvPr id="1235" name="Ink 1234">
                  <a:extLst>
                    <a:ext uri="{FF2B5EF4-FFF2-40B4-BE49-F238E27FC236}">
                      <a16:creationId xmlns:a16="http://schemas.microsoft.com/office/drawing/2014/main" id="{FF6F6AE2-EDCE-4A32-AF6E-CD9FD7E3494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96491" y="5188364"/>
                  <a:ext cx="90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236" name="Ink 1235">
                  <a:extLst>
                    <a:ext uri="{FF2B5EF4-FFF2-40B4-BE49-F238E27FC236}">
                      <a16:creationId xmlns:a16="http://schemas.microsoft.com/office/drawing/2014/main" id="{895C6FAF-0A2A-45C0-966F-CA78853D1106}"/>
                    </a:ext>
                  </a:extLst>
                </p14:cNvPr>
                <p14:cNvContentPartPr/>
                <p14:nvPr/>
              </p14:nvContentPartPr>
              <p14:xfrm>
                <a:off x="6289091" y="5167484"/>
                <a:ext cx="193680" cy="230400"/>
              </p14:xfrm>
            </p:contentPart>
          </mc:Choice>
          <mc:Fallback xmlns="">
            <p:pic>
              <p:nvPicPr>
                <p:cNvPr id="1236" name="Ink 1235">
                  <a:extLst>
                    <a:ext uri="{FF2B5EF4-FFF2-40B4-BE49-F238E27FC236}">
                      <a16:creationId xmlns:a16="http://schemas.microsoft.com/office/drawing/2014/main" id="{895C6FAF-0A2A-45C0-966F-CA78853D110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80451" y="5158844"/>
                  <a:ext cx="211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237" name="Ink 1236">
                  <a:extLst>
                    <a:ext uri="{FF2B5EF4-FFF2-40B4-BE49-F238E27FC236}">
                      <a16:creationId xmlns:a16="http://schemas.microsoft.com/office/drawing/2014/main" id="{C401BD9F-D302-40DD-A5DA-4578BFB42D81}"/>
                    </a:ext>
                  </a:extLst>
                </p14:cNvPr>
                <p14:cNvContentPartPr/>
                <p14:nvPr/>
              </p14:nvContentPartPr>
              <p14:xfrm>
                <a:off x="6712811" y="5140124"/>
                <a:ext cx="8640" cy="213480"/>
              </p14:xfrm>
            </p:contentPart>
          </mc:Choice>
          <mc:Fallback xmlns="">
            <p:pic>
              <p:nvPicPr>
                <p:cNvPr id="1237" name="Ink 1236">
                  <a:extLst>
                    <a:ext uri="{FF2B5EF4-FFF2-40B4-BE49-F238E27FC236}">
                      <a16:creationId xmlns:a16="http://schemas.microsoft.com/office/drawing/2014/main" id="{C401BD9F-D302-40DD-A5DA-4578BFB42D8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04171" y="5131484"/>
                  <a:ext cx="26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238" name="Ink 1237">
                  <a:extLst>
                    <a:ext uri="{FF2B5EF4-FFF2-40B4-BE49-F238E27FC236}">
                      <a16:creationId xmlns:a16="http://schemas.microsoft.com/office/drawing/2014/main" id="{80259841-D96C-4248-B3AC-8F4B8F7E3E29}"/>
                    </a:ext>
                  </a:extLst>
                </p14:cNvPr>
                <p14:cNvContentPartPr/>
                <p14:nvPr/>
              </p14:nvContentPartPr>
              <p14:xfrm>
                <a:off x="6701291" y="5119964"/>
                <a:ext cx="89640" cy="97920"/>
              </p14:xfrm>
            </p:contentPart>
          </mc:Choice>
          <mc:Fallback xmlns="">
            <p:pic>
              <p:nvPicPr>
                <p:cNvPr id="1238" name="Ink 1237">
                  <a:extLst>
                    <a:ext uri="{FF2B5EF4-FFF2-40B4-BE49-F238E27FC236}">
                      <a16:creationId xmlns:a16="http://schemas.microsoft.com/office/drawing/2014/main" id="{80259841-D96C-4248-B3AC-8F4B8F7E3E2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92291" y="5111324"/>
                  <a:ext cx="107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239" name="Ink 1238">
                  <a:extLst>
                    <a:ext uri="{FF2B5EF4-FFF2-40B4-BE49-F238E27FC236}">
                      <a16:creationId xmlns:a16="http://schemas.microsoft.com/office/drawing/2014/main" id="{FDA9834D-B290-4579-A31D-044DB07D72E3}"/>
                    </a:ext>
                  </a:extLst>
                </p14:cNvPr>
                <p14:cNvContentPartPr/>
                <p14:nvPr/>
              </p14:nvContentPartPr>
              <p14:xfrm>
                <a:off x="6814691" y="5009084"/>
                <a:ext cx="63000" cy="298440"/>
              </p14:xfrm>
            </p:contentPart>
          </mc:Choice>
          <mc:Fallback xmlns="">
            <p:pic>
              <p:nvPicPr>
                <p:cNvPr id="1239" name="Ink 1238">
                  <a:extLst>
                    <a:ext uri="{FF2B5EF4-FFF2-40B4-BE49-F238E27FC236}">
                      <a16:creationId xmlns:a16="http://schemas.microsoft.com/office/drawing/2014/main" id="{FDA9834D-B290-4579-A31D-044DB07D72E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806051" y="5000084"/>
                  <a:ext cx="80640" cy="316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7E62-CA8B-4123-828B-52666FA98F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Baselines vs. Rllib with mujoco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E4918-9932-4D12-8AF6-C6DC5A0E0A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172160"/>
            <a:ext cx="3543120" cy="287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FCDBE9-D62A-490F-97CD-75B6475BC0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l="4017"/>
          <a:stretch/>
        </p:blipFill>
        <p:spPr>
          <a:xfrm>
            <a:off x="3386667" y="3840479"/>
            <a:ext cx="6634652" cy="14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DA5B0-0292-489A-9ED4-938A8C5BE095}"/>
              </a:ext>
            </a:extLst>
          </p:cNvPr>
          <p:cNvSpPr txBox="1"/>
          <p:nvPr/>
        </p:nvSpPr>
        <p:spPr>
          <a:xfrm>
            <a:off x="4297680" y="1554479"/>
            <a:ext cx="5396653" cy="221453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b="1" dirty="0">
                <a:latin typeface="Liberation Sans" pitchFamily="18"/>
                <a:ea typeface="Noto Sans CJK SC" pitchFamily="2"/>
                <a:cs typeface="Lohit Devanagari" pitchFamily="2"/>
              </a:rPr>
              <a:t>c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omparison of default command line training: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python -m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baselines.run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--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alg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=ppo2 --env=HalfCheetah-v2 --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num_timesteps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=2e7 --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save_path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=~/Documents/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seagul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/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seagul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/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rllib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/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rllib_with_rbf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/data/baselines/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rllib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train --run=PPO --env=HalfCheetah-v3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5A5CA4-8A02-4A77-97E7-0658BAFAE458}"/>
                  </a:ext>
                </a:extLst>
              </p14:cNvPr>
              <p14:cNvContentPartPr/>
              <p14:nvPr/>
            </p14:nvContentPartPr>
            <p14:xfrm>
              <a:off x="2610467" y="1877853"/>
              <a:ext cx="852480" cy="10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5A5CA4-8A02-4A77-97E7-0658BAFAE4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827" y="1769853"/>
                <a:ext cx="9601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E9D85A-103C-424C-AC3E-B1B48F7E541A}"/>
                  </a:ext>
                </a:extLst>
              </p14:cNvPr>
              <p14:cNvContentPartPr/>
              <p14:nvPr/>
            </p14:nvContentPartPr>
            <p14:xfrm>
              <a:off x="8997227" y="4894653"/>
              <a:ext cx="574560" cy="3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E9D85A-103C-424C-AC3E-B1B48F7E54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43587" y="4786653"/>
                <a:ext cx="682200" cy="2534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4E2BB34-630D-425E-AF93-7D9C2E896F81}"/>
              </a:ext>
            </a:extLst>
          </p:cNvPr>
          <p:cNvSpPr txBox="1"/>
          <p:nvPr/>
        </p:nvSpPr>
        <p:spPr>
          <a:xfrm>
            <a:off x="457200" y="4336989"/>
            <a:ext cx="237993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After ~5mio timesteps:</a:t>
            </a:r>
          </a:p>
          <a:p>
            <a:r>
              <a:rPr lang="en-US" dirty="0"/>
              <a:t>baselines – 1640 </a:t>
            </a:r>
          </a:p>
          <a:p>
            <a:r>
              <a:rPr lang="en-US" dirty="0" err="1"/>
              <a:t>rllib</a:t>
            </a:r>
            <a:r>
              <a:rPr lang="en-US" dirty="0"/>
              <a:t> - 750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DF3-C2D6-4017-84A1-EDED41DD2F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73800"/>
            <a:ext cx="9068760" cy="1250280"/>
          </a:xfrm>
        </p:spPr>
        <p:txBody>
          <a:bodyPr/>
          <a:lstStyle/>
          <a:p>
            <a:pPr lvl="0"/>
            <a:r>
              <a:rPr lang="en-US"/>
              <a:t>Comparison to results in papers - PPO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D7995-F2ED-4491-8BD6-54EC46C26FA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7520" y="1463039"/>
            <a:ext cx="2245680" cy="136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536ADF-3BA7-4F53-B946-58F06343EB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50319" y="1584720"/>
            <a:ext cx="641520" cy="33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01557-C58B-4E4F-B0AE-7D1D622DFE2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840479" y="1554479"/>
            <a:ext cx="5266440" cy="1032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1432D-464F-4906-A804-CFEBE6BA698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1440" y="3017520"/>
            <a:ext cx="2438280" cy="1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9F3CFF-0DF4-443D-8D09-ABD409014A96}"/>
              </a:ext>
            </a:extLst>
          </p:cNvPr>
          <p:cNvSpPr txBox="1"/>
          <p:nvPr/>
        </p:nvSpPr>
        <p:spPr>
          <a:xfrm>
            <a:off x="2834640" y="3406680"/>
            <a:ext cx="2194560" cy="43379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Reward after 10^6 timesteps: ~ from -1000 to -500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7EFD9-33B8-4D0A-B2DE-19A100B580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559120" y="2493360"/>
            <a:ext cx="4316400" cy="235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87F8E-D865-46F8-B1AB-7F634A87B56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889600" y="2926079"/>
            <a:ext cx="3803040" cy="204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7825F4-0C37-4A80-9B95-5BD6C6F6246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983920" y="3213000"/>
            <a:ext cx="3891600" cy="2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941512-1A79-4E03-8D02-1D6754CDF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966399" y="3108959"/>
            <a:ext cx="2834640" cy="213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6198C4-BC5F-4BF8-8BE6-0646289A074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3108959" y="3383280"/>
            <a:ext cx="271800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66CDD-01C1-4D2D-8A5A-B36186776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3231720" y="3776037"/>
            <a:ext cx="2600639" cy="196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E288-41DD-4E00-ADE5-968CDFE738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73800"/>
            <a:ext cx="9068760" cy="1250280"/>
          </a:xfrm>
        </p:spPr>
        <p:txBody>
          <a:bodyPr/>
          <a:lstStyle/>
          <a:p>
            <a:pPr lvl="0"/>
            <a:r>
              <a:rPr lang="en-US" dirty="0"/>
              <a:t>Stable baselines with HalfCheetah-v2 (PPO)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F0412-5AE3-4609-B836-5B460B3AA7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640" y="1326240"/>
            <a:ext cx="4425480" cy="3287879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680, 609, 1168 (</a:t>
            </a:r>
            <a:r>
              <a:rPr lang="en-US" sz="2800" dirty="0" err="1"/>
              <a:t>mlp</a:t>
            </a:r>
            <a:r>
              <a:rPr lang="en-US" sz="2800" dirty="0"/>
              <a:t>)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1175, 720, 780 (linear)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6BB96-3320-434A-A460-CAFA2FB9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80800" y="2577253"/>
            <a:ext cx="3891600" cy="227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20F1B2-6854-4F82-A96C-96B7CC0C3B58}"/>
              </a:ext>
            </a:extLst>
          </p:cNvPr>
          <p:cNvGrpSpPr/>
          <p:nvPr/>
        </p:nvGrpSpPr>
        <p:grpSpPr>
          <a:xfrm>
            <a:off x="104538" y="2731029"/>
            <a:ext cx="2607149" cy="1883089"/>
            <a:chOff x="104538" y="2731029"/>
            <a:chExt cx="2607149" cy="18830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8BB448-D1B9-431A-B86E-B607107B1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/>
              <a:alphaModFix/>
            </a:blip>
            <a:srcRect b="4102"/>
            <a:stretch/>
          </p:blipFill>
          <p:spPr>
            <a:xfrm>
              <a:off x="104538" y="2968200"/>
              <a:ext cx="2607149" cy="1645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6BF9E9-F5A6-427C-8C30-620CB526C395}"/>
                </a:ext>
              </a:extLst>
            </p:cNvPr>
            <p:cNvSpPr txBox="1"/>
            <p:nvPr/>
          </p:nvSpPr>
          <p:spPr>
            <a:xfrm>
              <a:off x="907150" y="2731029"/>
              <a:ext cx="1097280" cy="2610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cap="none" dirty="0" err="1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mlp</a:t>
              </a:r>
              <a:r>
                <a:rPr lang="en-US" sz="1200" b="0" i="0" u="none" strike="noStrike" kern="1200" cap="none" dirty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 [64,64]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91EA2C-3488-45CA-B2DC-4343B9FD902B}"/>
              </a:ext>
            </a:extLst>
          </p:cNvPr>
          <p:cNvGrpSpPr/>
          <p:nvPr/>
        </p:nvGrpSpPr>
        <p:grpSpPr>
          <a:xfrm>
            <a:off x="2847103" y="2731029"/>
            <a:ext cx="2362908" cy="1883090"/>
            <a:chOff x="2756110" y="2731029"/>
            <a:chExt cx="2362908" cy="18830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867754-EADD-4812-8E02-D03285656361}"/>
                </a:ext>
              </a:extLst>
            </p:cNvPr>
            <p:cNvSpPr txBox="1"/>
            <p:nvPr/>
          </p:nvSpPr>
          <p:spPr>
            <a:xfrm>
              <a:off x="3592368" y="2731029"/>
              <a:ext cx="1097280" cy="2610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linear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519863-1383-4C98-8CBD-0712AB1E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2756110" y="2968200"/>
              <a:ext cx="2362908" cy="16459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5830FB-E808-49D7-9D77-E1C650E7B1AC}"/>
              </a:ext>
            </a:extLst>
          </p:cNvPr>
          <p:cNvSpPr txBox="1"/>
          <p:nvPr/>
        </p:nvSpPr>
        <p:spPr>
          <a:xfrm>
            <a:off x="503640" y="5055831"/>
            <a:ext cx="88181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→ </a:t>
            </a:r>
            <a:r>
              <a:rPr lang="en-US" dirty="0" err="1"/>
              <a:t>mlp</a:t>
            </a:r>
            <a:r>
              <a:rPr lang="en-US" dirty="0"/>
              <a:t> and linear have similar rewards, rewards achieved in the paper are twice as high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A056-F816-4295-89DC-AF97D7476E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/>
              <a:t>Mujoco</a:t>
            </a:r>
            <a:r>
              <a:rPr lang="en-US" dirty="0"/>
              <a:t> vs. Bullet Humanoid, MLP vs Linear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114EF-56D6-4D85-B54B-E1963A3C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463039"/>
            <a:ext cx="4297320" cy="322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234D98-14B6-416D-941F-05E45729A45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22932" y="1463037"/>
            <a:ext cx="4297565" cy="3223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3652-0CDF-47A7-98D3-8D0B4076AF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TODO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9AB01-2B2D-4F9B-9EF6-93D9C3107C7E}"/>
              </a:ext>
            </a:extLst>
          </p:cNvPr>
          <p:cNvSpPr txBox="1"/>
          <p:nvPr/>
        </p:nvSpPr>
        <p:spPr>
          <a:xfrm>
            <a:off x="1027853" y="1668307"/>
            <a:ext cx="4983480" cy="380728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Humanoid for PPO to complete the table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Liberation Sans" pitchFamily="18"/>
                <a:ea typeface="Noto Sans CJK SC" pitchFamily="2"/>
                <a:cs typeface="Lohit Devanagari" pitchFamily="2"/>
              </a:rPr>
              <a:t>ARS Walker with more seeds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Mark in table: linear better/same/worse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Liberation Sans" pitchFamily="18"/>
                <a:ea typeface="Noto Sans CJK SC" pitchFamily="2"/>
                <a:cs typeface="Lohit Devanagari" pitchFamily="2"/>
              </a:rPr>
              <a:t>Pendulum with ARS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Liberation Sans" pitchFamily="18"/>
                <a:ea typeface="Noto Sans CJK SC" pitchFamily="2"/>
                <a:cs typeface="Lohit Devanagari" pitchFamily="2"/>
              </a:rPr>
              <a:t>Put humanoid and walker plot into slides 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dirty="0"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Try ARS with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mujoco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and all three environments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>
                <a:latin typeface="Liberation Sans" pitchFamily="18"/>
                <a:ea typeface="Noto Sans CJK SC" pitchFamily="2"/>
                <a:cs typeface="Lohit Devanagari" pitchFamily="2"/>
              </a:rPr>
              <a:t>v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f_clip_param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Compare the time difference for MLP and linear –&gt; no big differences for some reason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88AC59-4992-42ED-AC74-03D5509E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2821"/>
              </p:ext>
            </p:extLst>
          </p:nvPr>
        </p:nvGraphicFramePr>
        <p:xfrm>
          <a:off x="284693" y="1798683"/>
          <a:ext cx="9508065" cy="3672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1613">
                  <a:extLst>
                    <a:ext uri="{9D8B030D-6E8A-4147-A177-3AD203B41FA5}">
                      <a16:colId xmlns:a16="http://schemas.microsoft.com/office/drawing/2014/main" val="2681992084"/>
                    </a:ext>
                  </a:extLst>
                </a:gridCol>
                <a:gridCol w="1901613">
                  <a:extLst>
                    <a:ext uri="{9D8B030D-6E8A-4147-A177-3AD203B41FA5}">
                      <a16:colId xmlns:a16="http://schemas.microsoft.com/office/drawing/2014/main" val="3611237802"/>
                    </a:ext>
                  </a:extLst>
                </a:gridCol>
                <a:gridCol w="1901613">
                  <a:extLst>
                    <a:ext uri="{9D8B030D-6E8A-4147-A177-3AD203B41FA5}">
                      <a16:colId xmlns:a16="http://schemas.microsoft.com/office/drawing/2014/main" val="2843492112"/>
                    </a:ext>
                  </a:extLst>
                </a:gridCol>
                <a:gridCol w="1901613">
                  <a:extLst>
                    <a:ext uri="{9D8B030D-6E8A-4147-A177-3AD203B41FA5}">
                      <a16:colId xmlns:a16="http://schemas.microsoft.com/office/drawing/2014/main" val="1908129698"/>
                    </a:ext>
                  </a:extLst>
                </a:gridCol>
                <a:gridCol w="1901613">
                  <a:extLst>
                    <a:ext uri="{9D8B030D-6E8A-4147-A177-3AD203B41FA5}">
                      <a16:colId xmlns:a16="http://schemas.microsoft.com/office/drawing/2014/main" val="335535048"/>
                    </a:ext>
                  </a:extLst>
                </a:gridCol>
              </a:tblGrid>
              <a:tr h="468365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 found in papers for PPO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 found in papers for ARS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56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HalfCheetahBulletEnv-v0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- 700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- 1000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1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HalfCheetah-v2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35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Walker2dBulletEnv-v0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2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Walker2d-v2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890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1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HumanoidBulletEnv-v0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- 50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5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Humanoid-v2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86698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450E7BA-ED03-40C1-A1D1-E75D3AD1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1 </a:t>
            </a:r>
            <a:r>
              <a:rPr lang="en-US" dirty="0" err="1"/>
              <a:t>mio</a:t>
            </a:r>
            <a:br>
              <a:rPr lang="en-US" dirty="0"/>
            </a:br>
            <a:r>
              <a:rPr lang="en-US" dirty="0"/>
              <a:t>timesteps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466A3AA-5D5F-444C-A9FC-F21D46E82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45462"/>
              </p:ext>
            </p:extLst>
          </p:nvPr>
        </p:nvGraphicFramePr>
        <p:xfrm>
          <a:off x="8084605" y="118896"/>
          <a:ext cx="1708153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8153">
                  <a:extLst>
                    <a:ext uri="{9D8B030D-6E8A-4147-A177-3AD203B41FA5}">
                      <a16:colId xmlns:a16="http://schemas.microsoft.com/office/drawing/2014/main" val="767924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Linear policy behaves…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5940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Worse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8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Slightly worse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Similar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267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Slightly better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14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Better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7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0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A26E-3D0F-4843-BBC7-CD50279CCA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vl="0" rtl="0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RBF Network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73C1-C975-4004-BED2-FF5B7DCB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Parameter initialization (default: random normal for mu and ones for 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Number of hidden neurons (64/256)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Constant smoothing factor beta (default: false)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Distance calculation (distance between inputs and mu values, default: Euclidean, </a:t>
            </a:r>
            <a:r>
              <a:rPr lang="en-US" dirty="0" err="1"/>
              <a:t>mahalanobis</a:t>
            </a:r>
            <a:r>
              <a:rPr lang="en-US" dirty="0"/>
              <a:t> not implemented yet)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Normalization (default: true)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FBC51-17A9-4FC2-8DDA-BA180615BE31}"/>
              </a:ext>
            </a:extLst>
          </p:cNvPr>
          <p:cNvSpPr txBox="1"/>
          <p:nvPr/>
        </p:nvSpPr>
        <p:spPr>
          <a:xfrm>
            <a:off x="1905000" y="185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493D6-34A1-4723-A7CC-0243ABC84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22" y="4034732"/>
            <a:ext cx="2070206" cy="615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368F5-AC00-4241-BE5D-4E6BFC270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491" y="4838956"/>
            <a:ext cx="2419474" cy="342918"/>
          </a:xfrm>
          <a:prstGeom prst="rect">
            <a:avLst/>
          </a:prstGeom>
        </p:spPr>
      </p:pic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4602AA66-29F6-4912-A6BB-40CBE77BAD52}"/>
              </a:ext>
            </a:extLst>
          </p:cNvPr>
          <p:cNvGrpSpPr/>
          <p:nvPr/>
        </p:nvGrpSpPr>
        <p:grpSpPr>
          <a:xfrm>
            <a:off x="6258615" y="3835844"/>
            <a:ext cx="1542960" cy="304560"/>
            <a:chOff x="6258615" y="3835844"/>
            <a:chExt cx="154296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865B14-23B7-430E-8926-E90C63F21597}"/>
                    </a:ext>
                  </a:extLst>
                </p14:cNvPr>
                <p14:cNvContentPartPr/>
                <p14:nvPr/>
              </p14:nvContentPartPr>
              <p14:xfrm>
                <a:off x="6258615" y="3994964"/>
                <a:ext cx="137520" cy="145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865B14-23B7-430E-8926-E90C63F215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9615" y="3985964"/>
                  <a:ext cx="155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4C9C50-B5F1-4843-B5E9-D763641DD584}"/>
                    </a:ext>
                  </a:extLst>
                </p14:cNvPr>
                <p14:cNvContentPartPr/>
                <p14:nvPr/>
              </p14:nvContentPartPr>
              <p14:xfrm>
                <a:off x="6458055" y="3897764"/>
                <a:ext cx="351360" cy="16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4C9C50-B5F1-4843-B5E9-D763641DD5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49415" y="3889124"/>
                  <a:ext cx="369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130480-5957-4591-A30A-26273C3DB6AA}"/>
                    </a:ext>
                  </a:extLst>
                </p14:cNvPr>
                <p14:cNvContentPartPr/>
                <p14:nvPr/>
              </p14:nvContentPartPr>
              <p14:xfrm>
                <a:off x="6838935" y="3871484"/>
                <a:ext cx="183960" cy="151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130480-5957-4591-A30A-26273C3DB6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29935" y="3862484"/>
                  <a:ext cx="201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6A6EA5-22BD-459E-8197-C2128320EE01}"/>
                    </a:ext>
                  </a:extLst>
                </p14:cNvPr>
                <p14:cNvContentPartPr/>
                <p14:nvPr/>
              </p14:nvContentPartPr>
              <p14:xfrm>
                <a:off x="7110015" y="3912524"/>
                <a:ext cx="223560" cy="11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6A6EA5-22BD-459E-8197-C2128320EE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01015" y="3903884"/>
                  <a:ext cx="241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E93EC623-AC13-40AF-9CBE-4B73DF9A0E7F}"/>
                    </a:ext>
                  </a:extLst>
                </p14:cNvPr>
                <p14:cNvContentPartPr/>
                <p14:nvPr/>
              </p14:nvContentPartPr>
              <p14:xfrm>
                <a:off x="7350855" y="3879044"/>
                <a:ext cx="9720" cy="108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E93EC623-AC13-40AF-9CBE-4B73DF9A0E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41855" y="3870044"/>
                  <a:ext cx="27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2DF5DF71-7E31-4E5D-8300-5E332A1EDE1B}"/>
                    </a:ext>
                  </a:extLst>
                </p14:cNvPr>
                <p14:cNvContentPartPr/>
                <p14:nvPr/>
              </p14:nvContentPartPr>
              <p14:xfrm>
                <a:off x="7359495" y="3835844"/>
                <a:ext cx="436320" cy="233280"/>
              </p14:xfrm>
            </p:contentPart>
          </mc:Choice>
          <mc:Fallback xmlns=""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2DF5DF71-7E31-4E5D-8300-5E332A1EDE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50855" y="3826844"/>
                  <a:ext cx="453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7A6162CD-10D0-4594-9B95-C6769DE62FBD}"/>
                    </a:ext>
                  </a:extLst>
                </p14:cNvPr>
                <p14:cNvContentPartPr/>
                <p14:nvPr/>
              </p14:nvContentPartPr>
              <p14:xfrm>
                <a:off x="7695015" y="3890564"/>
                <a:ext cx="106560" cy="11088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7A6162CD-10D0-4594-9B95-C6769DE62FB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86375" y="3881564"/>
                  <a:ext cx="12420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4904D92D-458B-4DFC-9DB8-97D31C237215}"/>
              </a:ext>
            </a:extLst>
          </p:cNvPr>
          <p:cNvGrpSpPr/>
          <p:nvPr/>
        </p:nvGrpSpPr>
        <p:grpSpPr>
          <a:xfrm>
            <a:off x="5841545" y="4387724"/>
            <a:ext cx="506880" cy="698760"/>
            <a:chOff x="5841545" y="4387724"/>
            <a:chExt cx="50688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83D65566-BDBF-47EF-A227-4A130E2599D6}"/>
                    </a:ext>
                  </a:extLst>
                </p14:cNvPr>
                <p14:cNvContentPartPr/>
                <p14:nvPr/>
              </p14:nvContentPartPr>
              <p14:xfrm>
                <a:off x="6187505" y="4387724"/>
                <a:ext cx="160920" cy="23652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83D65566-BDBF-47EF-A227-4A130E2599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8505" y="4379084"/>
                  <a:ext cx="1785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C42CBFD9-0C3E-49E2-A064-F47DFCBD89C9}"/>
                    </a:ext>
                  </a:extLst>
                </p14:cNvPr>
                <p14:cNvContentPartPr/>
                <p14:nvPr/>
              </p14:nvContentPartPr>
              <p14:xfrm>
                <a:off x="5841545" y="4599044"/>
                <a:ext cx="348840" cy="444600"/>
              </p14:xfrm>
            </p:contentPart>
          </mc:Choice>
          <mc:Fallback xmlns=""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C42CBFD9-0C3E-49E2-A064-F47DFCBD89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32545" y="4590044"/>
                  <a:ext cx="3664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56C78ECC-BF53-453F-B731-163F2E9AC30C}"/>
                    </a:ext>
                  </a:extLst>
                </p14:cNvPr>
                <p14:cNvContentPartPr/>
                <p14:nvPr/>
              </p14:nvContentPartPr>
              <p14:xfrm>
                <a:off x="5916065" y="4973804"/>
                <a:ext cx="105840" cy="11268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56C78ECC-BF53-453F-B731-163F2E9AC30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07065" y="4965164"/>
                  <a:ext cx="12348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0A741EBC-7BEE-4340-9F90-4534C3C7588C}"/>
              </a:ext>
            </a:extLst>
          </p:cNvPr>
          <p:cNvGrpSpPr/>
          <p:nvPr/>
        </p:nvGrpSpPr>
        <p:grpSpPr>
          <a:xfrm>
            <a:off x="7351745" y="4223924"/>
            <a:ext cx="857160" cy="375480"/>
            <a:chOff x="7351745" y="4223924"/>
            <a:chExt cx="85716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270CA028-19F9-4056-8C3B-7BB5E617E47E}"/>
                    </a:ext>
                  </a:extLst>
                </p14:cNvPr>
                <p14:cNvContentPartPr/>
                <p14:nvPr/>
              </p14:nvContentPartPr>
              <p14:xfrm>
                <a:off x="7351745" y="4466204"/>
                <a:ext cx="105840" cy="133200"/>
              </p14:xfrm>
            </p:contentPart>
          </mc:Choice>
          <mc:Fallback xmlns=""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270CA028-19F9-4056-8C3B-7BB5E617E4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43105" y="4457204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FED421E5-352D-4B6F-AB50-AA1B28EA478E}"/>
                    </a:ext>
                  </a:extLst>
                </p14:cNvPr>
                <p14:cNvContentPartPr/>
                <p14:nvPr/>
              </p14:nvContentPartPr>
              <p14:xfrm>
                <a:off x="7484225" y="4352084"/>
                <a:ext cx="48600" cy="9612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FED421E5-352D-4B6F-AB50-AA1B28EA47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75585" y="4343084"/>
                  <a:ext cx="66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0AEF44C4-B449-4ADB-958E-6AA76D25B391}"/>
                    </a:ext>
                  </a:extLst>
                </p14:cNvPr>
                <p14:cNvContentPartPr/>
                <p14:nvPr/>
              </p14:nvContentPartPr>
              <p14:xfrm>
                <a:off x="7534985" y="4366124"/>
                <a:ext cx="33480" cy="72000"/>
              </p14:xfrm>
            </p:contentPart>
          </mc:Choice>
          <mc:Fallback xmlns=""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0AEF44C4-B449-4ADB-958E-6AA76D25B3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25985" y="4357484"/>
                  <a:ext cx="51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856EDF8E-3ECB-4FDD-B0CC-4CD73544E23E}"/>
                    </a:ext>
                  </a:extLst>
                </p14:cNvPr>
                <p14:cNvContentPartPr/>
                <p14:nvPr/>
              </p14:nvContentPartPr>
              <p14:xfrm>
                <a:off x="7621025" y="4262084"/>
                <a:ext cx="69480" cy="90360"/>
              </p14:xfrm>
            </p:contentPart>
          </mc:Choice>
          <mc:Fallback xmlns=""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856EDF8E-3ECB-4FDD-B0CC-4CD73544E23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12025" y="4253084"/>
                  <a:ext cx="87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141C09DC-3AEB-4B55-9652-8EBDEBDFC858}"/>
                    </a:ext>
                  </a:extLst>
                </p14:cNvPr>
                <p14:cNvContentPartPr/>
                <p14:nvPr/>
              </p14:nvContentPartPr>
              <p14:xfrm>
                <a:off x="7723265" y="4223924"/>
                <a:ext cx="103680" cy="120240"/>
              </p14:xfrm>
            </p:contentPart>
          </mc:Choice>
          <mc:Fallback xmlns="">
            <p:pic>
              <p:nvPicPr>
                <p:cNvPr id="1170" name="Ink 1169">
                  <a:extLst>
                    <a:ext uri="{FF2B5EF4-FFF2-40B4-BE49-F238E27FC236}">
                      <a16:creationId xmlns:a16="http://schemas.microsoft.com/office/drawing/2014/main" id="{141C09DC-3AEB-4B55-9652-8EBDEBDFC8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14625" y="4214924"/>
                  <a:ext cx="121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C923D155-B976-4061-B733-03706AEFD147}"/>
                    </a:ext>
                  </a:extLst>
                </p14:cNvPr>
                <p14:cNvContentPartPr/>
                <p14:nvPr/>
              </p14:nvContentPartPr>
              <p14:xfrm>
                <a:off x="7835585" y="4265324"/>
                <a:ext cx="106920" cy="102240"/>
              </p14:xfrm>
            </p:contentPart>
          </mc:Choice>
          <mc:Fallback xmlns=""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C923D155-B976-4061-B733-03706AEFD1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26945" y="4256324"/>
                  <a:ext cx="12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74" name="Ink 1173">
                  <a:extLst>
                    <a:ext uri="{FF2B5EF4-FFF2-40B4-BE49-F238E27FC236}">
                      <a16:creationId xmlns:a16="http://schemas.microsoft.com/office/drawing/2014/main" id="{B4F0A6F0-3F33-4C0E-8EAA-7B4D0FB60C8E}"/>
                    </a:ext>
                  </a:extLst>
                </p14:cNvPr>
                <p14:cNvContentPartPr/>
                <p14:nvPr/>
              </p14:nvContentPartPr>
              <p14:xfrm>
                <a:off x="7983185" y="4291604"/>
                <a:ext cx="84240" cy="6120"/>
              </p14:xfrm>
            </p:contentPart>
          </mc:Choice>
          <mc:Fallback xmlns="">
            <p:pic>
              <p:nvPicPr>
                <p:cNvPr id="1174" name="Ink 1173">
                  <a:extLst>
                    <a:ext uri="{FF2B5EF4-FFF2-40B4-BE49-F238E27FC236}">
                      <a16:creationId xmlns:a16="http://schemas.microsoft.com/office/drawing/2014/main" id="{B4F0A6F0-3F33-4C0E-8EAA-7B4D0FB60C8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74185" y="4282964"/>
                  <a:ext cx="10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8C59FC9B-5DF0-45A6-9BFF-19106CE8CA88}"/>
                    </a:ext>
                  </a:extLst>
                </p14:cNvPr>
                <p14:cNvContentPartPr/>
                <p14:nvPr/>
              </p14:nvContentPartPr>
              <p14:xfrm>
                <a:off x="8129345" y="4238324"/>
                <a:ext cx="79560" cy="13032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8C59FC9B-5DF0-45A6-9BFF-19106CE8CA8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20705" y="4229684"/>
                  <a:ext cx="9720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C5EE2533-A583-457D-BAA8-D3CF3838A655}"/>
              </a:ext>
            </a:extLst>
          </p:cNvPr>
          <p:cNvGrpSpPr/>
          <p:nvPr/>
        </p:nvGrpSpPr>
        <p:grpSpPr>
          <a:xfrm>
            <a:off x="7156625" y="4455764"/>
            <a:ext cx="123840" cy="143640"/>
            <a:chOff x="7156625" y="4455764"/>
            <a:chExt cx="12384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BC496BAC-AF11-482E-910E-51FF3B2C726B}"/>
                    </a:ext>
                  </a:extLst>
                </p14:cNvPr>
                <p14:cNvContentPartPr/>
                <p14:nvPr/>
              </p14:nvContentPartPr>
              <p14:xfrm>
                <a:off x="7156625" y="4511924"/>
                <a:ext cx="123840" cy="7920"/>
              </p14:xfrm>
            </p:contentPart>
          </mc:Choice>
          <mc:Fallback xmlns=""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BC496BAC-AF11-482E-910E-51FF3B2C726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47985" y="4502924"/>
                  <a:ext cx="141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C6C0BD67-B7F5-493E-9EC5-F0D749823C96}"/>
                    </a:ext>
                  </a:extLst>
                </p14:cNvPr>
                <p14:cNvContentPartPr/>
                <p14:nvPr/>
              </p14:nvContentPartPr>
              <p14:xfrm>
                <a:off x="7213865" y="4455764"/>
                <a:ext cx="17640" cy="143640"/>
              </p14:xfrm>
            </p:contentPart>
          </mc:Choice>
          <mc:Fallback xmlns=""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C6C0BD67-B7F5-493E-9EC5-F0D749823C9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05225" y="4446764"/>
                  <a:ext cx="3528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00" name="Ink 1199">
                <a:extLst>
                  <a:ext uri="{FF2B5EF4-FFF2-40B4-BE49-F238E27FC236}">
                    <a16:creationId xmlns:a16="http://schemas.microsoft.com/office/drawing/2014/main" id="{D2BE3323-D78F-414F-87E0-7B9F17FB1407}"/>
                  </a:ext>
                </a:extLst>
              </p14:cNvPr>
              <p14:cNvContentPartPr/>
              <p14:nvPr/>
            </p14:nvContentPartPr>
            <p14:xfrm>
              <a:off x="988025" y="4284044"/>
              <a:ext cx="1719720" cy="36000"/>
            </p14:xfrm>
          </p:contentPart>
        </mc:Choice>
        <mc:Fallback xmlns="">
          <p:pic>
            <p:nvPicPr>
              <p:cNvPr id="1200" name="Ink 1199">
                <a:extLst>
                  <a:ext uri="{FF2B5EF4-FFF2-40B4-BE49-F238E27FC236}">
                    <a16:creationId xmlns:a16="http://schemas.microsoft.com/office/drawing/2014/main" id="{D2BE3323-D78F-414F-87E0-7B9F17FB140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4025" y="4176044"/>
                <a:ext cx="18273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01" name="Ink 1200">
                <a:extLst>
                  <a:ext uri="{FF2B5EF4-FFF2-40B4-BE49-F238E27FC236}">
                    <a16:creationId xmlns:a16="http://schemas.microsoft.com/office/drawing/2014/main" id="{6CBA608E-4BA6-4444-952F-CCE5BA3B9898}"/>
                  </a:ext>
                </a:extLst>
              </p14:cNvPr>
              <p14:cNvContentPartPr/>
              <p14:nvPr/>
            </p14:nvContentPartPr>
            <p14:xfrm>
              <a:off x="5815625" y="4470884"/>
              <a:ext cx="1233360" cy="46080"/>
            </p14:xfrm>
          </p:contentPart>
        </mc:Choice>
        <mc:Fallback xmlns="">
          <p:pic>
            <p:nvPicPr>
              <p:cNvPr id="1201" name="Ink 1200">
                <a:extLst>
                  <a:ext uri="{FF2B5EF4-FFF2-40B4-BE49-F238E27FC236}">
                    <a16:creationId xmlns:a16="http://schemas.microsoft.com/office/drawing/2014/main" id="{6CBA608E-4BA6-4444-952F-CCE5BA3B989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761985" y="4363244"/>
                <a:ext cx="13410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02" name="Ink 1201">
                <a:extLst>
                  <a:ext uri="{FF2B5EF4-FFF2-40B4-BE49-F238E27FC236}">
                    <a16:creationId xmlns:a16="http://schemas.microsoft.com/office/drawing/2014/main" id="{3AFC19FF-9DDC-4F82-AF21-8DAA63703566}"/>
                  </a:ext>
                </a:extLst>
              </p14:cNvPr>
              <p14:cNvContentPartPr/>
              <p14:nvPr/>
            </p14:nvContentPartPr>
            <p14:xfrm>
              <a:off x="957785" y="4241204"/>
              <a:ext cx="1915560" cy="123840"/>
            </p14:xfrm>
          </p:contentPart>
        </mc:Choice>
        <mc:Fallback xmlns="">
          <p:pic>
            <p:nvPicPr>
              <p:cNvPr id="1202" name="Ink 1201">
                <a:extLst>
                  <a:ext uri="{FF2B5EF4-FFF2-40B4-BE49-F238E27FC236}">
                    <a16:creationId xmlns:a16="http://schemas.microsoft.com/office/drawing/2014/main" id="{3AFC19FF-9DDC-4F82-AF21-8DAA6370356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03785" y="4133564"/>
                <a:ext cx="2023200" cy="3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15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A26E-3D0F-4843-BBC7-CD50279CCA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I RBF Network Hyperparameters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EB7C836-F2D1-41D9-8B4E-496A03FF473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8280" y="1328399"/>
            <a:ext cx="2987279" cy="224054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671E93-67F1-4F42-B4F3-4A25DF36E30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322799" y="1328306"/>
            <a:ext cx="2987279" cy="224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509C4-38F2-4F6A-A20B-7341C2851E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57318" y="1328306"/>
            <a:ext cx="2987279" cy="2240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A44E2-7A9B-4618-ABAE-1B539641BAF9}"/>
              </a:ext>
            </a:extLst>
          </p:cNvPr>
          <p:cNvSpPr txBox="1"/>
          <p:nvPr/>
        </p:nvSpPr>
        <p:spPr>
          <a:xfrm>
            <a:off x="640080" y="4023360"/>
            <a:ext cx="8379633" cy="11527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Results: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halfcheetah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no clear tendencies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 walker only the networks with no constant beta values achieve higher rewards, but should definitely be investigated further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D4773-2A06-4D34-A9BE-9EE37FE40463}"/>
              </a:ext>
            </a:extLst>
          </p:cNvPr>
          <p:cNvSpPr txBox="1"/>
          <p:nvPr/>
        </p:nvSpPr>
        <p:spPr>
          <a:xfrm>
            <a:off x="1380067" y="1272412"/>
            <a:ext cx="823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bullet ↓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05C88-02B6-45B7-955E-32CAAC98212D}"/>
              </a:ext>
            </a:extLst>
          </p:cNvPr>
          <p:cNvSpPr txBox="1"/>
          <p:nvPr/>
        </p:nvSpPr>
        <p:spPr>
          <a:xfrm>
            <a:off x="4418256" y="1272412"/>
            <a:ext cx="823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bullet ↓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EA32D-0EB7-4303-9432-6A7C0AD24D7C}"/>
              </a:ext>
            </a:extLst>
          </p:cNvPr>
          <p:cNvSpPr txBox="1"/>
          <p:nvPr/>
        </p:nvSpPr>
        <p:spPr>
          <a:xfrm>
            <a:off x="7539317" y="1272412"/>
            <a:ext cx="823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bullet ↓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712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A26E-3D0F-4843-BBC7-CD50279CCA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I RBF Network Hyperparameters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A44E2-7A9B-4618-ABAE-1B539641BAF9}"/>
              </a:ext>
            </a:extLst>
          </p:cNvPr>
          <p:cNvSpPr txBox="1"/>
          <p:nvPr/>
        </p:nvSpPr>
        <p:spPr>
          <a:xfrm>
            <a:off x="640080" y="4023360"/>
            <a:ext cx="8379633" cy="141816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Results: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PPO doesn’t work with the Pendulum, at least not with the set hyperparameters, it should have reached the desired threshold of -150 </a:t>
            </a:r>
            <a:r>
              <a:rPr lang="en-US" dirty="0">
                <a:latin typeface="Liberation Sans" pitchFamily="18"/>
                <a:ea typeface="Noto Sans CJK SC" pitchFamily="2"/>
                <a:cs typeface="Lohit Devanagari" pitchFamily="2"/>
              </a:rPr>
              <a:t>very quickly (it wasn’t supposed to run 30mio timesteps, that was a typo in the run script)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2DBC08B-8FB3-4D0A-91E7-E4F5B2AF4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21" y="1409943"/>
            <a:ext cx="3167512" cy="2375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FD963D-875D-4FA4-9E0A-AA5152A3072C}"/>
              </a:ext>
            </a:extLst>
          </p:cNvPr>
          <p:cNvSpPr txBox="1"/>
          <p:nvPr/>
        </p:nvSpPr>
        <p:spPr>
          <a:xfrm>
            <a:off x="5850466" y="2157399"/>
            <a:ext cx="254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same with ARS</a:t>
            </a:r>
          </a:p>
        </p:txBody>
      </p:sp>
    </p:spTree>
    <p:extLst>
      <p:ext uri="{BB962C8B-B14F-4D97-AF65-F5344CB8AC3E}">
        <p14:creationId xmlns:p14="http://schemas.microsoft.com/office/powerpoint/2010/main" val="11023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EA10-B156-4EA6-9E2D-2E1750E60D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II Linear vs. RBF vs.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D7C74-2947-41D6-B2E5-0DA3A342E7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0009" y="1168481"/>
            <a:ext cx="2836660" cy="212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BB9CA5-16F2-428A-AAE7-FBCD1B84F1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53038" y="1168481"/>
            <a:ext cx="2836668" cy="212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79219-DCCF-475F-AC29-20B26133F7E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524413" y="1172159"/>
            <a:ext cx="2836668" cy="212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DF81E-01B7-4B1C-A356-60A9B17BB6F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51987" y="3436822"/>
            <a:ext cx="2794574" cy="209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DB847-205D-470F-8911-C62C6725979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553038" y="3429540"/>
            <a:ext cx="2804400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EBF218-9457-4218-BEB3-2F393A5DD81D}"/>
              </a:ext>
            </a:extLst>
          </p:cNvPr>
          <p:cNvSpPr/>
          <p:nvPr/>
        </p:nvSpPr>
        <p:spPr>
          <a:xfrm>
            <a:off x="182880" y="225720"/>
            <a:ext cx="1554479" cy="457200"/>
          </a:xfrm>
          <a:custGeom>
            <a:avLst>
              <a:gd name="f0" fmla="val 18104"/>
              <a:gd name="f1" fmla="val 3128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37B7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Note: the colors are not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Consistent!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6AE0-A0A8-44FE-8612-64AAC0A8F57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6524413" y="3429360"/>
            <a:ext cx="280416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EE22-7246-4DC6-9C81-631D5E5436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DDPG &amp; </a:t>
            </a:r>
            <a:r>
              <a:rPr lang="en-US" dirty="0" err="1"/>
              <a:t>HalfCheetahBulletEnv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05D13-5E49-413A-9ECC-7EE545FA8A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65133" y="1813735"/>
            <a:ext cx="3621088" cy="271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0F680-9D76-415C-AC41-CEB11FF88FE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87596" y="1813735"/>
            <a:ext cx="3620936" cy="2715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945-8072-4D49-A370-D12BF0B888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IV Errored Trials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4825-3808-47DE-B045-2E7D932805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A2C for RBF and A3C for MLP errored, A3C errored for RBF for some seeds!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The fix with the normalization/regularization (adding an </a:t>
            </a:r>
            <a:r>
              <a:rPr lang="en-US" sz="2400" dirty="0" err="1"/>
              <a:t>epilon</a:t>
            </a:r>
            <a:r>
              <a:rPr lang="en-US" sz="2400" dirty="0"/>
              <a:t>=10e-6 to the normalization term) didn’t fix the errors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DA2-ADB7-4316-9996-AB42B53164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SAC &amp; HalfCheetah-v2 (</a:t>
            </a:r>
            <a:r>
              <a:rPr lang="en-US" dirty="0" err="1"/>
              <a:t>mujoco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B76E-921C-4D7D-B0E2-921F8BB274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640" y="1326240"/>
            <a:ext cx="4425480" cy="3287879"/>
          </a:xfrm>
        </p:spPr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InvalidArgumentError: Dimension size must be evenly divisible by 2 but is 27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Number of ways to split should evenly divide the split dimension for 'default_policy/lambda/split' (op: 'Split') with input shapes: [], [?,27] and with computed input tensors: input[0] = &lt;-1&gt;.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8F7F-A702-4EFD-8998-99293CF74005}"/>
              </a:ext>
            </a:extLst>
          </p:cNvPr>
          <p:cNvSpPr txBox="1"/>
          <p:nvPr/>
        </p:nvSpPr>
        <p:spPr>
          <a:xfrm>
            <a:off x="5953320" y="1870560"/>
            <a:ext cx="2733480" cy="23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lvl="0" hangingPunct="0">
              <a:spcBef>
                <a:spcPts val="1191"/>
              </a:spcBef>
              <a:spcAft>
                <a:spcPts val="992"/>
              </a:spcAft>
              <a:defRPr sz="1000"/>
            </a:pPr>
            <a:r>
              <a:rPr lang="en-US" sz="1000" dirty="0">
                <a:latin typeface="Liberation Sans" pitchFamily="18"/>
                <a:ea typeface="Noto Sans CJK SC" pitchFamily="2"/>
                <a:cs typeface="Lohit Devanagari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mentioned here:</a:t>
            </a:r>
            <a:endParaRPr lang="en-US" sz="1000" b="0" i="0" u="none" strike="noStrike" kern="1200" cap="none" dirty="0">
              <a:ln>
                <a:noFill/>
              </a:ln>
              <a:solidFill>
                <a:srgbClr val="0563C1"/>
              </a:solidFill>
              <a:latin typeface="Liberation Sans" pitchFamily="18"/>
              <a:ea typeface="Noto Sans CJK SC" pitchFamily="2"/>
              <a:cs typeface="Lohit Devanagari" pitchFamily="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0563C1"/>
                </a:solidFill>
                <a:latin typeface="Liberation Sans" pitchFamily="18"/>
                <a:ea typeface="Noto Sans CJK SC" pitchFamily="2"/>
                <a:cs typeface="Lohit Devanagari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https://github.com/ray-project/ray/issues/5777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806</Words>
  <Application>Microsoft Office PowerPoint</Application>
  <PresentationFormat>Custom</PresentationFormat>
  <Paragraphs>165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Liberation Sans</vt:lpstr>
      <vt:lpstr>Liberation Serif</vt:lpstr>
      <vt:lpstr>StarSymbol</vt:lpstr>
      <vt:lpstr>Default</vt:lpstr>
      <vt:lpstr>Overview over tested frameworks</vt:lpstr>
      <vt:lpstr>I RBF Network Hyperparameters</vt:lpstr>
      <vt:lpstr>I RBF Network Hyperparameters</vt:lpstr>
      <vt:lpstr>I RBF Network Hyperparameters</vt:lpstr>
      <vt:lpstr>I RBF Network Hyperparameters</vt:lpstr>
      <vt:lpstr>II Linear vs. RBF vs. MLP</vt:lpstr>
      <vt:lpstr>DDPG &amp; HalfCheetahBulletEnv</vt:lpstr>
      <vt:lpstr>IV Errored Trials</vt:lpstr>
      <vt:lpstr>SAC &amp; HalfCheetah-v2 (mujoco)</vt:lpstr>
      <vt:lpstr>Linear vs RBF vs FCN</vt:lpstr>
      <vt:lpstr>PPO and ARS - HalfCheetah</vt:lpstr>
      <vt:lpstr>PPO and ARS - Walker</vt:lpstr>
      <vt:lpstr>ARS and PPO - Humanoid</vt:lpstr>
      <vt:lpstr>Comparison to results in papers - ARS</vt:lpstr>
      <vt:lpstr>Hyperparameters for ARS</vt:lpstr>
      <vt:lpstr>PowerPoint Presentation</vt:lpstr>
      <vt:lpstr>Comparison to results in papers – ARS (Walker)</vt:lpstr>
      <vt:lpstr> ARS (Walker) – Bullet vs Mujoco</vt:lpstr>
      <vt:lpstr>results in papers</vt:lpstr>
      <vt:lpstr>Baselines vs. Rllib with mujoco</vt:lpstr>
      <vt:lpstr>Comparison to results in papers - PPO</vt:lpstr>
      <vt:lpstr>Stable baselines with HalfCheetah-v2 (PPO)</vt:lpstr>
      <vt:lpstr>Mujoco vs. Bullet Humanoid, MLP vs Linear</vt:lpstr>
      <vt:lpstr>TODO</vt:lpstr>
      <vt:lpstr>Results after 1 mio timesteps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over tested frameworks</dc:title>
  <dc:creator>Nina Grabka</dc:creator>
  <cp:lastModifiedBy>Nina Grabka</cp:lastModifiedBy>
  <cp:revision>26</cp:revision>
  <dcterms:created xsi:type="dcterms:W3CDTF">2020-03-10T22:49:19Z</dcterms:created>
  <dcterms:modified xsi:type="dcterms:W3CDTF">2020-03-12T00:01:11Z</dcterms:modified>
</cp:coreProperties>
</file>