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482" autoAdjust="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042238" cy="2677648"/>
          </a:xfrm>
        </p:spPr>
        <p:txBody>
          <a:bodyPr/>
          <a:lstStyle/>
          <a:p>
            <a:r>
              <a:rPr lang="en-GB" dirty="0" err="1" smtClean="0"/>
              <a:t>Liskov</a:t>
            </a:r>
            <a:r>
              <a:rPr lang="en-GB" dirty="0" smtClean="0"/>
              <a:t> Substitution Principle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042238" cy="861420"/>
          </a:xfrm>
        </p:spPr>
        <p:txBody>
          <a:bodyPr/>
          <a:lstStyle/>
          <a:p>
            <a:r>
              <a:rPr lang="en-GB" cap="none" dirty="0"/>
              <a:t>“Ha </a:t>
            </a:r>
            <a:r>
              <a:rPr lang="en-GB" cap="none" dirty="0" err="1"/>
              <a:t>úgy</a:t>
            </a:r>
            <a:r>
              <a:rPr lang="en-GB" cap="none" dirty="0"/>
              <a:t> </a:t>
            </a:r>
            <a:r>
              <a:rPr lang="en-GB" cap="none" dirty="0" err="1"/>
              <a:t>néz</a:t>
            </a:r>
            <a:r>
              <a:rPr lang="en-GB" cap="none" dirty="0"/>
              <a:t> </a:t>
            </a:r>
            <a:r>
              <a:rPr lang="en-GB" cap="none" dirty="0" err="1" smtClean="0"/>
              <a:t>ki</a:t>
            </a:r>
            <a:r>
              <a:rPr lang="en-GB" cap="none" dirty="0" smtClean="0"/>
              <a:t>, </a:t>
            </a:r>
            <a:r>
              <a:rPr lang="en-GB" cap="none" dirty="0"/>
              <a:t>mint </a:t>
            </a:r>
            <a:r>
              <a:rPr lang="en-GB" cap="none" dirty="0" err="1"/>
              <a:t>egy</a:t>
            </a:r>
            <a:r>
              <a:rPr lang="en-GB" cap="none" dirty="0"/>
              <a:t> </a:t>
            </a:r>
            <a:r>
              <a:rPr lang="en-GB" cap="none" dirty="0" err="1" smtClean="0"/>
              <a:t>kacsa</a:t>
            </a:r>
            <a:r>
              <a:rPr lang="en-GB" cap="none" dirty="0" smtClean="0"/>
              <a:t> </a:t>
            </a:r>
            <a:r>
              <a:rPr lang="en-GB" cap="none" dirty="0" err="1"/>
              <a:t>és</a:t>
            </a:r>
            <a:r>
              <a:rPr lang="en-GB" cap="none" dirty="0"/>
              <a:t> </a:t>
            </a:r>
            <a:r>
              <a:rPr lang="en-GB" cap="none" dirty="0" err="1"/>
              <a:t>hápog</a:t>
            </a:r>
            <a:r>
              <a:rPr lang="en-GB" cap="none" dirty="0"/>
              <a:t>, mint </a:t>
            </a:r>
            <a:r>
              <a:rPr lang="en-GB" cap="none" dirty="0" err="1"/>
              <a:t>egy</a:t>
            </a:r>
            <a:r>
              <a:rPr lang="en-GB" cap="none" dirty="0"/>
              <a:t> </a:t>
            </a:r>
            <a:r>
              <a:rPr lang="en-GB" cap="none" dirty="0" err="1"/>
              <a:t>kacsa</a:t>
            </a:r>
            <a:r>
              <a:rPr lang="en-GB" cap="none" dirty="0"/>
              <a:t>, de </a:t>
            </a:r>
            <a:r>
              <a:rPr lang="en-GB" cap="none" dirty="0" err="1"/>
              <a:t>elemmel</a:t>
            </a:r>
            <a:r>
              <a:rPr lang="en-GB" cap="none" dirty="0"/>
              <a:t> </a:t>
            </a:r>
            <a:r>
              <a:rPr lang="en-GB" cap="none" dirty="0" err="1"/>
              <a:t>működik</a:t>
            </a:r>
            <a:r>
              <a:rPr lang="en-GB" cap="none" dirty="0"/>
              <a:t>, </a:t>
            </a:r>
            <a:r>
              <a:rPr lang="en-GB" cap="none" dirty="0" err="1"/>
              <a:t>valószínűleg</a:t>
            </a:r>
            <a:r>
              <a:rPr lang="en-GB" cap="none" dirty="0"/>
              <a:t> </a:t>
            </a:r>
            <a:r>
              <a:rPr lang="en-GB" cap="none" dirty="0" err="1" smtClean="0"/>
              <a:t>rossz</a:t>
            </a:r>
            <a:r>
              <a:rPr lang="en-GB" cap="none" dirty="0" smtClean="0"/>
              <a:t> </a:t>
            </a:r>
            <a:r>
              <a:rPr lang="en-GB" cap="none" dirty="0" err="1" smtClean="0"/>
              <a:t>absztrakciót</a:t>
            </a:r>
            <a:r>
              <a:rPr lang="en-GB" cap="none" dirty="0" smtClean="0"/>
              <a:t> </a:t>
            </a:r>
            <a:r>
              <a:rPr lang="en-GB" cap="none" dirty="0" err="1" smtClean="0"/>
              <a:t>használtál</a:t>
            </a:r>
            <a:r>
              <a:rPr lang="en-GB" cap="none" dirty="0" smtClean="0"/>
              <a:t>.”</a:t>
            </a:r>
            <a:endParaRPr lang="hu-HU" cap="none" dirty="0"/>
          </a:p>
        </p:txBody>
      </p:sp>
    </p:spTree>
    <p:extLst>
      <p:ext uri="{BB962C8B-B14F-4D97-AF65-F5344CB8AC3E}">
        <p14:creationId xmlns:p14="http://schemas.microsoft.com/office/powerpoint/2010/main" val="92379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Definíció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Legyen</a:t>
            </a:r>
            <a:r>
              <a:rPr lang="en-GB" dirty="0" smtClean="0"/>
              <a:t> </a:t>
            </a:r>
            <a:r>
              <a:rPr lang="en-GB" b="1" i="1" dirty="0" smtClean="0"/>
              <a:t>q(x)</a:t>
            </a:r>
            <a:r>
              <a:rPr lang="en-GB" b="1" dirty="0" smtClean="0"/>
              <a:t> </a:t>
            </a:r>
            <a:r>
              <a:rPr lang="en-GB" dirty="0" err="1" smtClean="0"/>
              <a:t>egy</a:t>
            </a:r>
            <a:r>
              <a:rPr lang="en-GB" dirty="0" smtClean="0"/>
              <a:t> </a:t>
            </a:r>
            <a:r>
              <a:rPr lang="en-GB" dirty="0" err="1" smtClean="0"/>
              <a:t>bizonyítható</a:t>
            </a:r>
            <a:r>
              <a:rPr lang="en-GB" dirty="0" smtClean="0"/>
              <a:t> </a:t>
            </a:r>
            <a:r>
              <a:rPr lang="en-GB" dirty="0" err="1" smtClean="0"/>
              <a:t>tulajdonság</a:t>
            </a:r>
            <a:r>
              <a:rPr lang="en-GB" dirty="0" smtClean="0"/>
              <a:t> </a:t>
            </a:r>
            <a:r>
              <a:rPr lang="en-GB" b="1" i="1" dirty="0" smtClean="0"/>
              <a:t>T</a:t>
            </a:r>
            <a:r>
              <a:rPr lang="en-GB" dirty="0" smtClean="0"/>
              <a:t> </a:t>
            </a:r>
            <a:r>
              <a:rPr lang="en-GB" dirty="0" err="1" smtClean="0"/>
              <a:t>típusú</a:t>
            </a:r>
            <a:r>
              <a:rPr lang="en-GB" dirty="0" smtClean="0"/>
              <a:t> </a:t>
            </a:r>
            <a:r>
              <a:rPr lang="en-GB" b="1" i="1" dirty="0" smtClean="0"/>
              <a:t>x</a:t>
            </a:r>
            <a:r>
              <a:rPr lang="en-GB" dirty="0" smtClean="0"/>
              <a:t> </a:t>
            </a:r>
            <a:r>
              <a:rPr lang="en-GB" dirty="0" err="1" smtClean="0"/>
              <a:t>objektumokról</a:t>
            </a:r>
            <a:r>
              <a:rPr lang="en-GB" dirty="0" smtClean="0"/>
              <a:t>. </a:t>
            </a:r>
            <a:r>
              <a:rPr lang="en-GB" dirty="0" err="1" smtClean="0"/>
              <a:t>Ekkor</a:t>
            </a:r>
            <a:r>
              <a:rPr lang="en-GB" dirty="0" smtClean="0"/>
              <a:t> </a:t>
            </a:r>
            <a:r>
              <a:rPr lang="en-GB" b="1" i="1" dirty="0" smtClean="0"/>
              <a:t>q(y)</a:t>
            </a:r>
            <a:r>
              <a:rPr lang="en-GB" dirty="0" smtClean="0"/>
              <a:t> </a:t>
            </a:r>
            <a:r>
              <a:rPr lang="en-GB" dirty="0" err="1" smtClean="0"/>
              <a:t>bizonyítható</a:t>
            </a:r>
            <a:r>
              <a:rPr lang="en-GB" dirty="0" smtClean="0"/>
              <a:t> </a:t>
            </a:r>
            <a:r>
              <a:rPr lang="en-GB" dirty="0" err="1" smtClean="0"/>
              <a:t>kell</a:t>
            </a:r>
            <a:r>
              <a:rPr lang="en-GB" dirty="0" smtClean="0"/>
              <a:t>, </a:t>
            </a:r>
            <a:r>
              <a:rPr lang="en-GB" dirty="0" err="1" smtClean="0"/>
              <a:t>hogy</a:t>
            </a:r>
            <a:r>
              <a:rPr lang="en-GB" dirty="0" smtClean="0"/>
              <a:t> </a:t>
            </a:r>
            <a:r>
              <a:rPr lang="en-GB" dirty="0" err="1" smtClean="0"/>
              <a:t>legyen</a:t>
            </a:r>
            <a:r>
              <a:rPr lang="en-GB" dirty="0" smtClean="0"/>
              <a:t> </a:t>
            </a:r>
            <a:r>
              <a:rPr lang="en-GB" b="1" i="1" dirty="0" smtClean="0"/>
              <a:t>S</a:t>
            </a:r>
            <a:r>
              <a:rPr lang="en-GB" dirty="0" smtClean="0"/>
              <a:t> </a:t>
            </a:r>
            <a:r>
              <a:rPr lang="en-GB" dirty="0" err="1" smtClean="0"/>
              <a:t>típusú</a:t>
            </a:r>
            <a:r>
              <a:rPr lang="en-GB" dirty="0" smtClean="0"/>
              <a:t> </a:t>
            </a:r>
            <a:r>
              <a:rPr lang="en-GB" b="1" i="1" dirty="0" smtClean="0"/>
              <a:t>y</a:t>
            </a:r>
            <a:r>
              <a:rPr lang="en-GB" dirty="0" smtClean="0"/>
              <a:t> </a:t>
            </a:r>
            <a:r>
              <a:rPr lang="en-GB" dirty="0" err="1" smtClean="0"/>
              <a:t>objektumokról</a:t>
            </a:r>
            <a:r>
              <a:rPr lang="en-GB" dirty="0" smtClean="0"/>
              <a:t>, </a:t>
            </a:r>
            <a:r>
              <a:rPr lang="en-GB" dirty="0" err="1" smtClean="0"/>
              <a:t>ahol</a:t>
            </a:r>
            <a:r>
              <a:rPr lang="en-GB" dirty="0" smtClean="0"/>
              <a:t> </a:t>
            </a:r>
            <a:r>
              <a:rPr lang="en-GB" b="1" i="1" dirty="0" smtClean="0"/>
              <a:t>S</a:t>
            </a:r>
            <a:r>
              <a:rPr lang="en-GB" dirty="0" smtClean="0"/>
              <a:t> </a:t>
            </a:r>
            <a:r>
              <a:rPr lang="en-GB" dirty="0" err="1" smtClean="0"/>
              <a:t>altípusa</a:t>
            </a:r>
            <a:r>
              <a:rPr lang="en-GB" dirty="0" smtClean="0"/>
              <a:t> </a:t>
            </a:r>
            <a:r>
              <a:rPr lang="en-GB" b="1" i="1" dirty="0" smtClean="0"/>
              <a:t>T</a:t>
            </a:r>
            <a:r>
              <a:rPr lang="en-GB" dirty="0" smtClean="0"/>
              <a:t>-</a:t>
            </a:r>
            <a:r>
              <a:rPr lang="en-GB" dirty="0" err="1" smtClean="0"/>
              <a:t>nek</a:t>
            </a:r>
            <a:r>
              <a:rPr lang="en-GB" dirty="0" smtClean="0"/>
              <a:t>.</a:t>
            </a:r>
          </a:p>
          <a:p>
            <a:pPr lvl="1"/>
            <a:r>
              <a:rPr lang="en-GB" b="1" dirty="0" err="1" smtClean="0"/>
              <a:t>Magyarul</a:t>
            </a:r>
            <a:r>
              <a:rPr lang="en-GB" dirty="0" smtClean="0"/>
              <a:t>: </a:t>
            </a:r>
            <a:r>
              <a:rPr lang="hu-HU" i="1" dirty="0"/>
              <a:t>Ha </a:t>
            </a:r>
            <a:r>
              <a:rPr lang="hu-HU" b="1" i="1" dirty="0"/>
              <a:t>S</a:t>
            </a:r>
            <a:r>
              <a:rPr lang="hu-HU" i="1" dirty="0"/>
              <a:t> altípusa </a:t>
            </a:r>
            <a:r>
              <a:rPr lang="hu-HU" b="1" i="1" dirty="0"/>
              <a:t>T</a:t>
            </a:r>
            <a:r>
              <a:rPr lang="hu-HU" i="1" dirty="0"/>
              <a:t>-</a:t>
            </a:r>
            <a:r>
              <a:rPr lang="hu-HU" i="1" dirty="0" err="1"/>
              <a:t>nek</a:t>
            </a:r>
            <a:r>
              <a:rPr lang="hu-HU" i="1" dirty="0"/>
              <a:t>, akkor minden olyan helyen ahol </a:t>
            </a:r>
            <a:r>
              <a:rPr lang="hu-HU" b="1" i="1" dirty="0"/>
              <a:t>T</a:t>
            </a:r>
            <a:r>
              <a:rPr lang="hu-HU" i="1" dirty="0"/>
              <a:t>-t felhasználjuk </a:t>
            </a:r>
            <a:r>
              <a:rPr lang="hu-HU" b="1" i="1" dirty="0"/>
              <a:t>S</a:t>
            </a:r>
            <a:r>
              <a:rPr lang="hu-HU" i="1" dirty="0"/>
              <a:t>-t is minden gond nélkül behelyettesíthetjük anélkül, hogy a programrész tulajdonságai megváltoznának.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6217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Szabályok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65243" y="2467697"/>
            <a:ext cx="10632658" cy="4050798"/>
          </a:xfrm>
        </p:spPr>
        <p:txBody>
          <a:bodyPr>
            <a:normAutofit/>
          </a:bodyPr>
          <a:lstStyle/>
          <a:p>
            <a:r>
              <a:rPr lang="en-GB" b="1" i="1" dirty="0" err="1" smtClean="0"/>
              <a:t>Kontravariancia</a:t>
            </a:r>
            <a:r>
              <a:rPr lang="en-GB" b="1" i="1" dirty="0" smtClean="0"/>
              <a:t> </a:t>
            </a:r>
            <a:r>
              <a:rPr lang="en-GB" dirty="0" smtClean="0"/>
              <a:t>a </a:t>
            </a:r>
            <a:r>
              <a:rPr lang="en-GB" dirty="0" err="1" smtClean="0"/>
              <a:t>metódusok</a:t>
            </a:r>
            <a:r>
              <a:rPr lang="en-GB" dirty="0" smtClean="0"/>
              <a:t> </a:t>
            </a:r>
            <a:r>
              <a:rPr lang="en-GB" dirty="0" err="1" smtClean="0"/>
              <a:t>argumentumaiban</a:t>
            </a:r>
            <a:endParaRPr lang="en-GB" dirty="0" smtClean="0"/>
          </a:p>
          <a:p>
            <a:pPr lvl="1"/>
            <a:r>
              <a:rPr lang="en-GB" dirty="0" err="1" smtClean="0"/>
              <a:t>Megváltoztathatom</a:t>
            </a:r>
            <a:r>
              <a:rPr lang="en-GB" dirty="0" smtClean="0"/>
              <a:t> </a:t>
            </a:r>
            <a:r>
              <a:rPr lang="en-GB" dirty="0" err="1" smtClean="0"/>
              <a:t>az</a:t>
            </a:r>
            <a:r>
              <a:rPr lang="en-GB" dirty="0" smtClean="0"/>
              <a:t> </a:t>
            </a:r>
            <a:r>
              <a:rPr lang="en-GB" dirty="0" err="1" smtClean="0"/>
              <a:t>alosztály</a:t>
            </a:r>
            <a:r>
              <a:rPr lang="en-GB" dirty="0" smtClean="0"/>
              <a:t> </a:t>
            </a:r>
            <a:r>
              <a:rPr lang="en-GB" dirty="0" err="1" smtClean="0"/>
              <a:t>metódusának</a:t>
            </a:r>
            <a:r>
              <a:rPr lang="en-GB" dirty="0" smtClean="0"/>
              <a:t> </a:t>
            </a:r>
            <a:r>
              <a:rPr lang="en-GB" dirty="0" err="1" smtClean="0"/>
              <a:t>argumentumtípusát</a:t>
            </a:r>
            <a:r>
              <a:rPr lang="en-GB" dirty="0" smtClean="0"/>
              <a:t> </a:t>
            </a:r>
            <a:r>
              <a:rPr lang="en-GB" dirty="0" err="1" smtClean="0"/>
              <a:t>úgy</a:t>
            </a:r>
            <a:r>
              <a:rPr lang="en-GB" dirty="0" smtClean="0"/>
              <a:t>, </a:t>
            </a:r>
            <a:r>
              <a:rPr lang="en-GB" dirty="0" err="1" smtClean="0"/>
              <a:t>hogy</a:t>
            </a:r>
            <a:r>
              <a:rPr lang="en-GB" dirty="0" smtClean="0"/>
              <a:t> </a:t>
            </a:r>
            <a:r>
              <a:rPr lang="en-GB" dirty="0" err="1" smtClean="0"/>
              <a:t>egy</a:t>
            </a:r>
            <a:r>
              <a:rPr lang="en-GB" dirty="0" smtClean="0"/>
              <a:t> </a:t>
            </a:r>
            <a:r>
              <a:rPr lang="en-GB" dirty="0" err="1" smtClean="0"/>
              <a:t>generikusabb</a:t>
            </a:r>
            <a:r>
              <a:rPr lang="en-GB" dirty="0" smtClean="0"/>
              <a:t> </a:t>
            </a:r>
            <a:r>
              <a:rPr lang="en-GB" dirty="0" err="1" smtClean="0"/>
              <a:t>típust</a:t>
            </a:r>
            <a:r>
              <a:rPr lang="en-GB" dirty="0" smtClean="0"/>
              <a:t> </a:t>
            </a:r>
            <a:r>
              <a:rPr lang="en-GB" dirty="0" err="1" smtClean="0"/>
              <a:t>várjon</a:t>
            </a:r>
            <a:r>
              <a:rPr lang="en-GB" dirty="0" smtClean="0"/>
              <a:t>, mint </a:t>
            </a:r>
            <a:r>
              <a:rPr lang="en-GB" dirty="0" err="1" smtClean="0"/>
              <a:t>az</a:t>
            </a:r>
            <a:r>
              <a:rPr lang="en-GB" dirty="0" smtClean="0"/>
              <a:t> </a:t>
            </a:r>
            <a:r>
              <a:rPr lang="en-GB" dirty="0" err="1" smtClean="0"/>
              <a:t>ősosztályban</a:t>
            </a:r>
            <a:r>
              <a:rPr lang="en-GB" dirty="0" smtClean="0"/>
              <a:t>.</a:t>
            </a:r>
          </a:p>
          <a:p>
            <a:r>
              <a:rPr lang="en-GB" b="1" i="1" dirty="0" err="1" smtClean="0"/>
              <a:t>Kovariancia</a:t>
            </a:r>
            <a:r>
              <a:rPr lang="en-GB" b="1" i="1" dirty="0" smtClean="0"/>
              <a:t> </a:t>
            </a:r>
            <a:r>
              <a:rPr lang="en-GB" dirty="0" smtClean="0"/>
              <a:t>a </a:t>
            </a:r>
            <a:r>
              <a:rPr lang="en-GB" dirty="0" err="1" smtClean="0"/>
              <a:t>visszatérési</a:t>
            </a:r>
            <a:r>
              <a:rPr lang="en-GB" dirty="0" smtClean="0"/>
              <a:t> </a:t>
            </a:r>
            <a:r>
              <a:rPr lang="en-GB" dirty="0" err="1" smtClean="0"/>
              <a:t>értékekben</a:t>
            </a:r>
            <a:endParaRPr lang="en-GB" dirty="0" smtClean="0"/>
          </a:p>
          <a:p>
            <a:pPr lvl="1"/>
            <a:r>
              <a:rPr lang="en-GB" dirty="0" err="1"/>
              <a:t>Megváltoztathatom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alosztály</a:t>
            </a:r>
            <a:r>
              <a:rPr lang="en-GB" dirty="0"/>
              <a:t> </a:t>
            </a:r>
            <a:r>
              <a:rPr lang="en-GB" dirty="0" err="1"/>
              <a:t>metódusának</a:t>
            </a:r>
            <a:r>
              <a:rPr lang="en-GB" dirty="0"/>
              <a:t> </a:t>
            </a:r>
            <a:r>
              <a:rPr lang="en-GB" dirty="0" err="1" smtClean="0"/>
              <a:t>visszatérési</a:t>
            </a:r>
            <a:r>
              <a:rPr lang="en-GB" dirty="0" smtClean="0"/>
              <a:t> </a:t>
            </a:r>
            <a:r>
              <a:rPr lang="en-GB" dirty="0" err="1" smtClean="0"/>
              <a:t>értékét</a:t>
            </a:r>
            <a:r>
              <a:rPr lang="en-GB" dirty="0" smtClean="0"/>
              <a:t> </a:t>
            </a:r>
            <a:r>
              <a:rPr lang="en-GB" dirty="0" err="1" smtClean="0"/>
              <a:t>úgy</a:t>
            </a:r>
            <a:r>
              <a:rPr lang="en-GB" dirty="0"/>
              <a:t>, </a:t>
            </a:r>
            <a:r>
              <a:rPr lang="en-GB" dirty="0" err="1"/>
              <a:t>hogy</a:t>
            </a:r>
            <a:r>
              <a:rPr lang="en-GB" dirty="0"/>
              <a:t> </a:t>
            </a:r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dirty="0" err="1" smtClean="0"/>
              <a:t>speciálisabb</a:t>
            </a:r>
            <a:r>
              <a:rPr lang="en-GB" dirty="0" smtClean="0"/>
              <a:t> </a:t>
            </a:r>
            <a:r>
              <a:rPr lang="en-GB" dirty="0" err="1" smtClean="0"/>
              <a:t>típust</a:t>
            </a:r>
            <a:r>
              <a:rPr lang="en-GB" dirty="0" smtClean="0"/>
              <a:t> </a:t>
            </a:r>
            <a:r>
              <a:rPr lang="en-GB" dirty="0" err="1"/>
              <a:t>várjon</a:t>
            </a:r>
            <a:r>
              <a:rPr lang="en-GB" dirty="0"/>
              <a:t>, mint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ősosztályban</a:t>
            </a:r>
            <a:r>
              <a:rPr lang="en-GB" dirty="0"/>
              <a:t>.</a:t>
            </a:r>
          </a:p>
          <a:p>
            <a:r>
              <a:rPr lang="en-GB" b="1" i="1" dirty="0" smtClean="0"/>
              <a:t>.NET</a:t>
            </a:r>
            <a:r>
              <a:rPr lang="en-GB" dirty="0" smtClean="0"/>
              <a:t>-ben a </a:t>
            </a:r>
            <a:r>
              <a:rPr lang="en-GB" dirty="0" err="1" smtClean="0"/>
              <a:t>variancia</a:t>
            </a:r>
            <a:r>
              <a:rPr lang="en-GB" dirty="0" smtClean="0"/>
              <a:t> </a:t>
            </a:r>
            <a:r>
              <a:rPr lang="en-GB" dirty="0" err="1" smtClean="0"/>
              <a:t>nem</a:t>
            </a:r>
            <a:r>
              <a:rPr lang="en-GB" dirty="0" smtClean="0"/>
              <a:t> </a:t>
            </a:r>
            <a:r>
              <a:rPr lang="en-GB" dirty="0" err="1" smtClean="0"/>
              <a:t>támogatott</a:t>
            </a:r>
            <a:r>
              <a:rPr lang="en-GB" dirty="0" smtClean="0"/>
              <a:t>, </a:t>
            </a:r>
          </a:p>
          <a:p>
            <a:pPr lvl="1"/>
            <a:r>
              <a:rPr lang="en-GB" dirty="0" err="1"/>
              <a:t>K</a:t>
            </a:r>
            <a:r>
              <a:rPr lang="en-GB" dirty="0" err="1" smtClean="0"/>
              <a:t>ivétel</a:t>
            </a:r>
            <a:r>
              <a:rPr lang="en-GB" dirty="0" smtClean="0"/>
              <a:t>: </a:t>
            </a:r>
          </a:p>
          <a:p>
            <a:pPr lvl="2"/>
            <a:r>
              <a:rPr lang="en-GB" b="1" dirty="0" smtClean="0"/>
              <a:t>Arrays</a:t>
            </a:r>
            <a:r>
              <a:rPr lang="en-GB" dirty="0"/>
              <a:t>:</a:t>
            </a:r>
            <a:r>
              <a:rPr lang="en-GB" dirty="0" smtClean="0"/>
              <a:t> Runtime Exception, </a:t>
            </a:r>
            <a:r>
              <a:rPr lang="en-GB" dirty="0" err="1" smtClean="0"/>
              <a:t>nyamm</a:t>
            </a:r>
            <a:r>
              <a:rPr lang="en-GB" dirty="0" smtClean="0"/>
              <a:t> </a:t>
            </a:r>
            <a:r>
              <a:rPr lang="en-GB" dirty="0" err="1" smtClean="0"/>
              <a:t>nyamm</a:t>
            </a:r>
            <a:endParaRPr lang="en-GB" dirty="0"/>
          </a:p>
          <a:p>
            <a:pPr lvl="2"/>
            <a:r>
              <a:rPr lang="en-GB" b="1" dirty="0" err="1" smtClean="0"/>
              <a:t>Generikus</a:t>
            </a:r>
            <a:r>
              <a:rPr lang="en-GB" b="1" dirty="0" smtClean="0"/>
              <a:t> </a:t>
            </a:r>
            <a:r>
              <a:rPr lang="en-GB" b="1" dirty="0" err="1" smtClean="0"/>
              <a:t>variancia</a:t>
            </a:r>
            <a:r>
              <a:rPr lang="en-GB" b="1" dirty="0" smtClean="0"/>
              <a:t>: </a:t>
            </a:r>
            <a:r>
              <a:rPr lang="en-GB" dirty="0" smtClean="0"/>
              <a:t>TBD.</a:t>
            </a:r>
          </a:p>
          <a:p>
            <a:r>
              <a:rPr lang="en-GB" dirty="0" err="1" smtClean="0"/>
              <a:t>Csak</a:t>
            </a:r>
            <a:r>
              <a:rPr lang="en-GB" dirty="0" smtClean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ősosztályban</a:t>
            </a:r>
            <a:r>
              <a:rPr lang="en-GB" dirty="0"/>
              <a:t> </a:t>
            </a:r>
            <a:r>
              <a:rPr lang="en-GB" dirty="0" err="1"/>
              <a:t>dobott</a:t>
            </a:r>
            <a:r>
              <a:rPr lang="en-GB" dirty="0"/>
              <a:t> </a:t>
            </a:r>
            <a:r>
              <a:rPr lang="en-GB" b="1" i="1" dirty="0" err="1"/>
              <a:t>exception</a:t>
            </a:r>
            <a:r>
              <a:rPr lang="en-GB" dirty="0" err="1"/>
              <a:t>öket</a:t>
            </a:r>
            <a:r>
              <a:rPr lang="en-GB" dirty="0"/>
              <a:t>, </a:t>
            </a:r>
            <a:r>
              <a:rPr lang="en-GB" dirty="0" err="1"/>
              <a:t>valamint</a:t>
            </a:r>
            <a:r>
              <a:rPr lang="en-GB" dirty="0"/>
              <a:t> </a:t>
            </a:r>
            <a:r>
              <a:rPr lang="en-GB" dirty="0" err="1"/>
              <a:t>azok</a:t>
            </a:r>
            <a:r>
              <a:rPr lang="en-GB" dirty="0"/>
              <a:t> </a:t>
            </a:r>
            <a:r>
              <a:rPr lang="en-GB" dirty="0" err="1"/>
              <a:t>leszármazottait</a:t>
            </a:r>
            <a:r>
              <a:rPr lang="en-GB" dirty="0"/>
              <a:t> </a:t>
            </a:r>
            <a:r>
              <a:rPr lang="en-GB" dirty="0" err="1"/>
              <a:t>dobhatjuk</a:t>
            </a:r>
            <a:endParaRPr lang="en-GB" dirty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801" y="4943293"/>
            <a:ext cx="25717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8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Szabályok</a:t>
            </a:r>
            <a:r>
              <a:rPr lang="en-GB" dirty="0" smtClean="0"/>
              <a:t> (Design by Contract)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Az</a:t>
            </a:r>
            <a:r>
              <a:rPr lang="en-GB" dirty="0" smtClean="0"/>
              <a:t> </a:t>
            </a:r>
            <a:r>
              <a:rPr lang="en-GB" dirty="0" err="1"/>
              <a:t>ősosztály</a:t>
            </a:r>
            <a:r>
              <a:rPr lang="en-GB" dirty="0"/>
              <a:t> </a:t>
            </a:r>
            <a:r>
              <a:rPr lang="en-GB" b="1" i="1" dirty="0" err="1"/>
              <a:t>invariáns</a:t>
            </a:r>
            <a:r>
              <a:rPr lang="en-GB" dirty="0" err="1"/>
              <a:t>ait</a:t>
            </a:r>
            <a:r>
              <a:rPr lang="en-GB" dirty="0"/>
              <a:t> a </a:t>
            </a:r>
            <a:r>
              <a:rPr lang="en-GB" dirty="0" err="1"/>
              <a:t>leszármazott</a:t>
            </a:r>
            <a:r>
              <a:rPr lang="en-GB" dirty="0"/>
              <a:t> </a:t>
            </a:r>
            <a:r>
              <a:rPr lang="en-GB" dirty="0" err="1"/>
              <a:t>osztálynak</a:t>
            </a:r>
            <a:r>
              <a:rPr lang="en-GB" dirty="0"/>
              <a:t> is </a:t>
            </a:r>
            <a:r>
              <a:rPr lang="en-GB" dirty="0" err="1"/>
              <a:t>tartania</a:t>
            </a:r>
            <a:r>
              <a:rPr lang="en-GB" dirty="0"/>
              <a:t> </a:t>
            </a:r>
            <a:r>
              <a:rPr lang="en-GB" dirty="0" err="1" smtClean="0"/>
              <a:t>kell</a:t>
            </a:r>
            <a:endParaRPr lang="en-GB" dirty="0" smtClean="0"/>
          </a:p>
          <a:p>
            <a:r>
              <a:rPr lang="en-GB" dirty="0" err="1" smtClean="0"/>
              <a:t>Az</a:t>
            </a:r>
            <a:r>
              <a:rPr lang="en-GB" dirty="0" smtClean="0"/>
              <a:t> </a:t>
            </a:r>
            <a:r>
              <a:rPr lang="en-GB" b="1" i="1" dirty="0" err="1" smtClean="0"/>
              <a:t>előfeltételek</a:t>
            </a:r>
            <a:r>
              <a:rPr lang="en-GB" b="1" i="1" dirty="0" smtClean="0"/>
              <a:t> </a:t>
            </a:r>
            <a:r>
              <a:rPr lang="en-GB" dirty="0" err="1" smtClean="0"/>
              <a:t>nem</a:t>
            </a:r>
            <a:r>
              <a:rPr lang="en-GB" dirty="0" smtClean="0"/>
              <a:t> </a:t>
            </a:r>
            <a:r>
              <a:rPr lang="en-GB" dirty="0" err="1" smtClean="0"/>
              <a:t>lehetnek</a:t>
            </a:r>
            <a:r>
              <a:rPr lang="en-GB" dirty="0" smtClean="0"/>
              <a:t> </a:t>
            </a:r>
            <a:r>
              <a:rPr lang="en-GB" b="1" dirty="0" err="1" smtClean="0"/>
              <a:t>szigorúbbak</a:t>
            </a:r>
            <a:r>
              <a:rPr lang="en-GB" dirty="0" smtClean="0"/>
              <a:t>, mint </a:t>
            </a:r>
            <a:r>
              <a:rPr lang="en-GB" dirty="0" err="1" smtClean="0"/>
              <a:t>az</a:t>
            </a:r>
            <a:r>
              <a:rPr lang="en-GB" dirty="0" smtClean="0"/>
              <a:t> </a:t>
            </a:r>
            <a:r>
              <a:rPr lang="en-GB" dirty="0" err="1" smtClean="0"/>
              <a:t>ősosztályban</a:t>
            </a:r>
            <a:endParaRPr lang="en-GB" dirty="0" smtClean="0"/>
          </a:p>
          <a:p>
            <a:pPr lvl="1"/>
            <a:r>
              <a:rPr lang="en-GB" dirty="0" err="1" smtClean="0"/>
              <a:t>Nem</a:t>
            </a:r>
            <a:r>
              <a:rPr lang="en-GB" dirty="0" smtClean="0"/>
              <a:t> </a:t>
            </a:r>
            <a:r>
              <a:rPr lang="en-GB" dirty="0" err="1" smtClean="0"/>
              <a:t>várhatunk</a:t>
            </a:r>
            <a:r>
              <a:rPr lang="en-GB" dirty="0" smtClean="0"/>
              <a:t> el </a:t>
            </a:r>
            <a:r>
              <a:rPr lang="en-GB" dirty="0" err="1" smtClean="0"/>
              <a:t>olyan</a:t>
            </a:r>
            <a:r>
              <a:rPr lang="en-GB" dirty="0" smtClean="0"/>
              <a:t> </a:t>
            </a:r>
            <a:r>
              <a:rPr lang="en-GB" dirty="0" err="1" smtClean="0"/>
              <a:t>dolgokat</a:t>
            </a:r>
            <a:r>
              <a:rPr lang="en-GB" dirty="0" smtClean="0"/>
              <a:t>, </a:t>
            </a:r>
            <a:r>
              <a:rPr lang="en-GB" dirty="0" err="1" smtClean="0"/>
              <a:t>amiket</a:t>
            </a:r>
            <a:r>
              <a:rPr lang="en-GB" dirty="0" smtClean="0"/>
              <a:t> </a:t>
            </a:r>
            <a:r>
              <a:rPr lang="en-GB" dirty="0" err="1" smtClean="0"/>
              <a:t>nem</a:t>
            </a:r>
            <a:r>
              <a:rPr lang="en-GB" dirty="0" smtClean="0"/>
              <a:t> </a:t>
            </a:r>
            <a:r>
              <a:rPr lang="en-GB" dirty="0" err="1" smtClean="0"/>
              <a:t>vártunk</a:t>
            </a:r>
            <a:r>
              <a:rPr lang="en-GB" dirty="0" smtClean="0"/>
              <a:t> el </a:t>
            </a:r>
            <a:r>
              <a:rPr lang="en-GB" dirty="0" err="1" smtClean="0"/>
              <a:t>az</a:t>
            </a:r>
            <a:r>
              <a:rPr lang="en-GB" dirty="0" smtClean="0"/>
              <a:t> </a:t>
            </a:r>
            <a:r>
              <a:rPr lang="en-GB" dirty="0" err="1" smtClean="0"/>
              <a:t>ősosztályban</a:t>
            </a:r>
            <a:endParaRPr lang="en-GB" dirty="0" smtClean="0"/>
          </a:p>
          <a:p>
            <a:r>
              <a:rPr lang="en-GB" dirty="0" err="1" smtClean="0"/>
              <a:t>Az</a:t>
            </a:r>
            <a:r>
              <a:rPr lang="en-GB" dirty="0" smtClean="0"/>
              <a:t> </a:t>
            </a:r>
            <a:r>
              <a:rPr lang="en-GB" b="1" i="1" dirty="0" err="1" smtClean="0"/>
              <a:t>utófeltételek</a:t>
            </a:r>
            <a:r>
              <a:rPr lang="en-GB" dirty="0" smtClean="0"/>
              <a:t> </a:t>
            </a:r>
            <a:r>
              <a:rPr lang="en-GB" dirty="0" err="1" smtClean="0"/>
              <a:t>nem</a:t>
            </a:r>
            <a:r>
              <a:rPr lang="en-GB" dirty="0" smtClean="0"/>
              <a:t> </a:t>
            </a:r>
            <a:r>
              <a:rPr lang="en-GB" dirty="0" err="1" smtClean="0"/>
              <a:t>lehetnek</a:t>
            </a:r>
            <a:r>
              <a:rPr lang="en-GB" dirty="0" smtClean="0"/>
              <a:t> </a:t>
            </a:r>
            <a:r>
              <a:rPr lang="en-GB" b="1" dirty="0" err="1" smtClean="0"/>
              <a:t>kevésbé</a:t>
            </a:r>
            <a:r>
              <a:rPr lang="en-GB" b="1" dirty="0" smtClean="0"/>
              <a:t> </a:t>
            </a:r>
            <a:r>
              <a:rPr lang="en-GB" b="1" dirty="0" err="1" smtClean="0"/>
              <a:t>szigorúak</a:t>
            </a:r>
            <a:r>
              <a:rPr lang="en-GB" dirty="0" smtClean="0"/>
              <a:t>, mint </a:t>
            </a:r>
            <a:r>
              <a:rPr lang="en-GB" dirty="0" err="1" smtClean="0"/>
              <a:t>az</a:t>
            </a:r>
            <a:r>
              <a:rPr lang="en-GB" dirty="0" smtClean="0"/>
              <a:t> </a:t>
            </a:r>
            <a:r>
              <a:rPr lang="en-GB" dirty="0" err="1" smtClean="0"/>
              <a:t>ősosztályban</a:t>
            </a:r>
            <a:endParaRPr lang="en-GB" dirty="0" smtClean="0"/>
          </a:p>
          <a:p>
            <a:pPr lvl="1"/>
            <a:r>
              <a:rPr lang="en-GB" dirty="0" err="1" smtClean="0"/>
              <a:t>Nem</a:t>
            </a:r>
            <a:r>
              <a:rPr lang="en-GB" dirty="0" smtClean="0"/>
              <a:t> </a:t>
            </a:r>
            <a:r>
              <a:rPr lang="en-GB" dirty="0" err="1" smtClean="0"/>
              <a:t>biztosíthatunk</a:t>
            </a:r>
            <a:r>
              <a:rPr lang="en-GB" dirty="0" smtClean="0"/>
              <a:t> </a:t>
            </a:r>
            <a:r>
              <a:rPr lang="en-GB" dirty="0" err="1" smtClean="0"/>
              <a:t>kevesebbet</a:t>
            </a:r>
            <a:r>
              <a:rPr lang="en-GB" dirty="0" smtClean="0"/>
              <a:t>, mint </a:t>
            </a:r>
            <a:r>
              <a:rPr lang="en-GB" dirty="0" err="1" smtClean="0"/>
              <a:t>az</a:t>
            </a:r>
            <a:r>
              <a:rPr lang="en-GB" dirty="0" smtClean="0"/>
              <a:t> </a:t>
            </a:r>
            <a:r>
              <a:rPr lang="en-GB" dirty="0" err="1" smtClean="0"/>
              <a:t>ősosztályban</a:t>
            </a:r>
            <a:endParaRPr lang="en-GB" dirty="0" smtClean="0"/>
          </a:p>
          <a:p>
            <a:r>
              <a:rPr lang="en-GB" dirty="0" smtClean="0"/>
              <a:t>“History Rule”</a:t>
            </a:r>
          </a:p>
          <a:p>
            <a:pPr lvl="1"/>
            <a:r>
              <a:rPr lang="en-GB" dirty="0" err="1" smtClean="0"/>
              <a:t>Egy</a:t>
            </a:r>
            <a:r>
              <a:rPr lang="en-GB" dirty="0" smtClean="0"/>
              <a:t> immutable </a:t>
            </a:r>
            <a:r>
              <a:rPr lang="en-GB" dirty="0" err="1" smtClean="0"/>
              <a:t>osztályból</a:t>
            </a:r>
            <a:r>
              <a:rPr lang="en-GB" dirty="0" smtClean="0"/>
              <a:t> </a:t>
            </a:r>
            <a:r>
              <a:rPr lang="en-GB" dirty="0" err="1" smtClean="0"/>
              <a:t>nem</a:t>
            </a:r>
            <a:r>
              <a:rPr lang="en-GB" dirty="0" smtClean="0"/>
              <a:t> </a:t>
            </a:r>
            <a:r>
              <a:rPr lang="en-GB" dirty="0" err="1" smtClean="0"/>
              <a:t>csinálhatunk</a:t>
            </a:r>
            <a:r>
              <a:rPr lang="en-GB" dirty="0" smtClean="0"/>
              <a:t> mutable </a:t>
            </a:r>
            <a:r>
              <a:rPr lang="en-GB" dirty="0" err="1" smtClean="0"/>
              <a:t>leszármazottat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2434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Példák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54954" y="2585394"/>
            <a:ext cx="8825659" cy="3416300"/>
          </a:xfrm>
        </p:spPr>
        <p:txBody>
          <a:bodyPr/>
          <a:lstStyle/>
          <a:p>
            <a:r>
              <a:rPr lang="en-GB" b="1" i="1" dirty="0" smtClean="0"/>
              <a:t>Dictionary</a:t>
            </a:r>
          </a:p>
          <a:p>
            <a:pPr lvl="1"/>
            <a:r>
              <a:rPr lang="en-GB" dirty="0" err="1" smtClean="0"/>
              <a:t>Új</a:t>
            </a:r>
            <a:r>
              <a:rPr lang="en-GB" dirty="0" smtClean="0"/>
              <a:t> exception </a:t>
            </a:r>
            <a:r>
              <a:rPr lang="en-GB" dirty="0" err="1" smtClean="0"/>
              <a:t>típus</a:t>
            </a:r>
            <a:endParaRPr lang="en-GB" dirty="0" smtClean="0"/>
          </a:p>
          <a:p>
            <a:r>
              <a:rPr lang="en-GB" b="1" i="1" dirty="0" smtClean="0"/>
              <a:t>Rectangle</a:t>
            </a:r>
          </a:p>
          <a:p>
            <a:pPr lvl="1"/>
            <a:r>
              <a:rPr lang="en-GB" dirty="0" err="1" smtClean="0"/>
              <a:t>Invariáns</a:t>
            </a:r>
            <a:r>
              <a:rPr lang="en-GB" dirty="0" smtClean="0"/>
              <a:t> </a:t>
            </a:r>
            <a:r>
              <a:rPr lang="en-GB" dirty="0" err="1" smtClean="0"/>
              <a:t>változtatás</a:t>
            </a:r>
            <a:endParaRPr lang="en-GB" dirty="0" smtClean="0"/>
          </a:p>
          <a:p>
            <a:r>
              <a:rPr lang="en-GB" b="1" dirty="0" smtClean="0"/>
              <a:t>Duck</a:t>
            </a:r>
          </a:p>
          <a:p>
            <a:pPr lvl="1"/>
            <a:r>
              <a:rPr lang="en-GB" dirty="0" err="1" smtClean="0"/>
              <a:t>Előfeltétel</a:t>
            </a:r>
            <a:r>
              <a:rPr lang="en-GB" dirty="0" smtClean="0"/>
              <a:t> </a:t>
            </a:r>
            <a:r>
              <a:rPr lang="en-GB" dirty="0" err="1" smtClean="0"/>
              <a:t>erősítés</a:t>
            </a:r>
            <a:endParaRPr lang="en-GB" dirty="0" smtClean="0"/>
          </a:p>
          <a:p>
            <a:pPr lvl="1"/>
            <a:r>
              <a:rPr lang="en-GB" dirty="0" err="1" smtClean="0"/>
              <a:t>Utófeltétel</a:t>
            </a:r>
            <a:r>
              <a:rPr lang="en-GB" dirty="0" smtClean="0"/>
              <a:t> </a:t>
            </a:r>
            <a:r>
              <a:rPr lang="en-GB" dirty="0" err="1" smtClean="0"/>
              <a:t>gyengítés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041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Megoldás</a:t>
            </a:r>
            <a:r>
              <a:rPr lang="en-GB" dirty="0"/>
              <a:t>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dirty="0" err="1" smtClean="0"/>
              <a:t>legtöbb</a:t>
            </a:r>
            <a:r>
              <a:rPr lang="en-GB" dirty="0" smtClean="0"/>
              <a:t> </a:t>
            </a:r>
            <a:r>
              <a:rPr lang="en-GB" dirty="0" err="1" smtClean="0"/>
              <a:t>probléma</a:t>
            </a:r>
            <a:r>
              <a:rPr lang="en-GB" dirty="0" smtClean="0"/>
              <a:t> a </a:t>
            </a:r>
            <a:r>
              <a:rPr lang="en-GB" b="1" dirty="0" err="1" smtClean="0"/>
              <a:t>nem</a:t>
            </a:r>
            <a:r>
              <a:rPr lang="en-GB" b="1" dirty="0" smtClean="0"/>
              <a:t> </a:t>
            </a:r>
            <a:r>
              <a:rPr lang="en-GB" b="1" dirty="0" err="1" smtClean="0"/>
              <a:t>megfelelő</a:t>
            </a:r>
            <a:r>
              <a:rPr lang="en-GB" b="1" dirty="0" smtClean="0"/>
              <a:t> design</a:t>
            </a:r>
            <a:r>
              <a:rPr lang="en-GB" dirty="0" smtClean="0"/>
              <a:t>, </a:t>
            </a:r>
            <a:r>
              <a:rPr lang="en-GB" dirty="0" err="1" smtClean="0"/>
              <a:t>és</a:t>
            </a:r>
            <a:r>
              <a:rPr lang="en-GB" dirty="0" smtClean="0"/>
              <a:t> a </a:t>
            </a:r>
            <a:r>
              <a:rPr lang="en-GB" b="1" dirty="0" err="1" smtClean="0"/>
              <a:t>helytelen</a:t>
            </a:r>
            <a:r>
              <a:rPr lang="en-GB" b="1" dirty="0" smtClean="0"/>
              <a:t> </a:t>
            </a:r>
            <a:r>
              <a:rPr lang="en-GB" b="1" dirty="0" err="1" smtClean="0"/>
              <a:t>absztrakció</a:t>
            </a:r>
            <a:r>
              <a:rPr lang="en-GB" dirty="0" smtClean="0"/>
              <a:t> </a:t>
            </a:r>
            <a:r>
              <a:rPr lang="en-GB" dirty="0" err="1" smtClean="0"/>
              <a:t>eredménye</a:t>
            </a:r>
            <a:endParaRPr lang="en-GB" dirty="0"/>
          </a:p>
          <a:p>
            <a:pPr lvl="1"/>
            <a:r>
              <a:rPr lang="en-GB" dirty="0" smtClean="0"/>
              <a:t>Ha </a:t>
            </a:r>
            <a:r>
              <a:rPr lang="en-GB" dirty="0" err="1" smtClean="0"/>
              <a:t>azt</a:t>
            </a:r>
            <a:r>
              <a:rPr lang="en-GB" dirty="0" smtClean="0"/>
              <a:t> </a:t>
            </a:r>
            <a:r>
              <a:rPr lang="en-GB" dirty="0" err="1" smtClean="0"/>
              <a:t>látjuk</a:t>
            </a:r>
            <a:r>
              <a:rPr lang="en-GB" dirty="0" smtClean="0"/>
              <a:t>, </a:t>
            </a:r>
            <a:r>
              <a:rPr lang="en-GB" dirty="0" err="1" smtClean="0"/>
              <a:t>hogy</a:t>
            </a:r>
            <a:r>
              <a:rPr lang="en-GB" dirty="0" smtClean="0"/>
              <a:t> </a:t>
            </a:r>
            <a:r>
              <a:rPr lang="en-GB" dirty="0" err="1" smtClean="0"/>
              <a:t>valamelyik</a:t>
            </a:r>
            <a:r>
              <a:rPr lang="en-GB" dirty="0" smtClean="0"/>
              <a:t> </a:t>
            </a:r>
            <a:r>
              <a:rPr lang="en-GB" dirty="0" err="1" smtClean="0"/>
              <a:t>szabályt</a:t>
            </a:r>
            <a:r>
              <a:rPr lang="en-GB" dirty="0" smtClean="0"/>
              <a:t> </a:t>
            </a:r>
            <a:r>
              <a:rPr lang="en-GB" dirty="0" err="1" smtClean="0"/>
              <a:t>megsértettük</a:t>
            </a:r>
            <a:r>
              <a:rPr lang="en-GB" dirty="0" smtClean="0"/>
              <a:t>, </a:t>
            </a:r>
            <a:r>
              <a:rPr lang="en-GB" dirty="0" err="1" smtClean="0"/>
              <a:t>értemes</a:t>
            </a:r>
            <a:r>
              <a:rPr lang="en-GB" dirty="0"/>
              <a:t> </a:t>
            </a:r>
            <a:r>
              <a:rPr lang="en-GB" dirty="0" err="1" smtClean="0"/>
              <a:t>távolabbról</a:t>
            </a:r>
            <a:r>
              <a:rPr lang="en-GB" dirty="0" smtClean="0"/>
              <a:t> </a:t>
            </a:r>
            <a:r>
              <a:rPr lang="en-GB" dirty="0" err="1" smtClean="0"/>
              <a:t>megvizsgálni</a:t>
            </a:r>
            <a:r>
              <a:rPr lang="en-GB" dirty="0" smtClean="0"/>
              <a:t>, </a:t>
            </a:r>
            <a:r>
              <a:rPr lang="en-GB" dirty="0" err="1" smtClean="0"/>
              <a:t>vajon</a:t>
            </a:r>
            <a:r>
              <a:rPr lang="en-GB" dirty="0" smtClean="0"/>
              <a:t> </a:t>
            </a:r>
            <a:r>
              <a:rPr lang="en-GB" dirty="0" err="1" smtClean="0"/>
              <a:t>az</a:t>
            </a:r>
            <a:r>
              <a:rPr lang="en-GB" dirty="0" smtClean="0"/>
              <a:t> </a:t>
            </a:r>
            <a:r>
              <a:rPr lang="en-GB" dirty="0" err="1" smtClean="0"/>
              <a:t>öröklődési</a:t>
            </a:r>
            <a:r>
              <a:rPr lang="en-GB" dirty="0" smtClean="0"/>
              <a:t> </a:t>
            </a:r>
            <a:r>
              <a:rPr lang="en-GB" dirty="0" err="1" smtClean="0"/>
              <a:t>láncunkban</a:t>
            </a:r>
            <a:r>
              <a:rPr lang="en-GB" dirty="0" smtClean="0"/>
              <a:t> </a:t>
            </a:r>
            <a:r>
              <a:rPr lang="en-GB" dirty="0" err="1" smtClean="0"/>
              <a:t>találunk</a:t>
            </a:r>
            <a:r>
              <a:rPr lang="en-GB" dirty="0" smtClean="0"/>
              <a:t>-e </a:t>
            </a:r>
            <a:r>
              <a:rPr lang="en-GB" dirty="0" err="1" smtClean="0"/>
              <a:t>valami</a:t>
            </a:r>
            <a:r>
              <a:rPr lang="en-GB" dirty="0" smtClean="0"/>
              <a:t> </a:t>
            </a:r>
            <a:r>
              <a:rPr lang="en-GB" dirty="0" err="1" smtClean="0"/>
              <a:t>nem</a:t>
            </a:r>
            <a:r>
              <a:rPr lang="en-GB" dirty="0" smtClean="0"/>
              <a:t> </a:t>
            </a:r>
            <a:r>
              <a:rPr lang="en-GB" dirty="0" err="1" smtClean="0"/>
              <a:t>odaillőt</a:t>
            </a:r>
            <a:r>
              <a:rPr lang="en-GB" dirty="0" smtClean="0"/>
              <a:t>?</a:t>
            </a:r>
          </a:p>
          <a:p>
            <a:r>
              <a:rPr lang="en-GB" b="1" i="1" dirty="0" smtClean="0"/>
              <a:t>Design by Contract</a:t>
            </a:r>
            <a:r>
              <a:rPr lang="en-GB" dirty="0" smtClean="0"/>
              <a:t> </a:t>
            </a:r>
            <a:r>
              <a:rPr lang="en-GB" dirty="0" err="1" smtClean="0"/>
              <a:t>elv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 smtClean="0"/>
              <a:t>Egészítsük</a:t>
            </a:r>
            <a:r>
              <a:rPr lang="en-GB" dirty="0" smtClean="0"/>
              <a:t> </a:t>
            </a:r>
            <a:r>
              <a:rPr lang="en-GB" dirty="0" err="1" smtClean="0"/>
              <a:t>ki</a:t>
            </a:r>
            <a:r>
              <a:rPr lang="en-GB" dirty="0" smtClean="0"/>
              <a:t> a </a:t>
            </a:r>
            <a:r>
              <a:rPr lang="en-GB" dirty="0" err="1" smtClean="0"/>
              <a:t>szoftverkomponensek</a:t>
            </a:r>
            <a:r>
              <a:rPr lang="en-GB" dirty="0" smtClean="0"/>
              <a:t> </a:t>
            </a:r>
            <a:r>
              <a:rPr lang="en-GB" dirty="0" err="1" smtClean="0"/>
              <a:t>definícióját</a:t>
            </a:r>
            <a:r>
              <a:rPr lang="en-GB" dirty="0" smtClean="0"/>
              <a:t> </a:t>
            </a:r>
            <a:r>
              <a:rPr lang="en-GB" dirty="0" err="1" smtClean="0"/>
              <a:t>formális</a:t>
            </a:r>
            <a:r>
              <a:rPr lang="en-GB" dirty="0" smtClean="0"/>
              <a:t> </a:t>
            </a:r>
            <a:r>
              <a:rPr lang="en-GB" b="1" i="1" dirty="0" err="1" smtClean="0"/>
              <a:t>előfeltételekkel</a:t>
            </a:r>
            <a:r>
              <a:rPr lang="en-GB" dirty="0" smtClean="0"/>
              <a:t>, </a:t>
            </a:r>
            <a:r>
              <a:rPr lang="en-GB" b="1" i="1" dirty="0" err="1" smtClean="0"/>
              <a:t>utófeltételekkel</a:t>
            </a:r>
            <a:r>
              <a:rPr lang="en-GB" dirty="0" smtClean="0"/>
              <a:t>, </a:t>
            </a:r>
            <a:r>
              <a:rPr lang="en-GB" dirty="0" err="1" smtClean="0"/>
              <a:t>valamint</a:t>
            </a:r>
            <a:r>
              <a:rPr lang="en-GB" dirty="0" smtClean="0"/>
              <a:t> </a:t>
            </a:r>
            <a:r>
              <a:rPr lang="en-GB" b="1" i="1" dirty="0" err="1" smtClean="0"/>
              <a:t>invariánsok</a:t>
            </a:r>
            <a:r>
              <a:rPr lang="en-GB" dirty="0" err="1" smtClean="0"/>
              <a:t>kal</a:t>
            </a:r>
            <a:r>
              <a:rPr lang="en-GB" dirty="0" smtClean="0"/>
              <a:t>.</a:t>
            </a:r>
          </a:p>
          <a:p>
            <a:pPr lvl="1"/>
            <a:r>
              <a:rPr lang="en-GB" dirty="0" err="1" smtClean="0"/>
              <a:t>Néhány</a:t>
            </a:r>
            <a:r>
              <a:rPr lang="en-GB" dirty="0" smtClean="0"/>
              <a:t> </a:t>
            </a:r>
            <a:r>
              <a:rPr lang="en-GB" dirty="0" err="1" smtClean="0"/>
              <a:t>nyelv</a:t>
            </a:r>
            <a:r>
              <a:rPr lang="en-GB" dirty="0" smtClean="0"/>
              <a:t> </a:t>
            </a:r>
            <a:r>
              <a:rPr lang="en-GB" dirty="0" err="1" smtClean="0"/>
              <a:t>beépítetten</a:t>
            </a:r>
            <a:r>
              <a:rPr lang="en-GB" dirty="0" smtClean="0"/>
              <a:t> </a:t>
            </a:r>
            <a:r>
              <a:rPr lang="en-GB" dirty="0" err="1" smtClean="0"/>
              <a:t>támogatja</a:t>
            </a:r>
            <a:r>
              <a:rPr lang="en-GB" dirty="0" smtClean="0"/>
              <a:t> (pl.: </a:t>
            </a:r>
            <a:r>
              <a:rPr lang="en-GB" b="1" i="1" dirty="0" smtClean="0"/>
              <a:t>Eiffel</a:t>
            </a:r>
            <a:r>
              <a:rPr lang="en-GB" dirty="0" smtClean="0"/>
              <a:t>)</a:t>
            </a:r>
          </a:p>
          <a:p>
            <a:pPr lvl="1"/>
            <a:r>
              <a:rPr lang="en-GB" b="1" i="1" dirty="0" smtClean="0"/>
              <a:t>C# 4.0</a:t>
            </a:r>
            <a:r>
              <a:rPr lang="en-GB" dirty="0" smtClean="0"/>
              <a:t> </a:t>
            </a:r>
            <a:r>
              <a:rPr lang="en-GB" b="1" i="1" dirty="0" smtClean="0"/>
              <a:t>Code Contracts</a:t>
            </a:r>
            <a:endParaRPr lang="hu-HU" b="1" i="1" dirty="0"/>
          </a:p>
        </p:txBody>
      </p:sp>
    </p:spTree>
    <p:extLst>
      <p:ext uri="{BB962C8B-B14F-4D97-AF65-F5344CB8AC3E}">
        <p14:creationId xmlns:p14="http://schemas.microsoft.com/office/powerpoint/2010/main" val="275459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Generikus</a:t>
            </a:r>
            <a:r>
              <a:rPr lang="en-GB" dirty="0" smtClean="0"/>
              <a:t> </a:t>
            </a:r>
            <a:r>
              <a:rPr lang="en-GB" dirty="0" err="1" smtClean="0"/>
              <a:t>variancia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11334" y="2355095"/>
            <a:ext cx="10958583" cy="4371629"/>
          </a:xfrm>
        </p:spPr>
        <p:txBody>
          <a:bodyPr/>
          <a:lstStyle/>
          <a:p>
            <a:r>
              <a:rPr lang="en-GB" b="1" i="1" dirty="0" smtClean="0"/>
              <a:t>.NET </a:t>
            </a:r>
            <a:r>
              <a:rPr lang="en-GB" dirty="0" err="1" smtClean="0"/>
              <a:t>Generikus</a:t>
            </a:r>
            <a:r>
              <a:rPr lang="en-GB" dirty="0" smtClean="0"/>
              <a:t> </a:t>
            </a:r>
            <a:r>
              <a:rPr lang="en-GB" dirty="0" err="1" smtClean="0"/>
              <a:t>típusok</a:t>
            </a:r>
            <a:r>
              <a:rPr lang="en-GB" dirty="0" smtClean="0"/>
              <a:t> </a:t>
            </a:r>
            <a:r>
              <a:rPr lang="en-GB" dirty="0" err="1" smtClean="0"/>
              <a:t>definiálásánál</a:t>
            </a:r>
            <a:r>
              <a:rPr lang="en-GB" dirty="0" smtClean="0"/>
              <a:t> </a:t>
            </a:r>
            <a:r>
              <a:rPr lang="en-GB" dirty="0" err="1" smtClean="0"/>
              <a:t>megadhatjuk</a:t>
            </a:r>
            <a:r>
              <a:rPr lang="en-GB" dirty="0" smtClean="0"/>
              <a:t> </a:t>
            </a:r>
            <a:r>
              <a:rPr lang="en-GB" dirty="0" err="1" smtClean="0"/>
              <a:t>az</a:t>
            </a:r>
            <a:r>
              <a:rPr lang="en-GB" dirty="0" smtClean="0"/>
              <a:t> </a:t>
            </a:r>
            <a:r>
              <a:rPr lang="en-GB" dirty="0" err="1" smtClean="0"/>
              <a:t>adott</a:t>
            </a:r>
            <a:r>
              <a:rPr lang="en-GB" dirty="0"/>
              <a:t> </a:t>
            </a:r>
            <a:r>
              <a:rPr lang="en-GB" dirty="0" err="1" smtClean="0"/>
              <a:t>típus</a:t>
            </a:r>
            <a:r>
              <a:rPr lang="en-GB" dirty="0" smtClean="0"/>
              <a:t> </a:t>
            </a:r>
            <a:r>
              <a:rPr lang="en-GB" dirty="0" err="1" smtClean="0"/>
              <a:t>varianciáját</a:t>
            </a:r>
            <a:r>
              <a:rPr lang="en-GB" dirty="0" smtClean="0"/>
              <a:t>, </a:t>
            </a:r>
            <a:r>
              <a:rPr lang="en-GB" dirty="0" err="1" smtClean="0"/>
              <a:t>azonban</a:t>
            </a:r>
            <a:r>
              <a:rPr lang="en-GB" dirty="0" smtClean="0"/>
              <a:t> </a:t>
            </a:r>
            <a:r>
              <a:rPr lang="en-GB" dirty="0" err="1" smtClean="0"/>
              <a:t>csak</a:t>
            </a:r>
            <a:r>
              <a:rPr lang="en-GB" dirty="0" smtClean="0"/>
              <a:t> ha </a:t>
            </a:r>
            <a:r>
              <a:rPr lang="en-GB" dirty="0" err="1" smtClean="0"/>
              <a:t>az</a:t>
            </a:r>
            <a:r>
              <a:rPr lang="en-GB" dirty="0" smtClean="0"/>
              <a:t> </a:t>
            </a:r>
            <a:r>
              <a:rPr lang="en-GB" dirty="0" err="1" smtClean="0"/>
              <a:t>alábbi</a:t>
            </a:r>
            <a:r>
              <a:rPr lang="en-GB" dirty="0" smtClean="0"/>
              <a:t> </a:t>
            </a:r>
            <a:r>
              <a:rPr lang="en-GB" dirty="0" err="1" smtClean="0"/>
              <a:t>szabályoknak</a:t>
            </a:r>
            <a:r>
              <a:rPr lang="en-GB" dirty="0" smtClean="0"/>
              <a:t> </a:t>
            </a:r>
            <a:r>
              <a:rPr lang="en-GB" dirty="0" err="1" smtClean="0"/>
              <a:t>megfelel</a:t>
            </a:r>
            <a:r>
              <a:rPr lang="en-GB" i="1" dirty="0" smtClean="0"/>
              <a:t>:</a:t>
            </a:r>
            <a:endParaRPr lang="en-GB" b="1" i="1" dirty="0" smtClean="0"/>
          </a:p>
          <a:p>
            <a:pPr lvl="1"/>
            <a:r>
              <a:rPr lang="en-GB" b="1" i="1" dirty="0" err="1" smtClean="0"/>
              <a:t>Kontravariancia</a:t>
            </a:r>
            <a:r>
              <a:rPr lang="en-GB" b="1" i="1" dirty="0" smtClean="0"/>
              <a:t> </a:t>
            </a:r>
            <a:r>
              <a:rPr lang="en-GB" dirty="0"/>
              <a:t>a </a:t>
            </a:r>
            <a:r>
              <a:rPr lang="en-GB" dirty="0" err="1"/>
              <a:t>metódusok</a:t>
            </a:r>
            <a:r>
              <a:rPr lang="en-GB" dirty="0"/>
              <a:t> </a:t>
            </a:r>
            <a:r>
              <a:rPr lang="en-GB" dirty="0" err="1"/>
              <a:t>argumentumaiban</a:t>
            </a:r>
            <a:endParaRPr lang="en-GB" dirty="0"/>
          </a:p>
          <a:p>
            <a:pPr lvl="1"/>
            <a:r>
              <a:rPr lang="en-GB" b="1" i="1" dirty="0" err="1" smtClean="0"/>
              <a:t>Kovariancia</a:t>
            </a:r>
            <a:r>
              <a:rPr lang="en-GB" b="1" i="1" dirty="0" smtClean="0"/>
              <a:t> </a:t>
            </a:r>
            <a:r>
              <a:rPr lang="en-GB" dirty="0"/>
              <a:t>a </a:t>
            </a:r>
            <a:r>
              <a:rPr lang="en-GB" dirty="0" err="1"/>
              <a:t>visszatérési</a:t>
            </a:r>
            <a:r>
              <a:rPr lang="en-GB" dirty="0"/>
              <a:t> </a:t>
            </a:r>
            <a:r>
              <a:rPr lang="en-GB" dirty="0" err="1" smtClean="0"/>
              <a:t>értékekben</a:t>
            </a:r>
            <a:endParaRPr lang="en-GB" dirty="0" smtClean="0"/>
          </a:p>
          <a:p>
            <a:pPr lvl="2"/>
            <a:r>
              <a:rPr lang="en-GB" dirty="0" smtClean="0"/>
              <a:t>Pl:</a:t>
            </a:r>
          </a:p>
          <a:p>
            <a:pPr lvl="2"/>
            <a:endParaRPr lang="en-GB" dirty="0"/>
          </a:p>
          <a:p>
            <a:pPr lvl="2"/>
            <a:r>
              <a:rPr lang="en-GB" dirty="0" err="1" smtClean="0"/>
              <a:t>Az</a:t>
            </a:r>
            <a:r>
              <a:rPr lang="en-GB" dirty="0" smtClean="0"/>
              <a:t> </a:t>
            </a:r>
            <a:r>
              <a:rPr lang="en-GB" b="1" i="1" dirty="0" err="1" smtClean="0"/>
              <a:t>IEnumerable</a:t>
            </a:r>
            <a:r>
              <a:rPr lang="en-GB" b="1" i="1" dirty="0" smtClean="0"/>
              <a:t> </a:t>
            </a:r>
            <a:r>
              <a:rPr lang="en-GB" dirty="0" err="1" smtClean="0"/>
              <a:t>típusparamétere</a:t>
            </a:r>
            <a:r>
              <a:rPr lang="en-GB" dirty="0" smtClean="0"/>
              <a:t> </a:t>
            </a:r>
            <a:r>
              <a:rPr lang="en-GB" dirty="0" err="1" smtClean="0"/>
              <a:t>az</a:t>
            </a:r>
            <a:r>
              <a:rPr lang="en-GB" dirty="0" smtClean="0"/>
              <a:t> </a:t>
            </a:r>
            <a:r>
              <a:rPr lang="hu-HU" b="1" i="1" dirty="0" smtClean="0"/>
              <a:t>out</a:t>
            </a:r>
            <a:r>
              <a:rPr lang="en-GB" b="1" i="1" dirty="0" smtClean="0"/>
              <a:t> </a:t>
            </a:r>
            <a:r>
              <a:rPr lang="en-GB" dirty="0" err="1" smtClean="0"/>
              <a:t>kulcsszó</a:t>
            </a:r>
            <a:r>
              <a:rPr lang="en-GB" dirty="0" smtClean="0"/>
              <a:t> </a:t>
            </a:r>
            <a:r>
              <a:rPr lang="en-GB" dirty="0" err="1" smtClean="0"/>
              <a:t>miatt</a:t>
            </a:r>
            <a:r>
              <a:rPr lang="en-GB" dirty="0" smtClean="0"/>
              <a:t> </a:t>
            </a:r>
            <a:r>
              <a:rPr lang="en-GB" dirty="0" err="1" smtClean="0"/>
              <a:t>egy</a:t>
            </a:r>
            <a:r>
              <a:rPr lang="en-GB" dirty="0" smtClean="0"/>
              <a:t> </a:t>
            </a:r>
            <a:r>
              <a:rPr lang="en-GB" dirty="0" err="1" smtClean="0"/>
              <a:t>kovariáns</a:t>
            </a:r>
            <a:r>
              <a:rPr lang="en-GB" dirty="0" smtClean="0"/>
              <a:t>. </a:t>
            </a:r>
            <a:r>
              <a:rPr lang="en-GB" dirty="0" err="1" smtClean="0"/>
              <a:t>Emiatt</a:t>
            </a:r>
            <a:r>
              <a:rPr lang="en-GB" dirty="0" smtClean="0"/>
              <a:t> </a:t>
            </a:r>
            <a:r>
              <a:rPr lang="en-GB" dirty="0" err="1" smtClean="0"/>
              <a:t>engedélyezett</a:t>
            </a:r>
            <a:r>
              <a:rPr lang="en-GB" dirty="0" smtClean="0"/>
              <a:t> a </a:t>
            </a:r>
            <a:r>
              <a:rPr lang="en-GB" dirty="0" err="1" smtClean="0"/>
              <a:t>következő</a:t>
            </a:r>
            <a:r>
              <a:rPr lang="en-GB" dirty="0" smtClean="0"/>
              <a:t>:</a:t>
            </a:r>
          </a:p>
          <a:p>
            <a:pPr lvl="2"/>
            <a:endParaRPr lang="en-GB" dirty="0" smtClean="0"/>
          </a:p>
          <a:p>
            <a:pPr lvl="2"/>
            <a:r>
              <a:rPr lang="en-GB" dirty="0" err="1" smtClean="0"/>
              <a:t>Azonban</a:t>
            </a:r>
            <a:r>
              <a:rPr lang="en-GB" dirty="0" smtClean="0"/>
              <a:t> a </a:t>
            </a:r>
            <a:r>
              <a:rPr lang="en-GB" dirty="0" err="1" smtClean="0"/>
              <a:t>típusparaméter</a:t>
            </a:r>
            <a:r>
              <a:rPr lang="en-GB" dirty="0" smtClean="0"/>
              <a:t> </a:t>
            </a:r>
            <a:r>
              <a:rPr lang="en-GB" dirty="0" err="1" smtClean="0"/>
              <a:t>csak</a:t>
            </a:r>
            <a:r>
              <a:rPr lang="en-GB" dirty="0" smtClean="0"/>
              <a:t> </a:t>
            </a:r>
            <a:r>
              <a:rPr lang="en-GB" dirty="0" err="1" smtClean="0"/>
              <a:t>visszatérési</a:t>
            </a:r>
            <a:r>
              <a:rPr lang="en-GB" dirty="0" smtClean="0"/>
              <a:t> </a:t>
            </a:r>
            <a:r>
              <a:rPr lang="en-GB" dirty="0" err="1" smtClean="0"/>
              <a:t>értékekben</a:t>
            </a:r>
            <a:r>
              <a:rPr lang="en-GB" dirty="0" smtClean="0"/>
              <a:t> </a:t>
            </a:r>
            <a:r>
              <a:rPr lang="en-GB" dirty="0" err="1" smtClean="0"/>
              <a:t>használható</a:t>
            </a:r>
            <a:r>
              <a:rPr lang="en-GB" dirty="0" smtClean="0"/>
              <a:t>:</a:t>
            </a:r>
          </a:p>
          <a:p>
            <a:pPr lvl="2"/>
            <a:endParaRPr lang="en-GB" dirty="0"/>
          </a:p>
          <a:p>
            <a:pPr lvl="2"/>
            <a:endParaRPr lang="en-GB" dirty="0" smtClean="0"/>
          </a:p>
          <a:p>
            <a:pPr lvl="2"/>
            <a:r>
              <a:rPr lang="en-GB" dirty="0" err="1" smtClean="0"/>
              <a:t>Különben</a:t>
            </a:r>
            <a:r>
              <a:rPr lang="en-GB" dirty="0" smtClean="0"/>
              <a:t> </a:t>
            </a:r>
            <a:r>
              <a:rPr lang="en-GB" dirty="0" err="1" smtClean="0"/>
              <a:t>hasonló</a:t>
            </a:r>
            <a:r>
              <a:rPr lang="en-GB" dirty="0" smtClean="0"/>
              <a:t> </a:t>
            </a:r>
            <a:r>
              <a:rPr lang="en-GB" dirty="0" err="1" smtClean="0"/>
              <a:t>eset</a:t>
            </a:r>
            <a:r>
              <a:rPr lang="en-GB" dirty="0" smtClean="0"/>
              <a:t> </a:t>
            </a:r>
            <a:r>
              <a:rPr lang="en-GB" dirty="0" err="1" smtClean="0"/>
              <a:t>állna</a:t>
            </a:r>
            <a:r>
              <a:rPr lang="en-GB" dirty="0" smtClean="0"/>
              <a:t> </a:t>
            </a:r>
            <a:r>
              <a:rPr lang="en-GB" dirty="0" err="1" smtClean="0"/>
              <a:t>fenn</a:t>
            </a:r>
            <a:r>
              <a:rPr lang="en-GB" dirty="0" smtClean="0"/>
              <a:t>, mint </a:t>
            </a:r>
            <a:r>
              <a:rPr lang="en-GB" dirty="0" err="1" smtClean="0"/>
              <a:t>az</a:t>
            </a:r>
            <a:r>
              <a:rPr lang="en-GB" dirty="0" smtClean="0"/>
              <a:t> </a:t>
            </a:r>
            <a:r>
              <a:rPr lang="en-GB" b="1" i="1" dirty="0" smtClean="0"/>
              <a:t>Array</a:t>
            </a:r>
            <a:r>
              <a:rPr lang="en-GB" dirty="0" smtClean="0"/>
              <a:t> </a:t>
            </a:r>
            <a:r>
              <a:rPr lang="en-GB" dirty="0" err="1" smtClean="0"/>
              <a:t>esetén</a:t>
            </a:r>
            <a:endParaRPr lang="en-GB" dirty="0" smtClean="0"/>
          </a:p>
          <a:p>
            <a:pPr lvl="3"/>
            <a:endParaRPr lang="en-GB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429" y="3748921"/>
            <a:ext cx="3324225" cy="62865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949" y="4784977"/>
            <a:ext cx="4067175" cy="29527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949" y="5435852"/>
            <a:ext cx="40957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1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nácstere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1504</TotalTime>
  <Words>371</Words>
  <Application>Microsoft Office PowerPoint</Application>
  <PresentationFormat>Szélesvásznú</PresentationFormat>
  <Paragraphs>50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Tanácsterem</vt:lpstr>
      <vt:lpstr>Liskov Substitution Principle</vt:lpstr>
      <vt:lpstr>Definíció</vt:lpstr>
      <vt:lpstr>Szabályok</vt:lpstr>
      <vt:lpstr>Szabályok (Design by Contract)</vt:lpstr>
      <vt:lpstr>Példák</vt:lpstr>
      <vt:lpstr>Megoldás?</vt:lpstr>
      <vt:lpstr>Generikus variancia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Liskov Substitution Principle</dc:title>
  <dc:creator>Nagy Tamas</dc:creator>
  <cp:lastModifiedBy>Nagy Tamas</cp:lastModifiedBy>
  <cp:revision>16</cp:revision>
  <dcterms:created xsi:type="dcterms:W3CDTF">2017-11-11T20:24:30Z</dcterms:created>
  <dcterms:modified xsi:type="dcterms:W3CDTF">2017-11-12T22:03:38Z</dcterms:modified>
</cp:coreProperties>
</file>