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8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042238" cy="2677648"/>
          </a:xfrm>
        </p:spPr>
        <p:txBody>
          <a:bodyPr/>
          <a:lstStyle/>
          <a:p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42238" cy="861420"/>
          </a:xfrm>
        </p:spPr>
        <p:txBody>
          <a:bodyPr/>
          <a:lstStyle/>
          <a:p>
            <a:r>
              <a:rPr lang="en-GB" cap="none" dirty="0"/>
              <a:t>“Ha </a:t>
            </a:r>
            <a:r>
              <a:rPr lang="en-GB" cap="none" dirty="0" err="1"/>
              <a:t>úgy</a:t>
            </a:r>
            <a:r>
              <a:rPr lang="en-GB" cap="none" dirty="0"/>
              <a:t> </a:t>
            </a:r>
            <a:r>
              <a:rPr lang="en-GB" cap="none" dirty="0" err="1"/>
              <a:t>néz</a:t>
            </a:r>
            <a:r>
              <a:rPr lang="en-GB" cap="none" dirty="0"/>
              <a:t> </a:t>
            </a:r>
            <a:r>
              <a:rPr lang="en-GB" cap="none" dirty="0" err="1" smtClean="0"/>
              <a:t>ki</a:t>
            </a:r>
            <a:r>
              <a:rPr lang="en-GB" cap="none" dirty="0" smtClean="0"/>
              <a:t>, </a:t>
            </a:r>
            <a:r>
              <a:rPr lang="en-GB" cap="none" dirty="0"/>
              <a:t>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 smtClean="0"/>
              <a:t>kacsa</a:t>
            </a:r>
            <a:r>
              <a:rPr lang="en-GB" cap="none" dirty="0" smtClean="0"/>
              <a:t> </a:t>
            </a:r>
            <a:r>
              <a:rPr lang="en-GB" cap="none" dirty="0" err="1"/>
              <a:t>és</a:t>
            </a:r>
            <a:r>
              <a:rPr lang="en-GB" cap="none" dirty="0"/>
              <a:t> </a:t>
            </a:r>
            <a:r>
              <a:rPr lang="en-GB" cap="none" dirty="0" err="1"/>
              <a:t>hápog</a:t>
            </a:r>
            <a:r>
              <a:rPr lang="en-GB" cap="none" dirty="0"/>
              <a:t>, 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/>
              <a:t>kacsa</a:t>
            </a:r>
            <a:r>
              <a:rPr lang="en-GB" cap="none" dirty="0"/>
              <a:t>, de </a:t>
            </a:r>
            <a:r>
              <a:rPr lang="en-GB" cap="none" dirty="0" err="1"/>
              <a:t>elemmel</a:t>
            </a:r>
            <a:r>
              <a:rPr lang="en-GB" cap="none" dirty="0"/>
              <a:t> </a:t>
            </a:r>
            <a:r>
              <a:rPr lang="en-GB" cap="none" dirty="0" err="1"/>
              <a:t>működik</a:t>
            </a:r>
            <a:r>
              <a:rPr lang="en-GB" cap="none" dirty="0"/>
              <a:t>, </a:t>
            </a:r>
            <a:r>
              <a:rPr lang="en-GB" cap="none" dirty="0" err="1"/>
              <a:t>valószínűleg</a:t>
            </a:r>
            <a:r>
              <a:rPr lang="en-GB" cap="none" dirty="0"/>
              <a:t> </a:t>
            </a:r>
            <a:r>
              <a:rPr lang="en-GB" cap="none" dirty="0" err="1" smtClean="0"/>
              <a:t>rossz</a:t>
            </a:r>
            <a:r>
              <a:rPr lang="en-GB" cap="none" dirty="0" smtClean="0"/>
              <a:t> </a:t>
            </a:r>
            <a:r>
              <a:rPr lang="en-GB" cap="none" dirty="0" err="1" smtClean="0"/>
              <a:t>absztrakciót</a:t>
            </a:r>
            <a:r>
              <a:rPr lang="en-GB" cap="none" dirty="0" smtClean="0"/>
              <a:t> </a:t>
            </a:r>
            <a:r>
              <a:rPr lang="en-GB" cap="none" dirty="0" err="1" smtClean="0"/>
              <a:t>használtál</a:t>
            </a:r>
            <a:r>
              <a:rPr lang="en-GB" cap="none" dirty="0" smtClean="0"/>
              <a:t>.”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9237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q(x)</a:t>
            </a:r>
            <a:r>
              <a:rPr lang="en-GB" b="1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tulajdonság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x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. </a:t>
            </a:r>
            <a:r>
              <a:rPr lang="en-GB" dirty="0" err="1" smtClean="0"/>
              <a:t>Ekkor</a:t>
            </a:r>
            <a:r>
              <a:rPr lang="en-GB" dirty="0" smtClean="0"/>
              <a:t> </a:t>
            </a:r>
            <a:r>
              <a:rPr lang="en-GB" b="1" i="1" dirty="0" smtClean="0"/>
              <a:t>q(y)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kell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, </a:t>
            </a:r>
            <a:r>
              <a:rPr lang="en-GB" dirty="0" err="1" smtClean="0"/>
              <a:t>ahol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altípusa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-</a:t>
            </a:r>
            <a:r>
              <a:rPr lang="en-GB" dirty="0" err="1" smtClean="0"/>
              <a:t>nek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Magyarul</a:t>
            </a:r>
            <a:r>
              <a:rPr lang="en-GB" dirty="0" smtClean="0"/>
              <a:t>: </a:t>
            </a:r>
            <a:r>
              <a:rPr lang="hu-HU" i="1" dirty="0"/>
              <a:t>Ha </a:t>
            </a:r>
            <a:r>
              <a:rPr lang="hu-HU" b="1" i="1" dirty="0"/>
              <a:t>S</a:t>
            </a:r>
            <a:r>
              <a:rPr lang="hu-HU" i="1" dirty="0"/>
              <a:t> altípusa </a:t>
            </a:r>
            <a:r>
              <a:rPr lang="hu-HU" b="1" i="1" dirty="0"/>
              <a:t>T</a:t>
            </a:r>
            <a:r>
              <a:rPr lang="hu-HU" i="1" dirty="0"/>
              <a:t>-</a:t>
            </a:r>
            <a:r>
              <a:rPr lang="hu-HU" i="1" dirty="0" err="1"/>
              <a:t>nek</a:t>
            </a:r>
            <a:r>
              <a:rPr lang="hu-HU" i="1" dirty="0"/>
              <a:t>, akkor minden olyan helyen ahol </a:t>
            </a:r>
            <a:r>
              <a:rPr lang="hu-HU" b="1" i="1" dirty="0"/>
              <a:t>T</a:t>
            </a:r>
            <a:r>
              <a:rPr lang="hu-HU" i="1" dirty="0"/>
              <a:t>-t felhasználjuk </a:t>
            </a:r>
            <a:r>
              <a:rPr lang="hu-HU" b="1" i="1" dirty="0"/>
              <a:t>S</a:t>
            </a:r>
            <a:r>
              <a:rPr lang="hu-HU" i="1" dirty="0"/>
              <a:t>-t is minden gond nélkül behelyettesíthetjük anélkül, hogy a programrész tulajdonságai megváltoznának.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21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5243" y="2467697"/>
            <a:ext cx="10632658" cy="4050798"/>
          </a:xfrm>
        </p:spPr>
        <p:txBody>
          <a:bodyPr>
            <a:normAutofit/>
          </a:bodyPr>
          <a:lstStyle/>
          <a:p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metódusok</a:t>
            </a:r>
            <a:r>
              <a:rPr lang="en-GB" dirty="0" smtClean="0"/>
              <a:t> </a:t>
            </a:r>
            <a:r>
              <a:rPr lang="en-GB" dirty="0" err="1" smtClean="0"/>
              <a:t>argumentumaiban</a:t>
            </a:r>
            <a:endParaRPr lang="en-GB" dirty="0" smtClean="0"/>
          </a:p>
          <a:p>
            <a:pPr lvl="1"/>
            <a:r>
              <a:rPr lang="en-GB" dirty="0" err="1" smtClean="0"/>
              <a:t>Megváltoztathatom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alosztály</a:t>
            </a:r>
            <a:r>
              <a:rPr lang="en-GB" dirty="0" smtClean="0"/>
              <a:t> </a:t>
            </a:r>
            <a:r>
              <a:rPr lang="en-GB" dirty="0" err="1" smtClean="0"/>
              <a:t>metódusának</a:t>
            </a:r>
            <a:r>
              <a:rPr lang="en-GB" dirty="0" smtClean="0"/>
              <a:t> </a:t>
            </a:r>
            <a:r>
              <a:rPr lang="en-GB" dirty="0" err="1" smtClean="0"/>
              <a:t>argumentumtípusát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generikusabb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 smtClean="0"/>
              <a:t>várjon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r>
              <a:rPr lang="en-GB" dirty="0" smtClean="0"/>
              <a:t>.</a:t>
            </a:r>
          </a:p>
          <a:p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1"/>
            <a:r>
              <a:rPr lang="en-GB" dirty="0" err="1"/>
              <a:t>Megváltoztathatom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alosztály</a:t>
            </a:r>
            <a:r>
              <a:rPr lang="en-GB" dirty="0"/>
              <a:t> </a:t>
            </a:r>
            <a:r>
              <a:rPr lang="en-GB" dirty="0" err="1"/>
              <a:t>metódusának</a:t>
            </a:r>
            <a:r>
              <a:rPr lang="en-GB" dirty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értékét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 smtClean="0"/>
              <a:t>speciálisabb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/>
              <a:t>várjon</a:t>
            </a:r>
            <a:r>
              <a:rPr lang="en-GB" dirty="0"/>
              <a:t>, mint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.</a:t>
            </a:r>
          </a:p>
          <a:p>
            <a:r>
              <a:rPr lang="en-GB" b="1" i="1" dirty="0" smtClean="0"/>
              <a:t>.NET</a:t>
            </a:r>
            <a:r>
              <a:rPr lang="en-GB" dirty="0" smtClean="0"/>
              <a:t>-ben a </a:t>
            </a:r>
            <a:r>
              <a:rPr lang="en-GB" dirty="0" err="1" smtClean="0"/>
              <a:t>variancia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támogatott</a:t>
            </a:r>
            <a:r>
              <a:rPr lang="en-GB" dirty="0" smtClean="0"/>
              <a:t>, </a:t>
            </a:r>
          </a:p>
          <a:p>
            <a:pPr lvl="1"/>
            <a:r>
              <a:rPr lang="en-GB" dirty="0" err="1"/>
              <a:t>K</a:t>
            </a:r>
            <a:r>
              <a:rPr lang="en-GB" dirty="0" err="1" smtClean="0"/>
              <a:t>ivétel</a:t>
            </a:r>
            <a:r>
              <a:rPr lang="en-GB" dirty="0" smtClean="0"/>
              <a:t>: </a:t>
            </a:r>
          </a:p>
          <a:p>
            <a:pPr lvl="2"/>
            <a:r>
              <a:rPr lang="en-GB" b="1" dirty="0" smtClean="0"/>
              <a:t>Arrays</a:t>
            </a:r>
            <a:r>
              <a:rPr lang="en-GB" dirty="0"/>
              <a:t>:</a:t>
            </a:r>
            <a:r>
              <a:rPr lang="en-GB" dirty="0" smtClean="0"/>
              <a:t> Runtime Exception, </a:t>
            </a:r>
            <a:r>
              <a:rPr lang="en-GB" dirty="0" err="1" smtClean="0"/>
              <a:t>nyamm</a:t>
            </a:r>
            <a:r>
              <a:rPr lang="en-GB" dirty="0" smtClean="0"/>
              <a:t> </a:t>
            </a:r>
            <a:r>
              <a:rPr lang="en-GB" dirty="0" err="1" smtClean="0"/>
              <a:t>nyamm</a:t>
            </a:r>
            <a:endParaRPr lang="en-GB" dirty="0"/>
          </a:p>
          <a:p>
            <a:pPr lvl="2"/>
            <a:r>
              <a:rPr lang="en-GB" b="1" dirty="0" err="1" smtClean="0"/>
              <a:t>Generikus</a:t>
            </a:r>
            <a:r>
              <a:rPr lang="en-GB" b="1" dirty="0" smtClean="0"/>
              <a:t> </a:t>
            </a:r>
            <a:r>
              <a:rPr lang="en-GB" b="1" dirty="0" err="1" smtClean="0"/>
              <a:t>variancia</a:t>
            </a:r>
            <a:r>
              <a:rPr lang="en-GB" b="1" dirty="0" smtClean="0"/>
              <a:t>: </a:t>
            </a:r>
            <a:r>
              <a:rPr lang="en-GB" dirty="0" smtClean="0"/>
              <a:t>TBD.</a:t>
            </a:r>
          </a:p>
          <a:p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 </a:t>
            </a:r>
            <a:r>
              <a:rPr lang="en-GB" dirty="0" err="1"/>
              <a:t>dobott</a:t>
            </a:r>
            <a:r>
              <a:rPr lang="en-GB" dirty="0"/>
              <a:t> </a:t>
            </a:r>
            <a:r>
              <a:rPr lang="en-GB" b="1" i="1" dirty="0" err="1"/>
              <a:t>exception</a:t>
            </a:r>
            <a:r>
              <a:rPr lang="en-GB" dirty="0" err="1"/>
              <a:t>öket</a:t>
            </a:r>
            <a:r>
              <a:rPr lang="en-GB" dirty="0"/>
              <a:t>, </a:t>
            </a:r>
            <a:r>
              <a:rPr lang="en-GB" dirty="0" err="1"/>
              <a:t>valamint</a:t>
            </a:r>
            <a:r>
              <a:rPr lang="en-GB" dirty="0"/>
              <a:t> </a:t>
            </a:r>
            <a:r>
              <a:rPr lang="en-GB" dirty="0" err="1"/>
              <a:t>azok</a:t>
            </a:r>
            <a:r>
              <a:rPr lang="en-GB" dirty="0"/>
              <a:t> </a:t>
            </a:r>
            <a:r>
              <a:rPr lang="en-GB" dirty="0" err="1"/>
              <a:t>leszármazottait</a:t>
            </a:r>
            <a:r>
              <a:rPr lang="en-GB" dirty="0"/>
              <a:t> </a:t>
            </a:r>
            <a:r>
              <a:rPr lang="en-GB" dirty="0" err="1"/>
              <a:t>dobhatjuk</a:t>
            </a:r>
            <a:endParaRPr lang="en-GB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01" y="4943293"/>
            <a:ext cx="2571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r>
              <a:rPr lang="en-GB" dirty="0" smtClean="0"/>
              <a:t> (Design by Contract)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/>
              <a:t>ősosztály</a:t>
            </a:r>
            <a:r>
              <a:rPr lang="en-GB" dirty="0"/>
              <a:t> </a:t>
            </a:r>
            <a:r>
              <a:rPr lang="en-GB" b="1" i="1" dirty="0" err="1"/>
              <a:t>invariáns</a:t>
            </a:r>
            <a:r>
              <a:rPr lang="en-GB" dirty="0" err="1"/>
              <a:t>ait</a:t>
            </a:r>
            <a:r>
              <a:rPr lang="en-GB" dirty="0"/>
              <a:t> a </a:t>
            </a:r>
            <a:r>
              <a:rPr lang="en-GB" dirty="0" err="1"/>
              <a:t>leszármazott</a:t>
            </a:r>
            <a:r>
              <a:rPr lang="en-GB" dirty="0"/>
              <a:t> </a:t>
            </a:r>
            <a:r>
              <a:rPr lang="en-GB" dirty="0" err="1"/>
              <a:t>osztálynak</a:t>
            </a:r>
            <a:r>
              <a:rPr lang="en-GB" dirty="0"/>
              <a:t> is </a:t>
            </a:r>
            <a:r>
              <a:rPr lang="en-GB" dirty="0" err="1"/>
              <a:t>tartania</a:t>
            </a:r>
            <a:r>
              <a:rPr lang="en-GB" dirty="0"/>
              <a:t> </a:t>
            </a:r>
            <a:r>
              <a:rPr lang="en-GB" dirty="0" err="1" smtClean="0"/>
              <a:t>kell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előfeltételek</a:t>
            </a:r>
            <a:r>
              <a:rPr lang="en-GB" b="1" i="1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szigorúbbak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várhatunk</a:t>
            </a:r>
            <a:r>
              <a:rPr lang="en-GB" dirty="0" smtClean="0"/>
              <a:t> el </a:t>
            </a:r>
            <a:r>
              <a:rPr lang="en-GB" dirty="0" err="1" smtClean="0"/>
              <a:t>olyan</a:t>
            </a:r>
            <a:r>
              <a:rPr lang="en-GB" dirty="0" smtClean="0"/>
              <a:t> </a:t>
            </a:r>
            <a:r>
              <a:rPr lang="en-GB" dirty="0" err="1" smtClean="0"/>
              <a:t>dolgokat</a:t>
            </a:r>
            <a:r>
              <a:rPr lang="en-GB" dirty="0" smtClean="0"/>
              <a:t>, </a:t>
            </a:r>
            <a:r>
              <a:rPr lang="en-GB" dirty="0" err="1" smtClean="0"/>
              <a:t>amiket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vártunk</a:t>
            </a:r>
            <a:r>
              <a:rPr lang="en-GB" dirty="0" smtClean="0"/>
              <a:t> el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utófeltételek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kevésbé</a:t>
            </a:r>
            <a:r>
              <a:rPr lang="en-GB" b="1" dirty="0" smtClean="0"/>
              <a:t> </a:t>
            </a:r>
            <a:r>
              <a:rPr lang="en-GB" b="1" dirty="0" err="1" smtClean="0"/>
              <a:t>szigorúak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biztosíthatunk</a:t>
            </a:r>
            <a:r>
              <a:rPr lang="en-GB" dirty="0" smtClean="0"/>
              <a:t> </a:t>
            </a:r>
            <a:r>
              <a:rPr lang="en-GB" dirty="0" err="1" smtClean="0"/>
              <a:t>kevesebbet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smtClean="0"/>
              <a:t>“History Rule”</a:t>
            </a:r>
          </a:p>
          <a:p>
            <a:pPr lvl="1"/>
            <a:r>
              <a:rPr lang="en-GB" dirty="0" err="1" smtClean="0"/>
              <a:t>Egy</a:t>
            </a:r>
            <a:r>
              <a:rPr lang="en-GB" dirty="0" smtClean="0"/>
              <a:t> immutable </a:t>
            </a:r>
            <a:r>
              <a:rPr lang="en-GB" dirty="0" err="1" smtClean="0"/>
              <a:t>osztályból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csinálhatunk</a:t>
            </a:r>
            <a:r>
              <a:rPr lang="en-GB" dirty="0" smtClean="0"/>
              <a:t> mutable </a:t>
            </a:r>
            <a:r>
              <a:rPr lang="en-GB" dirty="0" err="1" smtClean="0"/>
              <a:t>leszármazottat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43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Példák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585394"/>
            <a:ext cx="8825659" cy="3416300"/>
          </a:xfrm>
        </p:spPr>
        <p:txBody>
          <a:bodyPr/>
          <a:lstStyle/>
          <a:p>
            <a:r>
              <a:rPr lang="en-GB" b="1" i="1" dirty="0" smtClean="0"/>
              <a:t>Dictionary</a:t>
            </a:r>
          </a:p>
          <a:p>
            <a:pPr lvl="1"/>
            <a:r>
              <a:rPr lang="en-GB" dirty="0" err="1" smtClean="0"/>
              <a:t>Új</a:t>
            </a:r>
            <a:r>
              <a:rPr lang="en-GB" dirty="0" smtClean="0"/>
              <a:t> exception </a:t>
            </a:r>
            <a:r>
              <a:rPr lang="en-GB" dirty="0" err="1" smtClean="0"/>
              <a:t>típus</a:t>
            </a:r>
            <a:endParaRPr lang="en-GB" dirty="0" smtClean="0"/>
          </a:p>
          <a:p>
            <a:r>
              <a:rPr lang="en-GB" b="1" i="1" dirty="0" smtClean="0"/>
              <a:t>Rectangle</a:t>
            </a:r>
          </a:p>
          <a:p>
            <a:pPr lvl="1"/>
            <a:r>
              <a:rPr lang="en-GB" dirty="0" err="1" smtClean="0"/>
              <a:t>Invariáns</a:t>
            </a:r>
            <a:r>
              <a:rPr lang="en-GB" dirty="0" smtClean="0"/>
              <a:t> </a:t>
            </a:r>
            <a:r>
              <a:rPr lang="en-GB" dirty="0" err="1" smtClean="0"/>
              <a:t>változtatás</a:t>
            </a:r>
            <a:endParaRPr lang="en-GB" dirty="0" smtClean="0"/>
          </a:p>
          <a:p>
            <a:r>
              <a:rPr lang="en-GB" b="1" dirty="0" smtClean="0"/>
              <a:t>Duck</a:t>
            </a:r>
          </a:p>
          <a:p>
            <a:pPr lvl="1"/>
            <a:r>
              <a:rPr lang="en-GB" dirty="0" err="1" smtClean="0"/>
              <a:t>Előfeltétel</a:t>
            </a:r>
            <a:r>
              <a:rPr lang="en-GB" dirty="0" smtClean="0"/>
              <a:t> </a:t>
            </a:r>
            <a:r>
              <a:rPr lang="en-GB" dirty="0" err="1" smtClean="0"/>
              <a:t>erősítés</a:t>
            </a:r>
            <a:endParaRPr lang="en-GB" dirty="0" smtClean="0"/>
          </a:p>
          <a:p>
            <a:pPr lvl="1"/>
            <a:r>
              <a:rPr lang="en-GB" dirty="0" err="1" smtClean="0"/>
              <a:t>Utófeltétel</a:t>
            </a:r>
            <a:r>
              <a:rPr lang="en-GB" dirty="0" smtClean="0"/>
              <a:t> </a:t>
            </a:r>
            <a:r>
              <a:rPr lang="en-GB" dirty="0" err="1" smtClean="0"/>
              <a:t>gyengítés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41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Megoldás</a:t>
            </a:r>
            <a:r>
              <a:rPr lang="en-GB" dirty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legtöbb</a:t>
            </a:r>
            <a:r>
              <a:rPr lang="en-GB" dirty="0" smtClean="0"/>
              <a:t> </a:t>
            </a:r>
            <a:r>
              <a:rPr lang="en-GB" dirty="0" err="1" smtClean="0"/>
              <a:t>probléma</a:t>
            </a:r>
            <a:r>
              <a:rPr lang="en-GB" dirty="0" smtClean="0"/>
              <a:t> a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megfelelő</a:t>
            </a:r>
            <a:r>
              <a:rPr lang="en-GB" dirty="0" smtClean="0"/>
              <a:t> design, </a:t>
            </a:r>
            <a:r>
              <a:rPr lang="en-GB" dirty="0" err="1" smtClean="0"/>
              <a:t>és</a:t>
            </a:r>
            <a:r>
              <a:rPr lang="en-GB" dirty="0" smtClean="0"/>
              <a:t> a </a:t>
            </a:r>
            <a:r>
              <a:rPr lang="en-GB" dirty="0" err="1" smtClean="0"/>
              <a:t>helytelen</a:t>
            </a:r>
            <a:r>
              <a:rPr lang="en-GB" dirty="0" smtClean="0"/>
              <a:t> </a:t>
            </a:r>
            <a:r>
              <a:rPr lang="en-GB" dirty="0" err="1" smtClean="0"/>
              <a:t>absztrakció</a:t>
            </a:r>
            <a:r>
              <a:rPr lang="en-GB" dirty="0" smtClean="0"/>
              <a:t> </a:t>
            </a:r>
            <a:r>
              <a:rPr lang="en-GB" dirty="0" err="1" smtClean="0"/>
              <a:t>eredménye</a:t>
            </a:r>
            <a:endParaRPr lang="en-GB" dirty="0"/>
          </a:p>
          <a:p>
            <a:pPr lvl="1"/>
            <a:r>
              <a:rPr lang="en-GB" dirty="0" smtClean="0"/>
              <a:t>Ha </a:t>
            </a:r>
            <a:r>
              <a:rPr lang="en-GB" dirty="0" err="1" smtClean="0"/>
              <a:t>azt</a:t>
            </a:r>
            <a:r>
              <a:rPr lang="en-GB" dirty="0" smtClean="0"/>
              <a:t> </a:t>
            </a:r>
            <a:r>
              <a:rPr lang="en-GB" dirty="0" err="1" smtClean="0"/>
              <a:t>látjuk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valamelyik</a:t>
            </a:r>
            <a:r>
              <a:rPr lang="en-GB" dirty="0" smtClean="0"/>
              <a:t> </a:t>
            </a:r>
            <a:r>
              <a:rPr lang="en-GB" dirty="0" err="1" smtClean="0"/>
              <a:t>szabályt</a:t>
            </a:r>
            <a:r>
              <a:rPr lang="en-GB" dirty="0" smtClean="0"/>
              <a:t> </a:t>
            </a:r>
            <a:r>
              <a:rPr lang="en-GB" dirty="0" err="1" smtClean="0"/>
              <a:t>megsértettük</a:t>
            </a:r>
            <a:r>
              <a:rPr lang="en-GB" dirty="0" smtClean="0"/>
              <a:t>, </a:t>
            </a:r>
            <a:r>
              <a:rPr lang="en-GB" dirty="0" err="1" smtClean="0"/>
              <a:t>értemes</a:t>
            </a:r>
            <a:r>
              <a:rPr lang="en-GB" dirty="0"/>
              <a:t> </a:t>
            </a:r>
            <a:r>
              <a:rPr lang="en-GB" dirty="0" err="1" smtClean="0"/>
              <a:t>magasabb</a:t>
            </a:r>
            <a:r>
              <a:rPr lang="en-GB" dirty="0" smtClean="0"/>
              <a:t> </a:t>
            </a:r>
            <a:r>
              <a:rPr lang="en-GB" dirty="0" err="1" smtClean="0"/>
              <a:t>szintről</a:t>
            </a:r>
            <a:r>
              <a:rPr lang="en-GB" dirty="0" smtClean="0"/>
              <a:t> </a:t>
            </a:r>
            <a:r>
              <a:rPr lang="en-GB" dirty="0" err="1" smtClean="0"/>
              <a:t>megvizsgálni</a:t>
            </a:r>
            <a:r>
              <a:rPr lang="en-GB" dirty="0" smtClean="0"/>
              <a:t>, </a:t>
            </a:r>
            <a:r>
              <a:rPr lang="en-GB" dirty="0" err="1" smtClean="0"/>
              <a:t>vajon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öröklődési</a:t>
            </a:r>
            <a:r>
              <a:rPr lang="en-GB" dirty="0" smtClean="0"/>
              <a:t> </a:t>
            </a:r>
            <a:r>
              <a:rPr lang="en-GB" dirty="0" err="1" smtClean="0"/>
              <a:t>láncunkban</a:t>
            </a:r>
            <a:r>
              <a:rPr lang="en-GB" dirty="0" smtClean="0"/>
              <a:t> </a:t>
            </a:r>
            <a:r>
              <a:rPr lang="en-GB" dirty="0" err="1" smtClean="0"/>
              <a:t>találunk</a:t>
            </a:r>
            <a:r>
              <a:rPr lang="en-GB" dirty="0" smtClean="0"/>
              <a:t>-e </a:t>
            </a:r>
            <a:r>
              <a:rPr lang="en-GB" dirty="0" err="1" smtClean="0"/>
              <a:t>valami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odaillőt</a:t>
            </a:r>
            <a:r>
              <a:rPr lang="en-GB" dirty="0" smtClean="0"/>
              <a:t>?</a:t>
            </a:r>
          </a:p>
          <a:p>
            <a:r>
              <a:rPr lang="en-GB" b="1" i="1" dirty="0" smtClean="0"/>
              <a:t>Design by Contract</a:t>
            </a:r>
            <a:r>
              <a:rPr lang="en-GB" dirty="0" smtClean="0"/>
              <a:t> </a:t>
            </a:r>
            <a:r>
              <a:rPr lang="en-GB" dirty="0" err="1" smtClean="0"/>
              <a:t>elv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Egészítsük</a:t>
            </a:r>
            <a:r>
              <a:rPr lang="en-GB" dirty="0" smtClean="0"/>
              <a:t> </a:t>
            </a:r>
            <a:r>
              <a:rPr lang="en-GB" dirty="0" err="1" smtClean="0"/>
              <a:t>ki</a:t>
            </a:r>
            <a:r>
              <a:rPr lang="en-GB" dirty="0" smtClean="0"/>
              <a:t> a </a:t>
            </a:r>
            <a:r>
              <a:rPr lang="en-GB" dirty="0" err="1" smtClean="0"/>
              <a:t>szoftverkomponensek</a:t>
            </a:r>
            <a:r>
              <a:rPr lang="en-GB" dirty="0" smtClean="0"/>
              <a:t> </a:t>
            </a:r>
            <a:r>
              <a:rPr lang="en-GB" dirty="0" err="1" smtClean="0"/>
              <a:t>definícióját</a:t>
            </a:r>
            <a:r>
              <a:rPr lang="en-GB" dirty="0" smtClean="0"/>
              <a:t> </a:t>
            </a:r>
            <a:r>
              <a:rPr lang="en-GB" dirty="0" err="1" smtClean="0"/>
              <a:t>formális</a:t>
            </a:r>
            <a:r>
              <a:rPr lang="en-GB" dirty="0" smtClean="0"/>
              <a:t> </a:t>
            </a:r>
            <a:r>
              <a:rPr lang="en-GB" b="1" i="1" dirty="0" err="1" smtClean="0"/>
              <a:t>előfeltételekkel</a:t>
            </a:r>
            <a:r>
              <a:rPr lang="en-GB" dirty="0" smtClean="0"/>
              <a:t>, </a:t>
            </a:r>
            <a:r>
              <a:rPr lang="en-GB" b="1" i="1" dirty="0" err="1" smtClean="0"/>
              <a:t>utófeltételekkel</a:t>
            </a:r>
            <a:r>
              <a:rPr lang="en-GB" dirty="0" smtClean="0"/>
              <a:t>, </a:t>
            </a:r>
            <a:r>
              <a:rPr lang="en-GB" dirty="0" err="1" smtClean="0"/>
              <a:t>valamint</a:t>
            </a:r>
            <a:r>
              <a:rPr lang="en-GB" dirty="0" smtClean="0"/>
              <a:t> </a:t>
            </a:r>
            <a:r>
              <a:rPr lang="en-GB" b="1" i="1" dirty="0" err="1" smtClean="0"/>
              <a:t>invariánsok</a:t>
            </a:r>
            <a:r>
              <a:rPr lang="en-GB" dirty="0" err="1" smtClean="0"/>
              <a:t>kal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Néhány</a:t>
            </a:r>
            <a:r>
              <a:rPr lang="en-GB" dirty="0" smtClean="0"/>
              <a:t> </a:t>
            </a:r>
            <a:r>
              <a:rPr lang="en-GB" dirty="0" err="1" smtClean="0"/>
              <a:t>nyelv</a:t>
            </a:r>
            <a:r>
              <a:rPr lang="en-GB" dirty="0" smtClean="0"/>
              <a:t> </a:t>
            </a:r>
            <a:r>
              <a:rPr lang="en-GB" dirty="0" err="1" smtClean="0"/>
              <a:t>beépítetten</a:t>
            </a:r>
            <a:r>
              <a:rPr lang="en-GB" dirty="0" smtClean="0"/>
              <a:t> </a:t>
            </a:r>
            <a:r>
              <a:rPr lang="en-GB" dirty="0" err="1" smtClean="0"/>
              <a:t>támogatja</a:t>
            </a:r>
            <a:r>
              <a:rPr lang="en-GB" dirty="0" smtClean="0"/>
              <a:t> (pl.: </a:t>
            </a:r>
            <a:r>
              <a:rPr lang="en-GB" b="1" i="1" dirty="0" smtClean="0"/>
              <a:t>Eiffel</a:t>
            </a:r>
            <a:r>
              <a:rPr lang="en-GB" dirty="0" smtClean="0"/>
              <a:t>)</a:t>
            </a:r>
          </a:p>
          <a:p>
            <a:pPr lvl="1"/>
            <a:r>
              <a:rPr lang="en-GB" b="1" i="1" dirty="0" smtClean="0"/>
              <a:t>C# 4.0</a:t>
            </a:r>
            <a:r>
              <a:rPr lang="en-GB" dirty="0" smtClean="0"/>
              <a:t> </a:t>
            </a:r>
            <a:r>
              <a:rPr lang="en-GB" b="1" i="1" smtClean="0"/>
              <a:t>Code Contracts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75459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variancia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1334" y="2355095"/>
            <a:ext cx="10958583" cy="4371629"/>
          </a:xfrm>
        </p:spPr>
        <p:txBody>
          <a:bodyPr/>
          <a:lstStyle/>
          <a:p>
            <a:r>
              <a:rPr lang="en-GB" b="1" i="1" dirty="0" smtClean="0"/>
              <a:t>.NET </a:t>
            </a:r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típusok</a:t>
            </a:r>
            <a:r>
              <a:rPr lang="en-GB" dirty="0" smtClean="0"/>
              <a:t> </a:t>
            </a:r>
            <a:r>
              <a:rPr lang="en-GB" dirty="0" err="1" smtClean="0"/>
              <a:t>definiálásánál</a:t>
            </a:r>
            <a:r>
              <a:rPr lang="en-GB" dirty="0" smtClean="0"/>
              <a:t> </a:t>
            </a:r>
            <a:r>
              <a:rPr lang="en-GB" dirty="0" err="1" smtClean="0"/>
              <a:t>megadhatjuk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adott</a:t>
            </a:r>
            <a:r>
              <a:rPr lang="en-GB" dirty="0"/>
              <a:t> </a:t>
            </a:r>
            <a:r>
              <a:rPr lang="en-GB" dirty="0" err="1" smtClean="0"/>
              <a:t>típus</a:t>
            </a:r>
            <a:r>
              <a:rPr lang="en-GB" dirty="0" smtClean="0"/>
              <a:t> </a:t>
            </a:r>
            <a:r>
              <a:rPr lang="en-GB" dirty="0" err="1" smtClean="0"/>
              <a:t>varianciáját</a:t>
            </a:r>
            <a:r>
              <a:rPr lang="en-GB" dirty="0" smtClean="0"/>
              <a:t>, </a:t>
            </a:r>
            <a:r>
              <a:rPr lang="en-GB" dirty="0" err="1" smtClean="0"/>
              <a:t>azonban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ha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alábbi</a:t>
            </a:r>
            <a:r>
              <a:rPr lang="en-GB" dirty="0" smtClean="0"/>
              <a:t> </a:t>
            </a:r>
            <a:r>
              <a:rPr lang="en-GB" dirty="0" err="1" smtClean="0"/>
              <a:t>szabályoknak</a:t>
            </a:r>
            <a:r>
              <a:rPr lang="en-GB" dirty="0" smtClean="0"/>
              <a:t> </a:t>
            </a:r>
            <a:r>
              <a:rPr lang="en-GB" dirty="0" err="1" smtClean="0"/>
              <a:t>megfelel</a:t>
            </a:r>
            <a:r>
              <a:rPr lang="en-GB" i="1" dirty="0" smtClean="0"/>
              <a:t>:</a:t>
            </a:r>
            <a:endParaRPr lang="en-GB" b="1" i="1" dirty="0" smtClean="0"/>
          </a:p>
          <a:p>
            <a:pPr lvl="1"/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metódusok</a:t>
            </a:r>
            <a:r>
              <a:rPr lang="en-GB" dirty="0"/>
              <a:t> </a:t>
            </a:r>
            <a:r>
              <a:rPr lang="en-GB" dirty="0" err="1"/>
              <a:t>argumentumaiban</a:t>
            </a:r>
            <a:endParaRPr lang="en-GB" dirty="0"/>
          </a:p>
          <a:p>
            <a:pPr lvl="1"/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visszatérési</a:t>
            </a:r>
            <a:r>
              <a:rPr lang="en-GB" dirty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2"/>
            <a:r>
              <a:rPr lang="en-GB" dirty="0" smtClean="0"/>
              <a:t>Pl:</a:t>
            </a:r>
          </a:p>
          <a:p>
            <a:pPr lvl="2"/>
            <a:endParaRPr lang="en-GB" dirty="0"/>
          </a:p>
          <a:p>
            <a:pPr lvl="2"/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IEnumerable</a:t>
            </a:r>
            <a:r>
              <a:rPr lang="en-GB" b="1" i="1" dirty="0" smtClean="0"/>
              <a:t> </a:t>
            </a:r>
            <a:r>
              <a:rPr lang="en-GB" dirty="0" err="1" smtClean="0"/>
              <a:t>típusparamétere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hu-HU" b="1" i="1" dirty="0" smtClean="0"/>
              <a:t>out</a:t>
            </a:r>
            <a:r>
              <a:rPr lang="en-GB" b="1" i="1" dirty="0" smtClean="0"/>
              <a:t> </a:t>
            </a:r>
            <a:r>
              <a:rPr lang="en-GB" dirty="0" err="1" smtClean="0"/>
              <a:t>kulcsszó</a:t>
            </a:r>
            <a:r>
              <a:rPr lang="en-GB" dirty="0" smtClean="0"/>
              <a:t> </a:t>
            </a:r>
            <a:r>
              <a:rPr lang="en-GB" dirty="0" err="1" smtClean="0"/>
              <a:t>miatt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kovariáns</a:t>
            </a:r>
            <a:r>
              <a:rPr lang="en-GB" dirty="0" smtClean="0"/>
              <a:t>. </a:t>
            </a:r>
            <a:r>
              <a:rPr lang="en-GB" dirty="0" err="1" smtClean="0"/>
              <a:t>Emiatt</a:t>
            </a:r>
            <a:r>
              <a:rPr lang="en-GB" dirty="0" smtClean="0"/>
              <a:t> </a:t>
            </a:r>
            <a:r>
              <a:rPr lang="en-GB" dirty="0" err="1" smtClean="0"/>
              <a:t>engedélyezett</a:t>
            </a:r>
            <a:r>
              <a:rPr lang="en-GB" dirty="0" smtClean="0"/>
              <a:t> a </a:t>
            </a:r>
            <a:r>
              <a:rPr lang="en-GB" dirty="0" err="1" smtClean="0"/>
              <a:t>következő</a:t>
            </a:r>
            <a:r>
              <a:rPr lang="en-GB" dirty="0" smtClean="0"/>
              <a:t>:</a:t>
            </a:r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Azonban</a:t>
            </a:r>
            <a:r>
              <a:rPr lang="en-GB" dirty="0" smtClean="0"/>
              <a:t> a </a:t>
            </a:r>
            <a:r>
              <a:rPr lang="en-GB" dirty="0" err="1" smtClean="0"/>
              <a:t>típusparaméter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r>
              <a:rPr lang="en-GB" dirty="0" smtClean="0"/>
              <a:t> </a:t>
            </a:r>
            <a:r>
              <a:rPr lang="en-GB" dirty="0" err="1" smtClean="0"/>
              <a:t>használható</a:t>
            </a:r>
            <a:r>
              <a:rPr lang="en-GB" dirty="0" smtClean="0"/>
              <a:t>: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Különben</a:t>
            </a:r>
            <a:r>
              <a:rPr lang="en-GB" dirty="0" smtClean="0"/>
              <a:t> </a:t>
            </a:r>
            <a:r>
              <a:rPr lang="en-GB" dirty="0" err="1" smtClean="0"/>
              <a:t>hasonló</a:t>
            </a:r>
            <a:r>
              <a:rPr lang="en-GB" dirty="0" smtClean="0"/>
              <a:t> </a:t>
            </a:r>
            <a:r>
              <a:rPr lang="en-GB" dirty="0" err="1" smtClean="0"/>
              <a:t>eset</a:t>
            </a:r>
            <a:r>
              <a:rPr lang="en-GB" dirty="0" smtClean="0"/>
              <a:t> </a:t>
            </a:r>
            <a:r>
              <a:rPr lang="en-GB" dirty="0" err="1" smtClean="0"/>
              <a:t>állna</a:t>
            </a:r>
            <a:r>
              <a:rPr lang="en-GB" dirty="0" smtClean="0"/>
              <a:t> </a:t>
            </a:r>
            <a:r>
              <a:rPr lang="en-GB" dirty="0" err="1" smtClean="0"/>
              <a:t>fenn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smtClean="0"/>
              <a:t>Array</a:t>
            </a:r>
            <a:r>
              <a:rPr lang="en-GB" dirty="0" smtClean="0"/>
              <a:t> </a:t>
            </a:r>
            <a:r>
              <a:rPr lang="en-GB" dirty="0" err="1" smtClean="0"/>
              <a:t>esetén</a:t>
            </a:r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29" y="3748921"/>
            <a:ext cx="3324225" cy="6286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49" y="4784977"/>
            <a:ext cx="4067175" cy="2952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9" y="5435852"/>
            <a:ext cx="4095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372</Words>
  <Application>Microsoft Office PowerPoint</Application>
  <PresentationFormat>Szélesvásznú</PresentationFormat>
  <Paragraphs>50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Tanácsterem</vt:lpstr>
      <vt:lpstr>Liskov Substitution Principle</vt:lpstr>
      <vt:lpstr>Definíció</vt:lpstr>
      <vt:lpstr>Szabályok</vt:lpstr>
      <vt:lpstr>Szabályok (Design by Contract)</vt:lpstr>
      <vt:lpstr>Példák</vt:lpstr>
      <vt:lpstr>Megoldás?</vt:lpstr>
      <vt:lpstr>Generikus variancia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Nagy Tamas</dc:creator>
  <cp:lastModifiedBy>Nagy Tamas</cp:lastModifiedBy>
  <cp:revision>15</cp:revision>
  <dcterms:created xsi:type="dcterms:W3CDTF">2017-11-11T20:24:30Z</dcterms:created>
  <dcterms:modified xsi:type="dcterms:W3CDTF">2017-11-12T00:28:56Z</dcterms:modified>
</cp:coreProperties>
</file>