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042238" cy="2677648"/>
          </a:xfrm>
        </p:spPr>
        <p:txBody>
          <a:bodyPr/>
          <a:lstStyle/>
          <a:p>
            <a:r>
              <a:rPr lang="en-GB" dirty="0" err="1" smtClean="0"/>
              <a:t>Liskov</a:t>
            </a:r>
            <a:r>
              <a:rPr lang="en-GB" dirty="0" smtClean="0"/>
              <a:t> Substitution Principle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042238" cy="861420"/>
          </a:xfrm>
        </p:spPr>
        <p:txBody>
          <a:bodyPr/>
          <a:lstStyle/>
          <a:p>
            <a:r>
              <a:rPr lang="en-GB" cap="none" dirty="0"/>
              <a:t>“Ha </a:t>
            </a:r>
            <a:r>
              <a:rPr lang="en-GB" cap="none" dirty="0" err="1"/>
              <a:t>úgy</a:t>
            </a:r>
            <a:r>
              <a:rPr lang="en-GB" cap="none" dirty="0"/>
              <a:t> </a:t>
            </a:r>
            <a:r>
              <a:rPr lang="en-GB" cap="none" dirty="0" err="1"/>
              <a:t>néz</a:t>
            </a:r>
            <a:r>
              <a:rPr lang="en-GB" cap="none" dirty="0"/>
              <a:t> </a:t>
            </a:r>
            <a:r>
              <a:rPr lang="en-GB" cap="none" dirty="0" err="1" smtClean="0"/>
              <a:t>ki</a:t>
            </a:r>
            <a:r>
              <a:rPr lang="en-GB" cap="none" dirty="0" smtClean="0"/>
              <a:t>, </a:t>
            </a:r>
            <a:r>
              <a:rPr lang="en-GB" cap="none" dirty="0"/>
              <a:t>mint </a:t>
            </a:r>
            <a:r>
              <a:rPr lang="en-GB" cap="none" dirty="0" err="1"/>
              <a:t>egy</a:t>
            </a:r>
            <a:r>
              <a:rPr lang="en-GB" cap="none" dirty="0"/>
              <a:t> </a:t>
            </a:r>
            <a:r>
              <a:rPr lang="en-GB" cap="none" dirty="0" err="1" smtClean="0"/>
              <a:t>kacsa</a:t>
            </a:r>
            <a:r>
              <a:rPr lang="en-GB" cap="none" dirty="0" smtClean="0"/>
              <a:t> </a:t>
            </a:r>
            <a:r>
              <a:rPr lang="en-GB" cap="none" dirty="0" err="1"/>
              <a:t>és</a:t>
            </a:r>
            <a:r>
              <a:rPr lang="en-GB" cap="none" dirty="0"/>
              <a:t> </a:t>
            </a:r>
            <a:r>
              <a:rPr lang="en-GB" cap="none" dirty="0" err="1"/>
              <a:t>hápog</a:t>
            </a:r>
            <a:r>
              <a:rPr lang="en-GB" cap="none" dirty="0"/>
              <a:t>, mint </a:t>
            </a:r>
            <a:r>
              <a:rPr lang="en-GB" cap="none" dirty="0" err="1"/>
              <a:t>egy</a:t>
            </a:r>
            <a:r>
              <a:rPr lang="en-GB" cap="none" dirty="0"/>
              <a:t> </a:t>
            </a:r>
            <a:r>
              <a:rPr lang="en-GB" cap="none" dirty="0" err="1"/>
              <a:t>kacsa</a:t>
            </a:r>
            <a:r>
              <a:rPr lang="en-GB" cap="none" dirty="0"/>
              <a:t>, de </a:t>
            </a:r>
            <a:r>
              <a:rPr lang="en-GB" cap="none" dirty="0" err="1"/>
              <a:t>elemmel</a:t>
            </a:r>
            <a:r>
              <a:rPr lang="en-GB" cap="none" dirty="0"/>
              <a:t> </a:t>
            </a:r>
            <a:r>
              <a:rPr lang="en-GB" cap="none" dirty="0" err="1"/>
              <a:t>működik</a:t>
            </a:r>
            <a:r>
              <a:rPr lang="en-GB" cap="none" dirty="0"/>
              <a:t>, </a:t>
            </a:r>
            <a:r>
              <a:rPr lang="en-GB" cap="none" dirty="0" err="1"/>
              <a:t>valószínűleg</a:t>
            </a:r>
            <a:r>
              <a:rPr lang="en-GB" cap="none" dirty="0"/>
              <a:t> </a:t>
            </a:r>
            <a:r>
              <a:rPr lang="en-GB" cap="none" dirty="0" err="1" smtClean="0"/>
              <a:t>rossz</a:t>
            </a:r>
            <a:r>
              <a:rPr lang="en-GB" cap="none" dirty="0" smtClean="0"/>
              <a:t> </a:t>
            </a:r>
            <a:r>
              <a:rPr lang="en-GB" cap="none" dirty="0" err="1" smtClean="0"/>
              <a:t>absztrakciót</a:t>
            </a:r>
            <a:r>
              <a:rPr lang="en-GB" cap="none" dirty="0" smtClean="0"/>
              <a:t> </a:t>
            </a:r>
            <a:r>
              <a:rPr lang="en-GB" cap="none" dirty="0" err="1" smtClean="0"/>
              <a:t>használtál</a:t>
            </a:r>
            <a:r>
              <a:rPr lang="en-GB" cap="none" dirty="0" smtClean="0"/>
              <a:t>.”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9237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Definíció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Legyen</a:t>
            </a:r>
            <a:r>
              <a:rPr lang="en-GB" dirty="0" smtClean="0"/>
              <a:t> </a:t>
            </a:r>
            <a:r>
              <a:rPr lang="en-GB" b="1" i="1" dirty="0" smtClean="0"/>
              <a:t>q(x)</a:t>
            </a:r>
            <a:r>
              <a:rPr lang="en-GB" b="1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bizonyítható</a:t>
            </a:r>
            <a:r>
              <a:rPr lang="en-GB" dirty="0" smtClean="0"/>
              <a:t> </a:t>
            </a:r>
            <a:r>
              <a:rPr lang="en-GB" dirty="0" err="1" smtClean="0"/>
              <a:t>tulajdonság</a:t>
            </a:r>
            <a:r>
              <a:rPr lang="en-GB" dirty="0" smtClean="0"/>
              <a:t> </a:t>
            </a:r>
            <a:r>
              <a:rPr lang="en-GB" b="1" i="1" dirty="0" smtClean="0"/>
              <a:t>T</a:t>
            </a:r>
            <a:r>
              <a:rPr lang="en-GB" dirty="0" smtClean="0"/>
              <a:t> </a:t>
            </a:r>
            <a:r>
              <a:rPr lang="en-GB" dirty="0" err="1" smtClean="0"/>
              <a:t>típusú</a:t>
            </a:r>
            <a:r>
              <a:rPr lang="en-GB" dirty="0" smtClean="0"/>
              <a:t> </a:t>
            </a:r>
            <a:r>
              <a:rPr lang="en-GB" b="1" i="1" dirty="0" smtClean="0"/>
              <a:t>x</a:t>
            </a:r>
            <a:r>
              <a:rPr lang="en-GB" dirty="0" smtClean="0"/>
              <a:t> </a:t>
            </a:r>
            <a:r>
              <a:rPr lang="en-GB" dirty="0" err="1" smtClean="0"/>
              <a:t>objektumokról</a:t>
            </a:r>
            <a:r>
              <a:rPr lang="en-GB" dirty="0" smtClean="0"/>
              <a:t>. </a:t>
            </a:r>
            <a:r>
              <a:rPr lang="en-GB" dirty="0" err="1" smtClean="0"/>
              <a:t>Ekkor</a:t>
            </a:r>
            <a:r>
              <a:rPr lang="en-GB" dirty="0" smtClean="0"/>
              <a:t> </a:t>
            </a:r>
            <a:r>
              <a:rPr lang="en-GB" b="1" i="1" dirty="0" smtClean="0"/>
              <a:t>q(y)</a:t>
            </a:r>
            <a:r>
              <a:rPr lang="en-GB" dirty="0" smtClean="0"/>
              <a:t> </a:t>
            </a:r>
            <a:r>
              <a:rPr lang="en-GB" dirty="0" err="1" smtClean="0"/>
              <a:t>bizonyítható</a:t>
            </a:r>
            <a:r>
              <a:rPr lang="en-GB" dirty="0" smtClean="0"/>
              <a:t> </a:t>
            </a:r>
            <a:r>
              <a:rPr lang="en-GB" dirty="0" err="1" smtClean="0"/>
              <a:t>kell</a:t>
            </a:r>
            <a:r>
              <a:rPr lang="en-GB" dirty="0" smtClean="0"/>
              <a:t>, </a:t>
            </a:r>
            <a:r>
              <a:rPr lang="en-GB" dirty="0" err="1" smtClean="0"/>
              <a:t>hogy</a:t>
            </a:r>
            <a:r>
              <a:rPr lang="en-GB" dirty="0" smtClean="0"/>
              <a:t> </a:t>
            </a:r>
            <a:r>
              <a:rPr lang="en-GB" dirty="0" err="1" smtClean="0"/>
              <a:t>legyen</a:t>
            </a:r>
            <a:r>
              <a:rPr lang="en-GB" dirty="0" smtClean="0"/>
              <a:t> </a:t>
            </a:r>
            <a:r>
              <a:rPr lang="en-GB" b="1" i="1" dirty="0" smtClean="0"/>
              <a:t>S</a:t>
            </a:r>
            <a:r>
              <a:rPr lang="en-GB" dirty="0" smtClean="0"/>
              <a:t> </a:t>
            </a:r>
            <a:r>
              <a:rPr lang="en-GB" dirty="0" err="1" smtClean="0"/>
              <a:t>típusú</a:t>
            </a:r>
            <a:r>
              <a:rPr lang="en-GB" dirty="0" smtClean="0"/>
              <a:t> </a:t>
            </a:r>
            <a:r>
              <a:rPr lang="en-GB" b="1" i="1" dirty="0" smtClean="0"/>
              <a:t>y</a:t>
            </a:r>
            <a:r>
              <a:rPr lang="en-GB" dirty="0" smtClean="0"/>
              <a:t> </a:t>
            </a:r>
            <a:r>
              <a:rPr lang="en-GB" dirty="0" err="1" smtClean="0"/>
              <a:t>objektumokról</a:t>
            </a:r>
            <a:r>
              <a:rPr lang="en-GB" dirty="0" smtClean="0"/>
              <a:t>, </a:t>
            </a:r>
            <a:r>
              <a:rPr lang="en-GB" dirty="0" err="1" smtClean="0"/>
              <a:t>ahol</a:t>
            </a:r>
            <a:r>
              <a:rPr lang="en-GB" dirty="0" smtClean="0"/>
              <a:t> </a:t>
            </a:r>
            <a:r>
              <a:rPr lang="en-GB" b="1" i="1" dirty="0" smtClean="0"/>
              <a:t>S</a:t>
            </a:r>
            <a:r>
              <a:rPr lang="en-GB" dirty="0" smtClean="0"/>
              <a:t> </a:t>
            </a:r>
            <a:r>
              <a:rPr lang="en-GB" dirty="0" err="1" smtClean="0"/>
              <a:t>altípusa</a:t>
            </a:r>
            <a:r>
              <a:rPr lang="en-GB" dirty="0" smtClean="0"/>
              <a:t> </a:t>
            </a:r>
            <a:r>
              <a:rPr lang="en-GB" b="1" i="1" dirty="0" smtClean="0"/>
              <a:t>T</a:t>
            </a:r>
            <a:r>
              <a:rPr lang="en-GB" dirty="0" smtClean="0"/>
              <a:t>-</a:t>
            </a:r>
            <a:r>
              <a:rPr lang="en-GB" dirty="0" err="1" smtClean="0"/>
              <a:t>nek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 smtClean="0"/>
              <a:t>Magyarul</a:t>
            </a:r>
            <a:r>
              <a:rPr lang="en-GB" dirty="0" smtClean="0"/>
              <a:t>: </a:t>
            </a:r>
            <a:r>
              <a:rPr lang="hu-HU" i="1" dirty="0"/>
              <a:t>Ha </a:t>
            </a:r>
            <a:r>
              <a:rPr lang="hu-HU" b="1" i="1" dirty="0"/>
              <a:t>S</a:t>
            </a:r>
            <a:r>
              <a:rPr lang="hu-HU" i="1" dirty="0"/>
              <a:t> altípusa </a:t>
            </a:r>
            <a:r>
              <a:rPr lang="hu-HU" b="1" i="1" dirty="0"/>
              <a:t>T</a:t>
            </a:r>
            <a:r>
              <a:rPr lang="hu-HU" i="1" dirty="0"/>
              <a:t>-</a:t>
            </a:r>
            <a:r>
              <a:rPr lang="hu-HU" i="1" dirty="0" err="1"/>
              <a:t>nek</a:t>
            </a:r>
            <a:r>
              <a:rPr lang="hu-HU" i="1" dirty="0"/>
              <a:t>, akkor minden olyan helyen ahol </a:t>
            </a:r>
            <a:r>
              <a:rPr lang="hu-HU" b="1" i="1" dirty="0"/>
              <a:t>T</a:t>
            </a:r>
            <a:r>
              <a:rPr lang="hu-HU" i="1" dirty="0"/>
              <a:t>-t felhasználjuk </a:t>
            </a:r>
            <a:r>
              <a:rPr lang="hu-HU" b="1" i="1" dirty="0"/>
              <a:t>S</a:t>
            </a:r>
            <a:r>
              <a:rPr lang="hu-HU" i="1" dirty="0"/>
              <a:t>-t is minden gond nélkül behelyettesíthetjük anélkül, hogy a programrész tulajdonságai megváltoznának.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217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86</Words>
  <Application>Microsoft Office PowerPoint</Application>
  <PresentationFormat>Szélesvásznú</PresentationFormat>
  <Paragraphs>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Tanácsterem</vt:lpstr>
      <vt:lpstr>Liskov Substitution Principle</vt:lpstr>
      <vt:lpstr>Definíció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Liskov Substitution Principle</dc:title>
  <dc:creator>Nagy Tamas</dc:creator>
  <cp:lastModifiedBy>Nagy Tamas</cp:lastModifiedBy>
  <cp:revision>3</cp:revision>
  <dcterms:created xsi:type="dcterms:W3CDTF">2017-11-11T20:24:30Z</dcterms:created>
  <dcterms:modified xsi:type="dcterms:W3CDTF">2017-11-11T20:43:34Z</dcterms:modified>
</cp:coreProperties>
</file>