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F81276A-556A-4B44-99CC-4484737AF17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OpenCV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431520" y="1375200"/>
            <a:ext cx="3215880" cy="328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3028680" y="1326600"/>
            <a:ext cx="4021560" cy="328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503640" y="1397520"/>
            <a:ext cx="9071640" cy="314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LibreOffice/6.4.3.2$Linux_X86_64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2020-07-04T01:19:48Z</dcterms:created>
  <dc:creator/>
  <dc:description/>
  <dc:language>en-US</dc:language>
  <cp:lastModifiedBy/>
  <dcterms:modified xsi:type="dcterms:W3CDTF">2020-07-04T01:26:46Z</dcterms:modified>
  <cp:revision>1</cp:revision>
  <dc:subject/>
  <dc:title/>
</cp:coreProperties>
</file>