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147B0-797D-405C-91B6-64DADEEF55C8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28E3A-A421-4F24-9717-64F9881C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DE621F0-9459-DF9C-23C9-4C950FC0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A9FDF7-57C4-0D91-8166-B9BBEB48E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14" y="551498"/>
            <a:ext cx="8459086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47E96-B03D-B7A1-785B-1649197566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070668"/>
            <a:ext cx="7745506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Nguyễn Tuấn Anh (</a:t>
            </a:r>
            <a:r>
              <a:rPr lang="ja-JP" altLang="en-US"/>
              <a:t>阮俊英</a:t>
            </a:r>
            <a:r>
              <a:rPr lang="en-US"/>
              <a:t>)</a:t>
            </a:r>
          </a:p>
          <a:p>
            <a:r>
              <a:rPr lang="en-US"/>
              <a:t>Foxconn.AI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265C69B-6BE3-105C-C9E9-B727D49B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3680"/>
            <a:ext cx="2743200" cy="245375"/>
          </a:xfrm>
        </p:spPr>
        <p:txBody>
          <a:bodyPr/>
          <a:lstStyle/>
          <a:p>
            <a:fld id="{5E88DB79-9322-4955-BC79-0750DC8356E4}" type="datetime1">
              <a:rPr lang="en-US" smtClean="0"/>
              <a:t>3/20/2024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CBFAFDF-0DFF-F92F-9BB9-CA63553A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3680"/>
            <a:ext cx="4114800" cy="24537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F7AD4C-6AAE-FEFC-E99E-AD25A141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83680"/>
            <a:ext cx="2743200" cy="245375"/>
          </a:xfrm>
        </p:spPr>
        <p:txBody>
          <a:bodyPr/>
          <a:lstStyle/>
          <a:p>
            <a:fld id="{A7DEAB3D-FE46-4074-9FA0-9268AE20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4054-4CA4-CB4F-3B65-623CDB0A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74DB5-B3A0-1878-826B-8B6E6CF8D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90EE1-C9A7-436B-8518-7820A4DFB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97E48-192C-CB50-691A-3EE994F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3D21-ED49-4956-A61F-E2C0D7A4065A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32E3-CEC6-E50A-E0B1-71D47D63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C9676-D240-BF90-DF6F-345BDD1A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B3D-FE46-4074-9FA0-9268AE20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5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3328-690A-DF34-91FF-AA7E25D1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07CF1-068B-E7D3-5A7D-B8E1A8AFE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FF123-7623-29C5-99ED-53CFB71B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0EC4-A175-42CF-A602-3160F47E70E8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CFE2C-4596-9CA5-09E3-562401D4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B165-F857-0836-133E-EABFD0EF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B3D-FE46-4074-9FA0-9268AE20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8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C9F55-96AA-64E3-3BE7-B52802CFC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63095-9AC6-A547-656C-B8FCB616B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F877-BF68-F6CD-B582-997F79F2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AB7A-83C7-4704-B38B-3622CC8E0265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72F0-141B-4AF0-1F25-82F54052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058A-C360-481D-8179-533163A4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B3D-FE46-4074-9FA0-9268AE20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1895-D6BB-AD5C-3B06-8503FD4D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836" y="31750"/>
            <a:ext cx="10986089" cy="839619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8A1D-A7AE-AC73-34BE-65145933D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97" y="1054248"/>
            <a:ext cx="11295529" cy="5397869"/>
          </a:xfrm>
        </p:spPr>
        <p:txBody>
          <a:bodyPr/>
          <a:lstStyle>
            <a:lvl1pPr marL="623888" indent="-581025">
              <a:buFont typeface="Wingdings" panose="05000000000000000000" pitchFamily="2" charset="2"/>
              <a:buChar char="v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01638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i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i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2842-22FD-E976-EAF9-4A7289F6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3680"/>
            <a:ext cx="2743200" cy="245375"/>
          </a:xfrm>
        </p:spPr>
        <p:txBody>
          <a:bodyPr/>
          <a:lstStyle/>
          <a:p>
            <a:fld id="{64AB3806-B3F0-43DC-A12D-EA7942B01ADD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17DF-6011-6EEA-ADC4-960D890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3680"/>
            <a:ext cx="4114800" cy="24537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FEF8-25BE-EBAF-0943-E99A0AFD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83680"/>
            <a:ext cx="2743200" cy="245375"/>
          </a:xfrm>
        </p:spPr>
        <p:txBody>
          <a:bodyPr/>
          <a:lstStyle/>
          <a:p>
            <a:fld id="{A7DEAB3D-FE46-4074-9FA0-9268AE208E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E40561BA-1314-EA0B-B00F-3475D134A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05882"/>
            <a:ext cx="868837" cy="4831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4D9948-FC96-25A2-DC45-191D6E7D91CC}"/>
              </a:ext>
            </a:extLst>
          </p:cNvPr>
          <p:cNvCxnSpPr/>
          <p:nvPr/>
        </p:nvCxnSpPr>
        <p:spPr>
          <a:xfrm>
            <a:off x="0" y="888999"/>
            <a:ext cx="1114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01AF97-BDC6-4F2B-310A-EF1031BA11C5}"/>
              </a:ext>
            </a:extLst>
          </p:cNvPr>
          <p:cNvCxnSpPr/>
          <p:nvPr/>
        </p:nvCxnSpPr>
        <p:spPr>
          <a:xfrm>
            <a:off x="1788" y="912303"/>
            <a:ext cx="1114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8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1895-D6BB-AD5C-3B06-8503FD4DC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836" y="31750"/>
            <a:ext cx="10986089" cy="839619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FII-Ai department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2842-22FD-E976-EAF9-4A7289F6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975" y="6550222"/>
            <a:ext cx="1152525" cy="278833"/>
          </a:xfrm>
        </p:spPr>
        <p:txBody>
          <a:bodyPr/>
          <a:lstStyle/>
          <a:p>
            <a:fld id="{64AB3806-B3F0-43DC-A12D-EA7942B01ADD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FEF8-25BE-EBAF-0943-E99A0AFD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0425" y="6550222"/>
            <a:ext cx="990600" cy="278833"/>
          </a:xfrm>
        </p:spPr>
        <p:txBody>
          <a:bodyPr/>
          <a:lstStyle/>
          <a:p>
            <a:fld id="{A7DEAB3D-FE46-4074-9FA0-9268AE208E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E40561BA-1314-EA0B-B00F-3475D134A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05882"/>
            <a:ext cx="868837" cy="4831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4D9948-FC96-25A2-DC45-191D6E7D91CC}"/>
              </a:ext>
            </a:extLst>
          </p:cNvPr>
          <p:cNvCxnSpPr/>
          <p:nvPr/>
        </p:nvCxnSpPr>
        <p:spPr>
          <a:xfrm>
            <a:off x="0" y="888999"/>
            <a:ext cx="1114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01AF97-BDC6-4F2B-310A-EF1031BA11C5}"/>
              </a:ext>
            </a:extLst>
          </p:cNvPr>
          <p:cNvCxnSpPr/>
          <p:nvPr/>
        </p:nvCxnSpPr>
        <p:spPr>
          <a:xfrm>
            <a:off x="1788" y="912303"/>
            <a:ext cx="1114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E814EE-4D73-ACAB-13E1-B0D38FB9AEE1}"/>
              </a:ext>
            </a:extLst>
          </p:cNvPr>
          <p:cNvSpPr txBox="1"/>
          <p:nvPr userDrawn="1"/>
        </p:nvSpPr>
        <p:spPr>
          <a:xfrm>
            <a:off x="1514474" y="6550223"/>
            <a:ext cx="932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7030A0"/>
                </a:solidFill>
              </a:rPr>
              <a:t>Nguyễn Tuấn Anh (</a:t>
            </a:r>
            <a:r>
              <a:rPr lang="zh-CN" altLang="en-US" sz="1400">
                <a:solidFill>
                  <a:srgbClr val="7030A0"/>
                </a:solidFill>
              </a:rPr>
              <a:t>阮俊英 </a:t>
            </a:r>
            <a:r>
              <a:rPr lang="en-US" altLang="zh-CN" sz="1400">
                <a:solidFill>
                  <a:srgbClr val="7030A0"/>
                </a:solidFill>
              </a:rPr>
              <a:t>, </a:t>
            </a:r>
            <a:r>
              <a:rPr lang="en-US" sz="1400">
                <a:solidFill>
                  <a:srgbClr val="7030A0"/>
                </a:solidFill>
              </a:rPr>
              <a:t>V1023626, Foxconn.FII.AI) – [nt.anh.fai@gmail.com]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102E5A-BDDA-3443-5E7E-26402C6F90E4}"/>
              </a:ext>
            </a:extLst>
          </p:cNvPr>
          <p:cNvCxnSpPr/>
          <p:nvPr userDrawn="1"/>
        </p:nvCxnSpPr>
        <p:spPr>
          <a:xfrm>
            <a:off x="0" y="65502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oxconn Industrial Internet logo in transparent PNG format">
            <a:extLst>
              <a:ext uri="{FF2B5EF4-FFF2-40B4-BE49-F238E27FC236}">
                <a16:creationId xmlns:a16="http://schemas.microsoft.com/office/drawing/2014/main" id="{80E40300-AABF-322A-D037-FBC210FE12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9" y="92325"/>
            <a:ext cx="415720" cy="25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3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A55D-EEDB-992E-55B8-2ACDD2C1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0320-4000-16FE-1BE2-B53A03A1B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49C4-9646-837C-8880-B762C1B4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828-4C1B-45DE-B39C-E55A7D1F8A69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92AB-20C9-ED2A-938B-16CD4838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BB54-9B5B-8069-9D3F-AB8E425C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B3D-FE46-4074-9FA0-9268AE20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76B8-273B-1533-B187-F1D5B8C3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1F0B-F0F2-05FA-14EF-1B56C650B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5A867-52EB-732E-E4B3-3FFEBBDC8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3641F-1A4A-BC67-F0B8-879DFA6E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0A91-9F7E-4A9E-AC24-B4DE1E472BCF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DB798-F468-253A-2FE6-27868CE1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CB96-FE0E-2114-F918-F4E16BAC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B3D-FE46-4074-9FA0-9268AE20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6AE7-61DE-B500-1DDE-A588B0B8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CA7E-3C7B-53B0-F0EE-2E80AD144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E37A-2EFA-67B8-A315-2FD41A8B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EE7E6-C8AB-1A35-0E5E-3B52EAA42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05599-C4A0-9B65-3BD0-B8F335832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0B537-C9E1-271E-DA7E-89F3CE4E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2D9F-B233-49CC-99F3-EC021C496BA8}" type="datetime1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FA413-6CCE-3959-7782-85046ECC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2668B-7231-7C53-93ED-89A0F14B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B3D-FE46-4074-9FA0-9268AE20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8693-3650-DB96-268C-6A77A9EF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7847C-A2D6-590C-3F48-D65737CE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F5AE-74A9-4510-91EA-E82A0FA817A7}" type="datetime1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32428-ADE9-57A5-1CCB-BFC353E9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FAD98-7AFE-82F6-A91C-C1F4017D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B3D-FE46-4074-9FA0-9268AE20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2F1FD-2144-F29E-0484-EBC110AB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70D4-1342-4B07-86B4-1ADD95A7616B}" type="datetime1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9B64E-FC9E-8EEC-323D-E0525402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4668C-94D4-CD9F-2EC8-28119305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B3D-FE46-4074-9FA0-9268AE208EF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9266B-6562-45DD-4BB6-7D328D0B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9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A200-F26B-CA84-46D3-2B47A8CB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4FDC-639B-19E7-D277-32DDCCFB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B85DB-ADB2-9973-862E-0A978493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CEFC2-4CCA-C665-3EF4-77CF3B5D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3FED-8414-408F-9B7E-DFD921C6325E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5C22C-3367-E59A-BFD6-A867D095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C92E5-BC4F-5EF2-649B-A2D67037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B3D-FE46-4074-9FA0-9268AE20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5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57B72-E85E-AB79-52DB-6D9DB5BF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B87A8-395F-D6A9-AACA-190EF1C1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002D-077A-6EEE-0226-25A074824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1908-C773-4658-B341-EDFD98D173EC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BA0F-88B8-638E-4120-14E1779EE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BC1E2-A449-9189-2185-F7098E1C4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AB3D-FE46-4074-9FA0-9268AE20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BEB7-5D27-5C1D-DFB7-55647607D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Bài giảng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666F2-E8C3-35ED-3F1C-3A8E0780C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88958"/>
            <a:ext cx="7745506" cy="1655762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Nguyễn Tuấn Anh (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阮俊英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Foxconn. AI </a:t>
            </a:r>
          </a:p>
        </p:txBody>
      </p:sp>
    </p:spTree>
    <p:extLst>
      <p:ext uri="{BB962C8B-B14F-4D97-AF65-F5344CB8AC3E}">
        <p14:creationId xmlns:p14="http://schemas.microsoft.com/office/powerpoint/2010/main" val="285317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FDCC-EBE8-5B70-C8D4-40040F14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FAE5-EF4D-C95B-30D9-3A8923EC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8DC4-9B59-8F8C-C3D8-8E817BC6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3806-B3F0-43DC-A12D-EA7942B01ADD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AB90C-9838-97EC-B036-14C4D8D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B3D-FE46-4074-9FA0-9268AE208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9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151B7D-2CE9-9D19-1270-D9B1B791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69A5-C1E7-0466-E1DF-8D546BAF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3806-B3F0-43DC-A12D-EA7942B01ADD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256EE-AD8D-C3E6-070A-8E209600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AB3D-FE46-4074-9FA0-9268AE208E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9839"/>
      </p:ext>
    </p:extLst>
  </p:cSld>
  <p:clrMapOvr>
    <a:masterClrMapping/>
  </p:clrMapOvr>
</p:sld>
</file>

<file path=ppt/theme/theme1.xml><?xml version="1.0" encoding="utf-8"?>
<a:theme xmlns:a="http://schemas.openxmlformats.org/drawingml/2006/main" name="Fox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 template.potx" id="{931A4A5A-41BF-47E5-8FF7-435687D128DB}" vid="{5C3E0467-7EFE-454B-A5BB-F65A12A580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 template</Template>
  <TotalTime>30</TotalTime>
  <Words>17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Times New Roman</vt:lpstr>
      <vt:lpstr>Wingdings</vt:lpstr>
      <vt:lpstr>FoxTheme</vt:lpstr>
      <vt:lpstr>Bài giảng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Anh Nguyễn</dc:creator>
  <cp:lastModifiedBy>Tuấn Anh Nguyễn</cp:lastModifiedBy>
  <cp:revision>5</cp:revision>
  <dcterms:created xsi:type="dcterms:W3CDTF">2024-03-20T06:06:39Z</dcterms:created>
  <dcterms:modified xsi:type="dcterms:W3CDTF">2024-03-20T06:50:28Z</dcterms:modified>
</cp:coreProperties>
</file>