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8" r:id="rId1"/>
  </p:sldMasterIdLst>
  <p:notesMasterIdLst>
    <p:notesMasterId r:id="rId3"/>
  </p:notesMasterIdLst>
  <p:handoutMasterIdLst>
    <p:handoutMasterId r:id="rId4"/>
  </p:handoutMasterIdLst>
  <p:sldIdLst>
    <p:sldId id="256" r:id="rId2"/>
  </p:sldIdLst>
  <p:sldSz cx="38404800" cy="32004000"/>
  <p:notesSz cx="9388475" cy="7102475"/>
  <p:defaultTextStyle>
    <a:defPPr>
      <a:defRPr lang="en-US"/>
    </a:defPPr>
    <a:lvl1pPr marL="0" algn="l" defTabSz="914198" rtl="0" eaLnBrk="1" latinLnBrk="0" hangingPunct="1">
      <a:defRPr sz="1800" kern="1200">
        <a:solidFill>
          <a:schemeClr val="tx1"/>
        </a:solidFill>
        <a:latin typeface="+mn-lt"/>
        <a:ea typeface="+mn-ea"/>
        <a:cs typeface="+mn-cs"/>
      </a:defRPr>
    </a:lvl1pPr>
    <a:lvl2pPr marL="457098" algn="l" defTabSz="914198" rtl="0" eaLnBrk="1" latinLnBrk="0" hangingPunct="1">
      <a:defRPr sz="1800" kern="1200">
        <a:solidFill>
          <a:schemeClr val="tx1"/>
        </a:solidFill>
        <a:latin typeface="+mn-lt"/>
        <a:ea typeface="+mn-ea"/>
        <a:cs typeface="+mn-cs"/>
      </a:defRPr>
    </a:lvl2pPr>
    <a:lvl3pPr marL="914198" algn="l" defTabSz="914198" rtl="0" eaLnBrk="1" latinLnBrk="0" hangingPunct="1">
      <a:defRPr sz="1800" kern="1200">
        <a:solidFill>
          <a:schemeClr val="tx1"/>
        </a:solidFill>
        <a:latin typeface="+mn-lt"/>
        <a:ea typeface="+mn-ea"/>
        <a:cs typeface="+mn-cs"/>
      </a:defRPr>
    </a:lvl3pPr>
    <a:lvl4pPr marL="1371296" algn="l" defTabSz="914198" rtl="0" eaLnBrk="1" latinLnBrk="0" hangingPunct="1">
      <a:defRPr sz="1800" kern="1200">
        <a:solidFill>
          <a:schemeClr val="tx1"/>
        </a:solidFill>
        <a:latin typeface="+mn-lt"/>
        <a:ea typeface="+mn-ea"/>
        <a:cs typeface="+mn-cs"/>
      </a:defRPr>
    </a:lvl4pPr>
    <a:lvl5pPr marL="1828394" algn="l" defTabSz="914198" rtl="0" eaLnBrk="1" latinLnBrk="0" hangingPunct="1">
      <a:defRPr sz="1800" kern="1200">
        <a:solidFill>
          <a:schemeClr val="tx1"/>
        </a:solidFill>
        <a:latin typeface="+mn-lt"/>
        <a:ea typeface="+mn-ea"/>
        <a:cs typeface="+mn-cs"/>
      </a:defRPr>
    </a:lvl5pPr>
    <a:lvl6pPr marL="2285493" algn="l" defTabSz="914198" rtl="0" eaLnBrk="1" latinLnBrk="0" hangingPunct="1">
      <a:defRPr sz="1800" kern="1200">
        <a:solidFill>
          <a:schemeClr val="tx1"/>
        </a:solidFill>
        <a:latin typeface="+mn-lt"/>
        <a:ea typeface="+mn-ea"/>
        <a:cs typeface="+mn-cs"/>
      </a:defRPr>
    </a:lvl6pPr>
    <a:lvl7pPr marL="2742592" algn="l" defTabSz="914198" rtl="0" eaLnBrk="1" latinLnBrk="0" hangingPunct="1">
      <a:defRPr sz="1800" kern="1200">
        <a:solidFill>
          <a:schemeClr val="tx1"/>
        </a:solidFill>
        <a:latin typeface="+mn-lt"/>
        <a:ea typeface="+mn-ea"/>
        <a:cs typeface="+mn-cs"/>
      </a:defRPr>
    </a:lvl7pPr>
    <a:lvl8pPr marL="3199690" algn="l" defTabSz="914198" rtl="0" eaLnBrk="1" latinLnBrk="0" hangingPunct="1">
      <a:defRPr sz="1800" kern="1200">
        <a:solidFill>
          <a:schemeClr val="tx1"/>
        </a:solidFill>
        <a:latin typeface="+mn-lt"/>
        <a:ea typeface="+mn-ea"/>
        <a:cs typeface="+mn-cs"/>
      </a:defRPr>
    </a:lvl8pPr>
    <a:lvl9pPr marL="3656788" algn="l" defTabSz="91419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68" userDrawn="1">
          <p15:clr>
            <a:srgbClr val="A4A3A4"/>
          </p15:clr>
        </p15:guide>
        <p15:guide id="2" orient="horz" pos="3810" userDrawn="1">
          <p15:clr>
            <a:srgbClr val="A4A3A4"/>
          </p15:clr>
        </p15:guide>
        <p15:guide id="3" orient="horz" pos="2151" userDrawn="1">
          <p15:clr>
            <a:srgbClr val="A4A3A4"/>
          </p15:clr>
        </p15:guide>
        <p15:guide id="4" pos="12096" userDrawn="1">
          <p15:clr>
            <a:srgbClr val="A4A3A4"/>
          </p15:clr>
        </p15:guide>
        <p15:guide id="5" pos="16772" userDrawn="1">
          <p15:clr>
            <a:srgbClr val="A4A3A4"/>
          </p15:clr>
        </p15:guide>
        <p15:guide id="6" pos="23789" userDrawn="1">
          <p15:clr>
            <a:srgbClr val="A4A3A4"/>
          </p15:clr>
        </p15:guide>
        <p15:guide id="7" pos="1608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10E42B1-B09B-F8D1-5FBD-452DF68AC732}" name="Nguyen Tien Anh Quach" initials="NTAQ" userId="4ac0fcf8554d881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onathan Michael Miller"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976"/>
    <a:srgbClr val="3C3C3C"/>
    <a:srgbClr val="FFBB00"/>
    <a:srgbClr val="6D0017"/>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95165" autoAdjust="0"/>
  </p:normalViewPr>
  <p:slideViewPr>
    <p:cSldViewPr>
      <p:cViewPr>
        <p:scale>
          <a:sx n="25" d="100"/>
          <a:sy n="25" d="100"/>
        </p:scale>
        <p:origin x="974" y="-1613"/>
      </p:cViewPr>
      <p:guideLst>
        <p:guide orient="horz" pos="19668"/>
        <p:guide orient="horz" pos="3810"/>
        <p:guide orient="horz" pos="2151"/>
        <p:guide pos="12096"/>
        <p:guide pos="16772"/>
        <p:guide pos="23789"/>
        <p:guide pos="16089"/>
      </p:guideLst>
    </p:cSldViewPr>
  </p:slideViewPr>
  <p:outlineViewPr>
    <p:cViewPr>
      <p:scale>
        <a:sx n="33" d="100"/>
        <a:sy n="33" d="100"/>
      </p:scale>
      <p:origin x="0" y="0"/>
    </p:cViewPr>
  </p:outlineViewPr>
  <p:notesTextViewPr>
    <p:cViewPr>
      <p:scale>
        <a:sx n="30" d="100"/>
        <a:sy n="3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BC7AB04-7131-46C6-8111-A5150734C89D}"/>
              </a:ext>
            </a:extLst>
          </p:cNvPr>
          <p:cNvSpPr>
            <a:spLocks noGrp="1" noChangeArrowheads="1"/>
          </p:cNvSpPr>
          <p:nvPr>
            <p:ph type="hdr" sz="quarter"/>
          </p:nvPr>
        </p:nvSpPr>
        <p:spPr bwMode="auto">
          <a:xfrm>
            <a:off x="0" y="0"/>
            <a:ext cx="4068233" cy="354884"/>
          </a:xfrm>
          <a:prstGeom prst="rect">
            <a:avLst/>
          </a:prstGeom>
          <a:noFill/>
          <a:ln>
            <a:noFill/>
          </a:ln>
          <a:effectLst/>
        </p:spPr>
        <p:txBody>
          <a:bodyPr vert="horz" wrap="square" lIns="93958" tIns="46980" rIns="93958" bIns="46980" numCol="1" anchor="t" anchorCtr="0" compatLnSpc="1">
            <a:prstTxWarp prst="textNoShape">
              <a:avLst/>
            </a:prstTxWarp>
          </a:bodyPr>
          <a:lstStyle>
            <a:lvl1pPr defTabSz="935552" eaLnBrk="1" hangingPunct="1">
              <a:defRPr sz="1200">
                <a:latin typeface="Arial" charset="0"/>
                <a:ea typeface="+mn-ea"/>
                <a:cs typeface="+mn-cs"/>
              </a:defRPr>
            </a:lvl1pPr>
          </a:lstStyle>
          <a:p>
            <a:pPr>
              <a:defRPr/>
            </a:pPr>
            <a:endParaRPr lang="en-US"/>
          </a:p>
        </p:txBody>
      </p:sp>
      <p:sp>
        <p:nvSpPr>
          <p:cNvPr id="3075" name="Rectangle 3">
            <a:extLst>
              <a:ext uri="{FF2B5EF4-FFF2-40B4-BE49-F238E27FC236}">
                <a16:creationId xmlns:a16="http://schemas.microsoft.com/office/drawing/2014/main" id="{32795419-19A3-4C90-99B3-DE38A5006433}"/>
              </a:ext>
            </a:extLst>
          </p:cNvPr>
          <p:cNvSpPr>
            <a:spLocks noGrp="1" noChangeArrowheads="1"/>
          </p:cNvSpPr>
          <p:nvPr>
            <p:ph type="dt" sz="quarter" idx="1"/>
          </p:nvPr>
        </p:nvSpPr>
        <p:spPr bwMode="auto">
          <a:xfrm>
            <a:off x="5318642" y="0"/>
            <a:ext cx="4068233" cy="354884"/>
          </a:xfrm>
          <a:prstGeom prst="rect">
            <a:avLst/>
          </a:prstGeom>
          <a:noFill/>
          <a:ln>
            <a:noFill/>
          </a:ln>
          <a:effectLst/>
        </p:spPr>
        <p:txBody>
          <a:bodyPr vert="horz" wrap="square" lIns="93958" tIns="46980" rIns="93958" bIns="46980" numCol="1" anchor="t" anchorCtr="0" compatLnSpc="1">
            <a:prstTxWarp prst="textNoShape">
              <a:avLst/>
            </a:prstTxWarp>
          </a:bodyPr>
          <a:lstStyle>
            <a:lvl1pPr algn="r" defTabSz="935552" eaLnBrk="1" hangingPunct="1">
              <a:defRPr sz="1200">
                <a:latin typeface="Arial"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15F7D299-18D5-477C-95EA-E890A2FAF4AB}"/>
              </a:ext>
            </a:extLst>
          </p:cNvPr>
          <p:cNvSpPr>
            <a:spLocks noGrp="1" noChangeArrowheads="1"/>
          </p:cNvSpPr>
          <p:nvPr>
            <p:ph type="ftr" sz="quarter" idx="2"/>
          </p:nvPr>
        </p:nvSpPr>
        <p:spPr bwMode="auto">
          <a:xfrm>
            <a:off x="0" y="6745992"/>
            <a:ext cx="4068233" cy="354884"/>
          </a:xfrm>
          <a:prstGeom prst="rect">
            <a:avLst/>
          </a:prstGeom>
          <a:noFill/>
          <a:ln>
            <a:noFill/>
          </a:ln>
          <a:effectLst/>
        </p:spPr>
        <p:txBody>
          <a:bodyPr vert="horz" wrap="square" lIns="93958" tIns="46980" rIns="93958" bIns="46980" numCol="1" anchor="b" anchorCtr="0" compatLnSpc="1">
            <a:prstTxWarp prst="textNoShape">
              <a:avLst/>
            </a:prstTxWarp>
          </a:bodyPr>
          <a:lstStyle>
            <a:lvl1pPr defTabSz="935552" eaLnBrk="1" hangingPunct="1">
              <a:defRPr sz="1200">
                <a:latin typeface="Arial" charset="0"/>
                <a:ea typeface="+mn-ea"/>
                <a:cs typeface="+mn-cs"/>
              </a:defRPr>
            </a:lvl1pPr>
          </a:lstStyle>
          <a:p>
            <a:pPr>
              <a:defRPr/>
            </a:pPr>
            <a:endParaRPr lang="en-US"/>
          </a:p>
        </p:txBody>
      </p:sp>
      <p:sp>
        <p:nvSpPr>
          <p:cNvPr id="3077" name="Rectangle 5">
            <a:extLst>
              <a:ext uri="{FF2B5EF4-FFF2-40B4-BE49-F238E27FC236}">
                <a16:creationId xmlns:a16="http://schemas.microsoft.com/office/drawing/2014/main" id="{33AAFA3A-FDD8-456E-9D57-72BD1333BC0B}"/>
              </a:ext>
            </a:extLst>
          </p:cNvPr>
          <p:cNvSpPr>
            <a:spLocks noGrp="1" noChangeArrowheads="1"/>
          </p:cNvSpPr>
          <p:nvPr>
            <p:ph type="sldNum" sz="quarter" idx="3"/>
          </p:nvPr>
        </p:nvSpPr>
        <p:spPr bwMode="auto">
          <a:xfrm>
            <a:off x="5318642" y="6745992"/>
            <a:ext cx="4068233" cy="354884"/>
          </a:xfrm>
          <a:prstGeom prst="rect">
            <a:avLst/>
          </a:prstGeom>
          <a:noFill/>
          <a:ln>
            <a:noFill/>
          </a:ln>
          <a:effectLst/>
        </p:spPr>
        <p:txBody>
          <a:bodyPr vert="horz" wrap="square" lIns="93958" tIns="46980" rIns="93958" bIns="46980" numCol="1" anchor="b" anchorCtr="0" compatLnSpc="1">
            <a:prstTxWarp prst="textNoShape">
              <a:avLst/>
            </a:prstTxWarp>
          </a:bodyPr>
          <a:lstStyle>
            <a:lvl1pPr algn="r" defTabSz="932732" eaLnBrk="1" hangingPunct="1">
              <a:defRPr sz="1200"/>
            </a:lvl1pPr>
          </a:lstStyle>
          <a:p>
            <a:pPr>
              <a:defRPr/>
            </a:pPr>
            <a:fld id="{A6F3EEDB-A8F5-4391-BC8A-9CE152356BF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5637E7-51D2-4F56-BD65-FCFF2CA48680}"/>
              </a:ext>
            </a:extLst>
          </p:cNvPr>
          <p:cNvSpPr>
            <a:spLocks noGrp="1"/>
          </p:cNvSpPr>
          <p:nvPr>
            <p:ph type="hdr" sz="quarter"/>
          </p:nvPr>
        </p:nvSpPr>
        <p:spPr>
          <a:xfrm>
            <a:off x="0" y="0"/>
            <a:ext cx="4068233" cy="354884"/>
          </a:xfrm>
          <a:prstGeom prst="rect">
            <a:avLst/>
          </a:prstGeom>
        </p:spPr>
        <p:txBody>
          <a:bodyPr vert="horz" lIns="91645" tIns="45823" rIns="91645" bIns="45823" rtlCol="0"/>
          <a:lstStyle>
            <a:lvl1pPr algn="l" eaLnBrk="1" hangingPunct="1">
              <a:defRPr sz="1200">
                <a:latin typeface="Arial" pitchFamily="-65" charset="0"/>
                <a:ea typeface="Arial" pitchFamily="-65" charset="0"/>
                <a:cs typeface="Arial" pitchFamily="-65" charset="0"/>
              </a:defRPr>
            </a:lvl1pPr>
          </a:lstStyle>
          <a:p>
            <a:pPr>
              <a:defRPr/>
            </a:pPr>
            <a:endParaRPr lang="en-US"/>
          </a:p>
        </p:txBody>
      </p:sp>
      <p:sp>
        <p:nvSpPr>
          <p:cNvPr id="3" name="Date Placeholder 2">
            <a:extLst>
              <a:ext uri="{FF2B5EF4-FFF2-40B4-BE49-F238E27FC236}">
                <a16:creationId xmlns:a16="http://schemas.microsoft.com/office/drawing/2014/main" id="{2C7B6909-A356-4EFE-B301-AD1CCC7210E1}"/>
              </a:ext>
            </a:extLst>
          </p:cNvPr>
          <p:cNvSpPr>
            <a:spLocks noGrp="1"/>
          </p:cNvSpPr>
          <p:nvPr>
            <p:ph type="dt" idx="1"/>
          </p:nvPr>
        </p:nvSpPr>
        <p:spPr>
          <a:xfrm>
            <a:off x="5317042" y="0"/>
            <a:ext cx="4069833" cy="354884"/>
          </a:xfrm>
          <a:prstGeom prst="rect">
            <a:avLst/>
          </a:prstGeom>
        </p:spPr>
        <p:txBody>
          <a:bodyPr vert="horz" wrap="square" lIns="91645" tIns="45823" rIns="91645" bIns="45823" numCol="1" anchor="t"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0B0C37C3-9C91-474B-B4D8-BD91A7AF35D6}" type="datetime1">
              <a:rPr lang="en-US"/>
              <a:pPr>
                <a:defRPr/>
              </a:pPr>
              <a:t>12/11/2022</a:t>
            </a:fld>
            <a:endParaRPr lang="en-US"/>
          </a:p>
        </p:txBody>
      </p:sp>
      <p:sp>
        <p:nvSpPr>
          <p:cNvPr id="4" name="Slide Image Placeholder 3">
            <a:extLst>
              <a:ext uri="{FF2B5EF4-FFF2-40B4-BE49-F238E27FC236}">
                <a16:creationId xmlns:a16="http://schemas.microsoft.com/office/drawing/2014/main" id="{AC025239-4289-436D-82A6-07E3ADB62B80}"/>
              </a:ext>
            </a:extLst>
          </p:cNvPr>
          <p:cNvSpPr>
            <a:spLocks noGrp="1" noRot="1" noChangeAspect="1"/>
          </p:cNvSpPr>
          <p:nvPr>
            <p:ph type="sldImg" idx="2"/>
          </p:nvPr>
        </p:nvSpPr>
        <p:spPr>
          <a:xfrm>
            <a:off x="3095625" y="531813"/>
            <a:ext cx="3197225" cy="2663825"/>
          </a:xfrm>
          <a:prstGeom prst="rect">
            <a:avLst/>
          </a:prstGeom>
          <a:noFill/>
          <a:ln w="12700">
            <a:solidFill>
              <a:prstClr val="black"/>
            </a:solidFill>
          </a:ln>
        </p:spPr>
        <p:txBody>
          <a:bodyPr vert="horz" lIns="91645" tIns="45823" rIns="91645" bIns="45823" rtlCol="0" anchor="ctr"/>
          <a:lstStyle/>
          <a:p>
            <a:pPr lvl="0"/>
            <a:endParaRPr lang="en-US" noProof="0" dirty="0"/>
          </a:p>
        </p:txBody>
      </p:sp>
      <p:sp>
        <p:nvSpPr>
          <p:cNvPr id="5" name="Notes Placeholder 4">
            <a:extLst>
              <a:ext uri="{FF2B5EF4-FFF2-40B4-BE49-F238E27FC236}">
                <a16:creationId xmlns:a16="http://schemas.microsoft.com/office/drawing/2014/main" id="{CA2B0A3D-F3C2-4FEB-AD63-3E194EAD2B5E}"/>
              </a:ext>
            </a:extLst>
          </p:cNvPr>
          <p:cNvSpPr>
            <a:spLocks noGrp="1"/>
          </p:cNvSpPr>
          <p:nvPr>
            <p:ph type="body" sz="quarter" idx="3"/>
          </p:nvPr>
        </p:nvSpPr>
        <p:spPr>
          <a:xfrm>
            <a:off x="938207" y="3374595"/>
            <a:ext cx="7512061" cy="3195554"/>
          </a:xfrm>
          <a:prstGeom prst="rect">
            <a:avLst/>
          </a:prstGeom>
        </p:spPr>
        <p:txBody>
          <a:bodyPr vert="horz" lIns="91645" tIns="45823" rIns="91645" bIns="458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9FD1D8D-347C-4AFA-9F9F-E5968192E09F}"/>
              </a:ext>
            </a:extLst>
          </p:cNvPr>
          <p:cNvSpPr>
            <a:spLocks noGrp="1"/>
          </p:cNvSpPr>
          <p:nvPr>
            <p:ph type="ftr" sz="quarter" idx="4"/>
          </p:nvPr>
        </p:nvSpPr>
        <p:spPr>
          <a:xfrm>
            <a:off x="0" y="6745992"/>
            <a:ext cx="4068233" cy="354884"/>
          </a:xfrm>
          <a:prstGeom prst="rect">
            <a:avLst/>
          </a:prstGeom>
        </p:spPr>
        <p:txBody>
          <a:bodyPr vert="horz" lIns="91645" tIns="45823" rIns="91645" bIns="45823" rtlCol="0" anchor="b"/>
          <a:lstStyle>
            <a:lvl1pPr algn="l" eaLnBrk="1" hangingPunct="1">
              <a:defRPr sz="1200">
                <a:latin typeface="Arial" pitchFamily="-65" charset="0"/>
                <a:ea typeface="Arial" pitchFamily="-65" charset="0"/>
                <a:cs typeface="Arial" pitchFamily="-65" charset="0"/>
              </a:defRPr>
            </a:lvl1pPr>
          </a:lstStyle>
          <a:p>
            <a:pPr>
              <a:defRPr/>
            </a:pPr>
            <a:endParaRPr lang="en-US"/>
          </a:p>
        </p:txBody>
      </p:sp>
      <p:sp>
        <p:nvSpPr>
          <p:cNvPr id="7" name="Slide Number Placeholder 6">
            <a:extLst>
              <a:ext uri="{FF2B5EF4-FFF2-40B4-BE49-F238E27FC236}">
                <a16:creationId xmlns:a16="http://schemas.microsoft.com/office/drawing/2014/main" id="{B5B91FDC-399A-4D17-9A4E-C7FDC1C2F4BB}"/>
              </a:ext>
            </a:extLst>
          </p:cNvPr>
          <p:cNvSpPr>
            <a:spLocks noGrp="1"/>
          </p:cNvSpPr>
          <p:nvPr>
            <p:ph type="sldNum" sz="quarter" idx="5"/>
          </p:nvPr>
        </p:nvSpPr>
        <p:spPr>
          <a:xfrm>
            <a:off x="5317042" y="6745992"/>
            <a:ext cx="4069833" cy="354884"/>
          </a:xfrm>
          <a:prstGeom prst="rect">
            <a:avLst/>
          </a:prstGeom>
        </p:spPr>
        <p:txBody>
          <a:bodyPr vert="horz" wrap="square" lIns="91645" tIns="45823" rIns="91645" bIns="45823" numCol="1" anchor="b" anchorCtr="0" compatLnSpc="1">
            <a:prstTxWarp prst="textNoShape">
              <a:avLst/>
            </a:prstTxWarp>
          </a:bodyPr>
          <a:lstStyle>
            <a:lvl1pPr algn="r" eaLnBrk="1" hangingPunct="1">
              <a:defRPr sz="1200"/>
            </a:lvl1pPr>
          </a:lstStyle>
          <a:p>
            <a:pPr>
              <a:defRPr/>
            </a:pPr>
            <a:fld id="{B37F96E8-C028-49F8-B8F6-E0F9FA64253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02201" rtl="0" eaLnBrk="0" fontAlgn="base" hangingPunct="0">
      <a:spcBef>
        <a:spcPct val="30000"/>
      </a:spcBef>
      <a:spcAft>
        <a:spcPct val="0"/>
      </a:spcAft>
      <a:defRPr sz="1053" kern="1200">
        <a:solidFill>
          <a:schemeClr val="tx1"/>
        </a:solidFill>
        <a:latin typeface="+mn-lt"/>
        <a:ea typeface="ＭＳ Ｐゴシック" pitchFamily="-1" charset="-128"/>
        <a:cs typeface="ＭＳ Ｐゴシック" pitchFamily="-1" charset="-128"/>
      </a:defRPr>
    </a:lvl1pPr>
    <a:lvl2pPr marL="402201" algn="l" defTabSz="402201" rtl="0" eaLnBrk="0" fontAlgn="base" hangingPunct="0">
      <a:spcBef>
        <a:spcPct val="30000"/>
      </a:spcBef>
      <a:spcAft>
        <a:spcPct val="0"/>
      </a:spcAft>
      <a:defRPr sz="1053" kern="1200">
        <a:solidFill>
          <a:schemeClr val="tx1"/>
        </a:solidFill>
        <a:latin typeface="+mn-lt"/>
        <a:ea typeface="ＭＳ Ｐゴシック" pitchFamily="-1" charset="-128"/>
        <a:cs typeface="+mn-cs"/>
      </a:defRPr>
    </a:lvl2pPr>
    <a:lvl3pPr marL="804404" algn="l" defTabSz="402201" rtl="0" eaLnBrk="0" fontAlgn="base" hangingPunct="0">
      <a:spcBef>
        <a:spcPct val="30000"/>
      </a:spcBef>
      <a:spcAft>
        <a:spcPct val="0"/>
      </a:spcAft>
      <a:defRPr sz="1053" kern="1200">
        <a:solidFill>
          <a:schemeClr val="tx1"/>
        </a:solidFill>
        <a:latin typeface="+mn-lt"/>
        <a:ea typeface="ＭＳ Ｐゴシック" pitchFamily="-1" charset="-128"/>
        <a:cs typeface="+mn-cs"/>
      </a:defRPr>
    </a:lvl3pPr>
    <a:lvl4pPr marL="1206606" algn="l" defTabSz="402201" rtl="0" eaLnBrk="0" fontAlgn="base" hangingPunct="0">
      <a:spcBef>
        <a:spcPct val="30000"/>
      </a:spcBef>
      <a:spcAft>
        <a:spcPct val="0"/>
      </a:spcAft>
      <a:defRPr sz="1053" kern="1200">
        <a:solidFill>
          <a:schemeClr val="tx1"/>
        </a:solidFill>
        <a:latin typeface="+mn-lt"/>
        <a:ea typeface="ＭＳ Ｐゴシック" pitchFamily="-1" charset="-128"/>
        <a:cs typeface="+mn-cs"/>
      </a:defRPr>
    </a:lvl4pPr>
    <a:lvl5pPr marL="1608809" algn="l" defTabSz="402201" rtl="0" eaLnBrk="0" fontAlgn="base" hangingPunct="0">
      <a:spcBef>
        <a:spcPct val="30000"/>
      </a:spcBef>
      <a:spcAft>
        <a:spcPct val="0"/>
      </a:spcAft>
      <a:defRPr sz="1053" kern="1200">
        <a:solidFill>
          <a:schemeClr val="tx1"/>
        </a:solidFill>
        <a:latin typeface="+mn-lt"/>
        <a:ea typeface="ＭＳ Ｐゴシック" pitchFamily="-1" charset="-128"/>
        <a:cs typeface="+mn-cs"/>
      </a:defRPr>
    </a:lvl5pPr>
    <a:lvl6pPr marL="2011010" algn="l" defTabSz="402201" rtl="0" eaLnBrk="1" latinLnBrk="0" hangingPunct="1">
      <a:defRPr sz="1053" kern="1200">
        <a:solidFill>
          <a:schemeClr val="tx1"/>
        </a:solidFill>
        <a:latin typeface="+mn-lt"/>
        <a:ea typeface="+mn-ea"/>
        <a:cs typeface="+mn-cs"/>
      </a:defRPr>
    </a:lvl6pPr>
    <a:lvl7pPr marL="2413212" algn="l" defTabSz="402201" rtl="0" eaLnBrk="1" latinLnBrk="0" hangingPunct="1">
      <a:defRPr sz="1053" kern="1200">
        <a:solidFill>
          <a:schemeClr val="tx1"/>
        </a:solidFill>
        <a:latin typeface="+mn-lt"/>
        <a:ea typeface="+mn-ea"/>
        <a:cs typeface="+mn-cs"/>
      </a:defRPr>
    </a:lvl7pPr>
    <a:lvl8pPr marL="2815414" algn="l" defTabSz="402201" rtl="0" eaLnBrk="1" latinLnBrk="0" hangingPunct="1">
      <a:defRPr sz="1053" kern="1200">
        <a:solidFill>
          <a:schemeClr val="tx1"/>
        </a:solidFill>
        <a:latin typeface="+mn-lt"/>
        <a:ea typeface="+mn-ea"/>
        <a:cs typeface="+mn-cs"/>
      </a:defRPr>
    </a:lvl8pPr>
    <a:lvl9pPr marL="3217616" algn="l" defTabSz="402201" rtl="0" eaLnBrk="1" latinLnBrk="0" hangingPunct="1">
      <a:defRPr sz="105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097213" y="531813"/>
            <a:ext cx="3194050" cy="2663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endParaRPr lang="en-US" altLang="en-US" dirty="0">
              <a:ea typeface="ＭＳ Ｐゴシック" panose="020B0600070205080204" pitchFamily="34" charset="-128"/>
            </a:endParaRP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38014809" indent="-37557242">
              <a:defRPr sz="2400">
                <a:solidFill>
                  <a:schemeClr val="tx1"/>
                </a:solidFill>
                <a:latin typeface="Arial" panose="020B0604020202020204" pitchFamily="34" charset="0"/>
                <a:cs typeface="Arial" panose="020B0604020202020204" pitchFamily="34" charset="0"/>
              </a:defRPr>
            </a:lvl2pPr>
            <a:lvl3pPr marL="1145516" indent="-228784">
              <a:defRPr sz="2400">
                <a:solidFill>
                  <a:schemeClr val="tx1"/>
                </a:solidFill>
                <a:latin typeface="Arial" panose="020B0604020202020204" pitchFamily="34" charset="0"/>
                <a:cs typeface="Arial" panose="020B0604020202020204" pitchFamily="34" charset="0"/>
              </a:defRPr>
            </a:lvl3pPr>
            <a:lvl4pPr marL="1603082" indent="-228784">
              <a:defRPr sz="2400">
                <a:solidFill>
                  <a:schemeClr val="tx1"/>
                </a:solidFill>
                <a:latin typeface="Arial" panose="020B0604020202020204" pitchFamily="34" charset="0"/>
                <a:cs typeface="Arial" panose="020B0604020202020204" pitchFamily="34" charset="0"/>
              </a:defRPr>
            </a:lvl4pPr>
            <a:lvl5pPr marL="2062249" indent="-228784">
              <a:defRPr sz="2400">
                <a:solidFill>
                  <a:schemeClr val="tx1"/>
                </a:solidFill>
                <a:latin typeface="Arial" panose="020B0604020202020204" pitchFamily="34" charset="0"/>
                <a:cs typeface="Arial" panose="020B0604020202020204" pitchFamily="34" charset="0"/>
              </a:defRPr>
            </a:lvl5pPr>
            <a:lvl6pPr marL="2523015"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83781"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44548"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905314" indent="-228784"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fld id="{BA29C29F-C322-4081-AA9F-6FAF9EED3ABD}"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1BBC-D38E-40C9-B57F-ED1B8B3B37B9}"/>
              </a:ext>
            </a:extLst>
          </p:cNvPr>
          <p:cNvSpPr>
            <a:spLocks noGrp="1"/>
          </p:cNvSpPr>
          <p:nvPr>
            <p:ph type="ctrTitle"/>
          </p:nvPr>
        </p:nvSpPr>
        <p:spPr>
          <a:xfrm>
            <a:off x="4800600" y="5237703"/>
            <a:ext cx="28803600" cy="11142133"/>
          </a:xfrm>
        </p:spPr>
        <p:txBody>
          <a:bodyPr anchor="b"/>
          <a:lstStyle>
            <a:lvl1pPr algn="ctr">
              <a:defRPr sz="18903"/>
            </a:lvl1pPr>
          </a:lstStyle>
          <a:p>
            <a:r>
              <a:rPr lang="en-US"/>
              <a:t>Click to edit Master title style</a:t>
            </a:r>
          </a:p>
        </p:txBody>
      </p:sp>
      <p:sp>
        <p:nvSpPr>
          <p:cNvPr id="3" name="Subtitle 2">
            <a:extLst>
              <a:ext uri="{FF2B5EF4-FFF2-40B4-BE49-F238E27FC236}">
                <a16:creationId xmlns:a16="http://schemas.microsoft.com/office/drawing/2014/main" id="{DC34956A-2C89-47B4-B592-A1DCECCF83EC}"/>
              </a:ext>
            </a:extLst>
          </p:cNvPr>
          <p:cNvSpPr>
            <a:spLocks noGrp="1"/>
          </p:cNvSpPr>
          <p:nvPr>
            <p:ph type="subTitle" idx="1"/>
          </p:nvPr>
        </p:nvSpPr>
        <p:spPr>
          <a:xfrm>
            <a:off x="4800600" y="16809516"/>
            <a:ext cx="28803600" cy="7726889"/>
          </a:xfrm>
        </p:spPr>
        <p:txBody>
          <a:bodyPr/>
          <a:lstStyle>
            <a:lvl1pPr marL="0" indent="0" algn="ctr">
              <a:buNone/>
              <a:defRPr sz="7560"/>
            </a:lvl1pPr>
            <a:lvl2pPr marL="1440437" indent="0" algn="ctr">
              <a:buNone/>
              <a:defRPr sz="6300"/>
            </a:lvl2pPr>
            <a:lvl3pPr marL="2880875" indent="0" algn="ctr">
              <a:buNone/>
              <a:defRPr sz="5670"/>
            </a:lvl3pPr>
            <a:lvl4pPr marL="4321312" indent="0" algn="ctr">
              <a:buNone/>
              <a:defRPr sz="5040"/>
            </a:lvl4pPr>
            <a:lvl5pPr marL="5761750" indent="0" algn="ctr">
              <a:buNone/>
              <a:defRPr sz="5040"/>
            </a:lvl5pPr>
            <a:lvl6pPr marL="7202190" indent="0" algn="ctr">
              <a:buNone/>
              <a:defRPr sz="5040"/>
            </a:lvl6pPr>
            <a:lvl7pPr marL="8642628" indent="0" algn="ctr">
              <a:buNone/>
              <a:defRPr sz="5040"/>
            </a:lvl7pPr>
            <a:lvl8pPr marL="10083066" indent="0" algn="ctr">
              <a:buNone/>
              <a:defRPr sz="5040"/>
            </a:lvl8pPr>
            <a:lvl9pPr marL="11523503" indent="0" algn="ctr">
              <a:buNone/>
              <a:defRPr sz="5040"/>
            </a:lvl9pPr>
          </a:lstStyle>
          <a:p>
            <a:r>
              <a:rPr lang="en-US"/>
              <a:t>Click to edit Master subtitle style</a:t>
            </a:r>
          </a:p>
        </p:txBody>
      </p:sp>
      <p:sp>
        <p:nvSpPr>
          <p:cNvPr id="4" name="Date Placeholder 3">
            <a:extLst>
              <a:ext uri="{FF2B5EF4-FFF2-40B4-BE49-F238E27FC236}">
                <a16:creationId xmlns:a16="http://schemas.microsoft.com/office/drawing/2014/main" id="{C633F334-50FD-4D7F-88D0-EBC265538CE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3441C8F-276C-451A-88A7-14EBAFEDAC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B5D3D53-929D-4B2F-ABE9-6AD79E44419A}"/>
              </a:ext>
            </a:extLst>
          </p:cNvPr>
          <p:cNvSpPr>
            <a:spLocks noGrp="1"/>
          </p:cNvSpPr>
          <p:nvPr>
            <p:ph type="sldNum" sz="quarter" idx="12"/>
          </p:nvPr>
        </p:nvSpPr>
        <p:spPr/>
        <p:txBody>
          <a:bodyPr/>
          <a:lstStyle/>
          <a:p>
            <a:pPr>
              <a:defRPr/>
            </a:pPr>
            <a:fld id="{4668CFE7-C436-4BEA-9CB4-72BA3D6A2756}" type="slidenum">
              <a:rPr lang="en-US" altLang="en-US" smtClean="0"/>
              <a:pPr>
                <a:defRPr/>
              </a:pPr>
              <a:t>‹#›</a:t>
            </a:fld>
            <a:endParaRPr lang="en-US" altLang="en-US"/>
          </a:p>
        </p:txBody>
      </p:sp>
    </p:spTree>
    <p:extLst>
      <p:ext uri="{BB962C8B-B14F-4D97-AF65-F5344CB8AC3E}">
        <p14:creationId xmlns:p14="http://schemas.microsoft.com/office/powerpoint/2010/main" val="254204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BFE2-13A6-4A04-8928-39B0CD57F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A933C-0A78-4DB6-8F12-9F2E72C210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07C6E-99EF-462C-AD04-04EF64D2F72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A7A145C-F511-418F-B640-BD7ED421A3DB}"/>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A6E37D5-DB9A-4517-A6E0-3FE502A67F06}"/>
              </a:ext>
            </a:extLst>
          </p:cNvPr>
          <p:cNvSpPr>
            <a:spLocks noGrp="1"/>
          </p:cNvSpPr>
          <p:nvPr>
            <p:ph type="sldNum" sz="quarter" idx="12"/>
          </p:nvPr>
        </p:nvSpPr>
        <p:spPr/>
        <p:txBody>
          <a:bodyPr/>
          <a:lstStyle/>
          <a:p>
            <a:pPr>
              <a:defRPr/>
            </a:pPr>
            <a:fld id="{71A068FD-177D-4837-8756-EAB72B8F2ADB}" type="slidenum">
              <a:rPr lang="en-US" altLang="en-US" smtClean="0"/>
              <a:pPr>
                <a:defRPr/>
              </a:pPr>
              <a:t>‹#›</a:t>
            </a:fld>
            <a:endParaRPr lang="en-US" altLang="en-US"/>
          </a:p>
        </p:txBody>
      </p:sp>
    </p:spTree>
    <p:extLst>
      <p:ext uri="{BB962C8B-B14F-4D97-AF65-F5344CB8AC3E}">
        <p14:creationId xmlns:p14="http://schemas.microsoft.com/office/powerpoint/2010/main" val="92357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34726-B6A6-4B81-9255-23189D5BC6F5}"/>
              </a:ext>
            </a:extLst>
          </p:cNvPr>
          <p:cNvSpPr>
            <a:spLocks noGrp="1"/>
          </p:cNvSpPr>
          <p:nvPr>
            <p:ph type="title" orient="vert"/>
          </p:nvPr>
        </p:nvSpPr>
        <p:spPr>
          <a:xfrm>
            <a:off x="27483435" y="1703921"/>
            <a:ext cx="8281035" cy="271219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7D7FEB-8814-430F-BE55-55270DBBA1C1}"/>
              </a:ext>
            </a:extLst>
          </p:cNvPr>
          <p:cNvSpPr>
            <a:spLocks noGrp="1"/>
          </p:cNvSpPr>
          <p:nvPr>
            <p:ph type="body" orient="vert" idx="1"/>
          </p:nvPr>
        </p:nvSpPr>
        <p:spPr>
          <a:xfrm>
            <a:off x="2640330" y="1703921"/>
            <a:ext cx="24363045"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01D3B-0F59-4391-90F0-95A2472D821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3F40438-60DB-41EF-981A-8F14D950C43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7B8BB3B-73D7-4E1A-BE64-3C032790F8A6}"/>
              </a:ext>
            </a:extLst>
          </p:cNvPr>
          <p:cNvSpPr>
            <a:spLocks noGrp="1"/>
          </p:cNvSpPr>
          <p:nvPr>
            <p:ph type="sldNum" sz="quarter" idx="12"/>
          </p:nvPr>
        </p:nvSpPr>
        <p:spPr/>
        <p:txBody>
          <a:bodyPr/>
          <a:lstStyle/>
          <a:p>
            <a:pPr>
              <a:defRPr/>
            </a:pPr>
            <a:fld id="{FA150778-D24D-41F7-97C6-E19587AA3BA8}" type="slidenum">
              <a:rPr lang="en-US" altLang="en-US" smtClean="0"/>
              <a:pPr>
                <a:defRPr/>
              </a:pPr>
              <a:t>‹#›</a:t>
            </a:fld>
            <a:endParaRPr lang="en-US" altLang="en-US"/>
          </a:p>
        </p:txBody>
      </p:sp>
    </p:spTree>
    <p:extLst>
      <p:ext uri="{BB962C8B-B14F-4D97-AF65-F5344CB8AC3E}">
        <p14:creationId xmlns:p14="http://schemas.microsoft.com/office/powerpoint/2010/main" val="323316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D66A-12C7-444A-8450-B9D8DC099A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1B043-2234-41A2-980E-0918FBB99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29053-4204-42E2-BBB7-9FDA26496F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CDEA430-9E1D-408F-A7A6-DCA6CC3C76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B01141C-0D19-4C4D-ACB2-E3E699A3B1B1}"/>
              </a:ext>
            </a:extLst>
          </p:cNvPr>
          <p:cNvSpPr>
            <a:spLocks noGrp="1"/>
          </p:cNvSpPr>
          <p:nvPr>
            <p:ph type="sldNum" sz="quarter" idx="12"/>
          </p:nvPr>
        </p:nvSpPr>
        <p:spPr/>
        <p:txBody>
          <a:bodyPr/>
          <a:lstStyle/>
          <a:p>
            <a:pPr>
              <a:defRPr/>
            </a:pPr>
            <a:fld id="{8653E7B5-333A-4AEB-BBBE-92C095AB9B0F}" type="slidenum">
              <a:rPr lang="en-US" altLang="en-US" smtClean="0"/>
              <a:pPr>
                <a:defRPr/>
              </a:pPr>
              <a:t>‹#›</a:t>
            </a:fld>
            <a:endParaRPr lang="en-US" altLang="en-US"/>
          </a:p>
        </p:txBody>
      </p:sp>
    </p:spTree>
    <p:extLst>
      <p:ext uri="{BB962C8B-B14F-4D97-AF65-F5344CB8AC3E}">
        <p14:creationId xmlns:p14="http://schemas.microsoft.com/office/powerpoint/2010/main" val="412332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331F-1820-4ECD-A3B8-38F65094BE28}"/>
              </a:ext>
            </a:extLst>
          </p:cNvPr>
          <p:cNvSpPr>
            <a:spLocks noGrp="1"/>
          </p:cNvSpPr>
          <p:nvPr>
            <p:ph type="title"/>
          </p:nvPr>
        </p:nvSpPr>
        <p:spPr>
          <a:xfrm>
            <a:off x="2620328" y="7978786"/>
            <a:ext cx="33124140" cy="13312773"/>
          </a:xfrm>
        </p:spPr>
        <p:txBody>
          <a:bodyPr anchor="b"/>
          <a:lstStyle>
            <a:lvl1pPr>
              <a:defRPr sz="18903"/>
            </a:lvl1pPr>
          </a:lstStyle>
          <a:p>
            <a:r>
              <a:rPr lang="en-US"/>
              <a:t>Click to edit Master title style</a:t>
            </a:r>
          </a:p>
        </p:txBody>
      </p:sp>
      <p:sp>
        <p:nvSpPr>
          <p:cNvPr id="3" name="Text Placeholder 2">
            <a:extLst>
              <a:ext uri="{FF2B5EF4-FFF2-40B4-BE49-F238E27FC236}">
                <a16:creationId xmlns:a16="http://schemas.microsoft.com/office/drawing/2014/main" id="{3A7C31E4-4512-4ECF-9716-1944FB157612}"/>
              </a:ext>
            </a:extLst>
          </p:cNvPr>
          <p:cNvSpPr>
            <a:spLocks noGrp="1"/>
          </p:cNvSpPr>
          <p:nvPr>
            <p:ph type="body" idx="1"/>
          </p:nvPr>
        </p:nvSpPr>
        <p:spPr>
          <a:xfrm>
            <a:off x="2620328" y="21417504"/>
            <a:ext cx="33124140" cy="7000873"/>
          </a:xfrm>
        </p:spPr>
        <p:txBody>
          <a:bodyPr/>
          <a:lstStyle>
            <a:lvl1pPr marL="0" indent="0">
              <a:buNone/>
              <a:defRPr sz="7560">
                <a:solidFill>
                  <a:schemeClr val="tx1">
                    <a:tint val="75000"/>
                  </a:schemeClr>
                </a:solidFill>
              </a:defRPr>
            </a:lvl1pPr>
            <a:lvl2pPr marL="1440437" indent="0">
              <a:buNone/>
              <a:defRPr sz="6300">
                <a:solidFill>
                  <a:schemeClr val="tx1">
                    <a:tint val="75000"/>
                  </a:schemeClr>
                </a:solidFill>
              </a:defRPr>
            </a:lvl2pPr>
            <a:lvl3pPr marL="2880875" indent="0">
              <a:buNone/>
              <a:defRPr sz="5670">
                <a:solidFill>
                  <a:schemeClr val="tx1">
                    <a:tint val="75000"/>
                  </a:schemeClr>
                </a:solidFill>
              </a:defRPr>
            </a:lvl3pPr>
            <a:lvl4pPr marL="4321312" indent="0">
              <a:buNone/>
              <a:defRPr sz="5040">
                <a:solidFill>
                  <a:schemeClr val="tx1">
                    <a:tint val="75000"/>
                  </a:schemeClr>
                </a:solidFill>
              </a:defRPr>
            </a:lvl4pPr>
            <a:lvl5pPr marL="5761750" indent="0">
              <a:buNone/>
              <a:defRPr sz="5040">
                <a:solidFill>
                  <a:schemeClr val="tx1">
                    <a:tint val="75000"/>
                  </a:schemeClr>
                </a:solidFill>
              </a:defRPr>
            </a:lvl5pPr>
            <a:lvl6pPr marL="7202190" indent="0">
              <a:buNone/>
              <a:defRPr sz="5040">
                <a:solidFill>
                  <a:schemeClr val="tx1">
                    <a:tint val="75000"/>
                  </a:schemeClr>
                </a:solidFill>
              </a:defRPr>
            </a:lvl6pPr>
            <a:lvl7pPr marL="8642628" indent="0">
              <a:buNone/>
              <a:defRPr sz="5040">
                <a:solidFill>
                  <a:schemeClr val="tx1">
                    <a:tint val="75000"/>
                  </a:schemeClr>
                </a:solidFill>
              </a:defRPr>
            </a:lvl7pPr>
            <a:lvl8pPr marL="10083066" indent="0">
              <a:buNone/>
              <a:defRPr sz="5040">
                <a:solidFill>
                  <a:schemeClr val="tx1">
                    <a:tint val="75000"/>
                  </a:schemeClr>
                </a:solidFill>
              </a:defRPr>
            </a:lvl8pPr>
            <a:lvl9pPr marL="11523503" indent="0">
              <a:buNone/>
              <a:defRPr sz="50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F6411-439E-4C60-BA99-836F9D9C836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F09B305-D1E0-48BF-B64F-8AB931CA2E5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7905D49-B112-4CFF-9A4D-2318392867B3}"/>
              </a:ext>
            </a:extLst>
          </p:cNvPr>
          <p:cNvSpPr>
            <a:spLocks noGrp="1"/>
          </p:cNvSpPr>
          <p:nvPr>
            <p:ph type="sldNum" sz="quarter" idx="12"/>
          </p:nvPr>
        </p:nvSpPr>
        <p:spPr/>
        <p:txBody>
          <a:bodyPr/>
          <a:lstStyle/>
          <a:p>
            <a:pPr>
              <a:defRPr/>
            </a:pPr>
            <a:fld id="{DFA0F16C-4F0A-411D-A807-42A33DB0CB25}" type="slidenum">
              <a:rPr lang="en-US" altLang="en-US" smtClean="0"/>
              <a:pPr>
                <a:defRPr/>
              </a:pPr>
              <a:t>‹#›</a:t>
            </a:fld>
            <a:endParaRPr lang="en-US" altLang="en-US"/>
          </a:p>
        </p:txBody>
      </p:sp>
    </p:spTree>
    <p:extLst>
      <p:ext uri="{BB962C8B-B14F-4D97-AF65-F5344CB8AC3E}">
        <p14:creationId xmlns:p14="http://schemas.microsoft.com/office/powerpoint/2010/main" val="191955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12D1-63AE-4873-9607-450EA73B2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1301D-E7BF-41C0-BC26-EDDF7F8842F1}"/>
              </a:ext>
            </a:extLst>
          </p:cNvPr>
          <p:cNvSpPr>
            <a:spLocks noGrp="1"/>
          </p:cNvSpPr>
          <p:nvPr>
            <p:ph sz="half" idx="1"/>
          </p:nvPr>
        </p:nvSpPr>
        <p:spPr>
          <a:xfrm>
            <a:off x="2640330" y="8519586"/>
            <a:ext cx="1632204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EDE593-9F1F-49D6-9644-52F93908843F}"/>
              </a:ext>
            </a:extLst>
          </p:cNvPr>
          <p:cNvSpPr>
            <a:spLocks noGrp="1"/>
          </p:cNvSpPr>
          <p:nvPr>
            <p:ph sz="half" idx="2"/>
          </p:nvPr>
        </p:nvSpPr>
        <p:spPr>
          <a:xfrm>
            <a:off x="19442430" y="8519586"/>
            <a:ext cx="1632204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2A1C4A-A1B6-4093-BF2F-54509C347BC5}"/>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3F1E783-496A-4ED6-B4D1-0EA9CEBE33A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80187AE-5039-4E14-80E5-E55CB29FB176}"/>
              </a:ext>
            </a:extLst>
          </p:cNvPr>
          <p:cNvSpPr>
            <a:spLocks noGrp="1"/>
          </p:cNvSpPr>
          <p:nvPr>
            <p:ph type="sldNum" sz="quarter" idx="12"/>
          </p:nvPr>
        </p:nvSpPr>
        <p:spPr/>
        <p:txBody>
          <a:bodyPr/>
          <a:lstStyle/>
          <a:p>
            <a:pPr>
              <a:defRPr/>
            </a:pPr>
            <a:fld id="{8653E7B5-333A-4AEB-BBBE-92C095AB9B0F}" type="slidenum">
              <a:rPr lang="en-US" altLang="en-US" smtClean="0"/>
              <a:pPr>
                <a:defRPr/>
              </a:pPr>
              <a:t>‹#›</a:t>
            </a:fld>
            <a:endParaRPr lang="en-US" altLang="en-US"/>
          </a:p>
        </p:txBody>
      </p:sp>
    </p:spTree>
    <p:extLst>
      <p:ext uri="{BB962C8B-B14F-4D97-AF65-F5344CB8AC3E}">
        <p14:creationId xmlns:p14="http://schemas.microsoft.com/office/powerpoint/2010/main" val="130490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6748-5FD1-482D-B5B6-8700979B6F38}"/>
              </a:ext>
            </a:extLst>
          </p:cNvPr>
          <p:cNvSpPr>
            <a:spLocks noGrp="1"/>
          </p:cNvSpPr>
          <p:nvPr>
            <p:ph type="title"/>
          </p:nvPr>
        </p:nvSpPr>
        <p:spPr>
          <a:xfrm>
            <a:off x="2645332" y="1703926"/>
            <a:ext cx="33124140" cy="6185961"/>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E6974-7178-4378-A611-6F692FDA6F3D}"/>
              </a:ext>
            </a:extLst>
          </p:cNvPr>
          <p:cNvSpPr>
            <a:spLocks noGrp="1"/>
          </p:cNvSpPr>
          <p:nvPr>
            <p:ph type="body" idx="1"/>
          </p:nvPr>
        </p:nvSpPr>
        <p:spPr>
          <a:xfrm>
            <a:off x="2645342" y="7845433"/>
            <a:ext cx="16247029" cy="3844923"/>
          </a:xfrm>
        </p:spPr>
        <p:txBody>
          <a:bodyPr anchor="b"/>
          <a:lstStyle>
            <a:lvl1pPr marL="0" indent="0">
              <a:buNone/>
              <a:defRPr sz="7560" b="1"/>
            </a:lvl1pPr>
            <a:lvl2pPr marL="1440437" indent="0">
              <a:buNone/>
              <a:defRPr sz="6300" b="1"/>
            </a:lvl2pPr>
            <a:lvl3pPr marL="2880875" indent="0">
              <a:buNone/>
              <a:defRPr sz="5670" b="1"/>
            </a:lvl3pPr>
            <a:lvl4pPr marL="4321312" indent="0">
              <a:buNone/>
              <a:defRPr sz="5040" b="1"/>
            </a:lvl4pPr>
            <a:lvl5pPr marL="5761750" indent="0">
              <a:buNone/>
              <a:defRPr sz="5040" b="1"/>
            </a:lvl5pPr>
            <a:lvl6pPr marL="7202190" indent="0">
              <a:buNone/>
              <a:defRPr sz="5040" b="1"/>
            </a:lvl6pPr>
            <a:lvl7pPr marL="8642628" indent="0">
              <a:buNone/>
              <a:defRPr sz="5040" b="1"/>
            </a:lvl7pPr>
            <a:lvl8pPr marL="10083066" indent="0">
              <a:buNone/>
              <a:defRPr sz="5040" b="1"/>
            </a:lvl8pPr>
            <a:lvl9pPr marL="11523503" indent="0">
              <a:buNone/>
              <a:defRPr sz="5040" b="1"/>
            </a:lvl9pPr>
          </a:lstStyle>
          <a:p>
            <a:pPr lvl="0"/>
            <a:r>
              <a:rPr lang="en-US"/>
              <a:t>Click to edit Master text styles</a:t>
            </a:r>
          </a:p>
        </p:txBody>
      </p:sp>
      <p:sp>
        <p:nvSpPr>
          <p:cNvPr id="4" name="Content Placeholder 3">
            <a:extLst>
              <a:ext uri="{FF2B5EF4-FFF2-40B4-BE49-F238E27FC236}">
                <a16:creationId xmlns:a16="http://schemas.microsoft.com/office/drawing/2014/main" id="{FA74A0DF-6CFD-4E01-971A-088D9E4821BC}"/>
              </a:ext>
            </a:extLst>
          </p:cNvPr>
          <p:cNvSpPr>
            <a:spLocks noGrp="1"/>
          </p:cNvSpPr>
          <p:nvPr>
            <p:ph sz="half" idx="2"/>
          </p:nvPr>
        </p:nvSpPr>
        <p:spPr>
          <a:xfrm>
            <a:off x="2645342" y="11690353"/>
            <a:ext cx="16247029"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02407F-CE51-4ADB-ADD8-A4D48B65E34A}"/>
              </a:ext>
            </a:extLst>
          </p:cNvPr>
          <p:cNvSpPr>
            <a:spLocks noGrp="1"/>
          </p:cNvSpPr>
          <p:nvPr>
            <p:ph type="body" sz="quarter" idx="3"/>
          </p:nvPr>
        </p:nvSpPr>
        <p:spPr>
          <a:xfrm>
            <a:off x="19442433" y="7845433"/>
            <a:ext cx="16327042" cy="3844923"/>
          </a:xfrm>
        </p:spPr>
        <p:txBody>
          <a:bodyPr anchor="b"/>
          <a:lstStyle>
            <a:lvl1pPr marL="0" indent="0">
              <a:buNone/>
              <a:defRPr sz="7560" b="1"/>
            </a:lvl1pPr>
            <a:lvl2pPr marL="1440437" indent="0">
              <a:buNone/>
              <a:defRPr sz="6300" b="1"/>
            </a:lvl2pPr>
            <a:lvl3pPr marL="2880875" indent="0">
              <a:buNone/>
              <a:defRPr sz="5670" b="1"/>
            </a:lvl3pPr>
            <a:lvl4pPr marL="4321312" indent="0">
              <a:buNone/>
              <a:defRPr sz="5040" b="1"/>
            </a:lvl4pPr>
            <a:lvl5pPr marL="5761750" indent="0">
              <a:buNone/>
              <a:defRPr sz="5040" b="1"/>
            </a:lvl5pPr>
            <a:lvl6pPr marL="7202190" indent="0">
              <a:buNone/>
              <a:defRPr sz="5040" b="1"/>
            </a:lvl6pPr>
            <a:lvl7pPr marL="8642628" indent="0">
              <a:buNone/>
              <a:defRPr sz="5040" b="1"/>
            </a:lvl7pPr>
            <a:lvl8pPr marL="10083066" indent="0">
              <a:buNone/>
              <a:defRPr sz="5040" b="1"/>
            </a:lvl8pPr>
            <a:lvl9pPr marL="11523503" indent="0">
              <a:buNone/>
              <a:defRPr sz="5040" b="1"/>
            </a:lvl9pPr>
          </a:lstStyle>
          <a:p>
            <a:pPr lvl="0"/>
            <a:r>
              <a:rPr lang="en-US"/>
              <a:t>Click to edit Master text styles</a:t>
            </a:r>
          </a:p>
        </p:txBody>
      </p:sp>
      <p:sp>
        <p:nvSpPr>
          <p:cNvPr id="6" name="Content Placeholder 5">
            <a:extLst>
              <a:ext uri="{FF2B5EF4-FFF2-40B4-BE49-F238E27FC236}">
                <a16:creationId xmlns:a16="http://schemas.microsoft.com/office/drawing/2014/main" id="{AEB1E27F-9BF7-40CC-BB31-94DD76325795}"/>
              </a:ext>
            </a:extLst>
          </p:cNvPr>
          <p:cNvSpPr>
            <a:spLocks noGrp="1"/>
          </p:cNvSpPr>
          <p:nvPr>
            <p:ph sz="quarter" idx="4"/>
          </p:nvPr>
        </p:nvSpPr>
        <p:spPr>
          <a:xfrm>
            <a:off x="19442433" y="11690353"/>
            <a:ext cx="16327042"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27D8E6-0F82-4E80-8BD1-ECCDE4882496}"/>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E2C73D31-EA40-4D3E-83B3-19ADCB962D7C}"/>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9F44D9A4-5CF6-4722-84EB-644F8AADCF25}"/>
              </a:ext>
            </a:extLst>
          </p:cNvPr>
          <p:cNvSpPr>
            <a:spLocks noGrp="1"/>
          </p:cNvSpPr>
          <p:nvPr>
            <p:ph type="sldNum" sz="quarter" idx="12"/>
          </p:nvPr>
        </p:nvSpPr>
        <p:spPr/>
        <p:txBody>
          <a:bodyPr/>
          <a:lstStyle/>
          <a:p>
            <a:pPr>
              <a:defRPr/>
            </a:pPr>
            <a:fld id="{4A64F29F-9477-4F0C-B677-0C83A2E61F5E}" type="slidenum">
              <a:rPr lang="en-US" altLang="en-US" smtClean="0"/>
              <a:pPr>
                <a:defRPr/>
              </a:pPr>
              <a:t>‹#›</a:t>
            </a:fld>
            <a:endParaRPr lang="en-US" altLang="en-US"/>
          </a:p>
        </p:txBody>
      </p:sp>
    </p:spTree>
    <p:extLst>
      <p:ext uri="{BB962C8B-B14F-4D97-AF65-F5344CB8AC3E}">
        <p14:creationId xmlns:p14="http://schemas.microsoft.com/office/powerpoint/2010/main" val="427988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B63E-7F91-4237-B840-E8B1A5BC9D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8E32F-BC2E-41D6-8C88-38AD80F95E8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9E24D7B3-38C4-4B71-8CCB-23BB2017D66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38E40BFE-314F-429F-9718-5F3C8F5CECB4}"/>
              </a:ext>
            </a:extLst>
          </p:cNvPr>
          <p:cNvSpPr>
            <a:spLocks noGrp="1"/>
          </p:cNvSpPr>
          <p:nvPr>
            <p:ph type="sldNum" sz="quarter" idx="12"/>
          </p:nvPr>
        </p:nvSpPr>
        <p:spPr/>
        <p:txBody>
          <a:bodyPr/>
          <a:lstStyle/>
          <a:p>
            <a:pPr>
              <a:defRPr/>
            </a:pPr>
            <a:fld id="{8E65F1CB-65FF-4CFE-B952-24C52406C982}" type="slidenum">
              <a:rPr lang="en-US" altLang="en-US" smtClean="0"/>
              <a:pPr>
                <a:defRPr/>
              </a:pPr>
              <a:t>‹#›</a:t>
            </a:fld>
            <a:endParaRPr lang="en-US" altLang="en-US"/>
          </a:p>
        </p:txBody>
      </p:sp>
    </p:spTree>
    <p:extLst>
      <p:ext uri="{BB962C8B-B14F-4D97-AF65-F5344CB8AC3E}">
        <p14:creationId xmlns:p14="http://schemas.microsoft.com/office/powerpoint/2010/main" val="299430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0B406-6AEF-4C08-83ED-5558BE1EDE0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7951F001-44EB-43CA-B761-A9EABBA5679B}"/>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A758E24-C2DC-4C8B-AFA8-686FDB9AC350}"/>
              </a:ext>
            </a:extLst>
          </p:cNvPr>
          <p:cNvSpPr>
            <a:spLocks noGrp="1"/>
          </p:cNvSpPr>
          <p:nvPr>
            <p:ph type="sldNum" sz="quarter" idx="12"/>
          </p:nvPr>
        </p:nvSpPr>
        <p:spPr/>
        <p:txBody>
          <a:bodyPr/>
          <a:lstStyle/>
          <a:p>
            <a:pPr>
              <a:defRPr/>
            </a:pPr>
            <a:fld id="{61AD4542-3BD4-485F-8CBD-AEDDD2582BBA}" type="slidenum">
              <a:rPr lang="en-US" altLang="en-US" smtClean="0"/>
              <a:pPr>
                <a:defRPr/>
              </a:pPr>
              <a:t>‹#›</a:t>
            </a:fld>
            <a:endParaRPr lang="en-US" altLang="en-US"/>
          </a:p>
        </p:txBody>
      </p:sp>
    </p:spTree>
    <p:extLst>
      <p:ext uri="{BB962C8B-B14F-4D97-AF65-F5344CB8AC3E}">
        <p14:creationId xmlns:p14="http://schemas.microsoft.com/office/powerpoint/2010/main" val="47004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B81C-5D9A-4FC5-82BE-68E010274C91}"/>
              </a:ext>
            </a:extLst>
          </p:cNvPr>
          <p:cNvSpPr>
            <a:spLocks noGrp="1"/>
          </p:cNvSpPr>
          <p:nvPr>
            <p:ph type="title"/>
          </p:nvPr>
        </p:nvSpPr>
        <p:spPr>
          <a:xfrm>
            <a:off x="2645343" y="2133600"/>
            <a:ext cx="12386547" cy="7467600"/>
          </a:xfrm>
        </p:spPr>
        <p:txBody>
          <a:bodyPr anchor="b"/>
          <a:lstStyle>
            <a:lvl1pPr>
              <a:defRPr sz="10080"/>
            </a:lvl1pPr>
          </a:lstStyle>
          <a:p>
            <a:r>
              <a:rPr lang="en-US"/>
              <a:t>Click to edit Master title style</a:t>
            </a:r>
          </a:p>
        </p:txBody>
      </p:sp>
      <p:sp>
        <p:nvSpPr>
          <p:cNvPr id="3" name="Content Placeholder 2">
            <a:extLst>
              <a:ext uri="{FF2B5EF4-FFF2-40B4-BE49-F238E27FC236}">
                <a16:creationId xmlns:a16="http://schemas.microsoft.com/office/drawing/2014/main" id="{A1881748-6A73-464C-9A3E-B73A3A7CEE79}"/>
              </a:ext>
            </a:extLst>
          </p:cNvPr>
          <p:cNvSpPr>
            <a:spLocks noGrp="1"/>
          </p:cNvSpPr>
          <p:nvPr>
            <p:ph idx="1"/>
          </p:nvPr>
        </p:nvSpPr>
        <p:spPr>
          <a:xfrm>
            <a:off x="16327042" y="4607995"/>
            <a:ext cx="19442430" cy="22743583"/>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AC32B-2C4E-499F-B9E4-554C8F2A4175}"/>
              </a:ext>
            </a:extLst>
          </p:cNvPr>
          <p:cNvSpPr>
            <a:spLocks noGrp="1"/>
          </p:cNvSpPr>
          <p:nvPr>
            <p:ph type="body" sz="half" idx="2"/>
          </p:nvPr>
        </p:nvSpPr>
        <p:spPr>
          <a:xfrm>
            <a:off x="2645343" y="9601205"/>
            <a:ext cx="12386547" cy="17787411"/>
          </a:xfrm>
        </p:spPr>
        <p:txBody>
          <a:bodyPr/>
          <a:lstStyle>
            <a:lvl1pPr marL="0" indent="0">
              <a:buNone/>
              <a:defRPr sz="5040"/>
            </a:lvl1pPr>
            <a:lvl2pPr marL="1440437" indent="0">
              <a:buNone/>
              <a:defRPr sz="4410"/>
            </a:lvl2pPr>
            <a:lvl3pPr marL="2880875" indent="0">
              <a:buNone/>
              <a:defRPr sz="3780"/>
            </a:lvl3pPr>
            <a:lvl4pPr marL="4321312" indent="0">
              <a:buNone/>
              <a:defRPr sz="3150"/>
            </a:lvl4pPr>
            <a:lvl5pPr marL="5761750" indent="0">
              <a:buNone/>
              <a:defRPr sz="3150"/>
            </a:lvl5pPr>
            <a:lvl6pPr marL="7202190" indent="0">
              <a:buNone/>
              <a:defRPr sz="3150"/>
            </a:lvl6pPr>
            <a:lvl7pPr marL="8642628" indent="0">
              <a:buNone/>
              <a:defRPr sz="3150"/>
            </a:lvl7pPr>
            <a:lvl8pPr marL="10083066" indent="0">
              <a:buNone/>
              <a:defRPr sz="3150"/>
            </a:lvl8pPr>
            <a:lvl9pPr marL="11523503" indent="0">
              <a:buNone/>
              <a:defRPr sz="3150"/>
            </a:lvl9pPr>
          </a:lstStyle>
          <a:p>
            <a:pPr lvl="0"/>
            <a:r>
              <a:rPr lang="en-US"/>
              <a:t>Click to edit Master text styles</a:t>
            </a:r>
          </a:p>
        </p:txBody>
      </p:sp>
      <p:sp>
        <p:nvSpPr>
          <p:cNvPr id="5" name="Date Placeholder 4">
            <a:extLst>
              <a:ext uri="{FF2B5EF4-FFF2-40B4-BE49-F238E27FC236}">
                <a16:creationId xmlns:a16="http://schemas.microsoft.com/office/drawing/2014/main" id="{67E109BD-BD8F-48D8-872D-274D3E0AD2D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D1146EE-232A-418E-9AF2-FB3325F8D22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A97F35-0E51-414A-928D-F29908B9E932}"/>
              </a:ext>
            </a:extLst>
          </p:cNvPr>
          <p:cNvSpPr>
            <a:spLocks noGrp="1"/>
          </p:cNvSpPr>
          <p:nvPr>
            <p:ph type="sldNum" sz="quarter" idx="12"/>
          </p:nvPr>
        </p:nvSpPr>
        <p:spPr/>
        <p:txBody>
          <a:bodyPr/>
          <a:lstStyle/>
          <a:p>
            <a:pPr>
              <a:defRPr/>
            </a:pPr>
            <a:fld id="{65D8AB30-2D1C-4E53-95EE-084FD480DBA2}" type="slidenum">
              <a:rPr lang="en-US" altLang="en-US" smtClean="0"/>
              <a:pPr>
                <a:defRPr/>
              </a:pPr>
              <a:t>‹#›</a:t>
            </a:fld>
            <a:endParaRPr lang="en-US" altLang="en-US"/>
          </a:p>
        </p:txBody>
      </p:sp>
    </p:spTree>
    <p:extLst>
      <p:ext uri="{BB962C8B-B14F-4D97-AF65-F5344CB8AC3E}">
        <p14:creationId xmlns:p14="http://schemas.microsoft.com/office/powerpoint/2010/main" val="99404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CE62-A332-4927-9C48-44686BC7FEA9}"/>
              </a:ext>
            </a:extLst>
          </p:cNvPr>
          <p:cNvSpPr>
            <a:spLocks noGrp="1"/>
          </p:cNvSpPr>
          <p:nvPr>
            <p:ph type="title"/>
          </p:nvPr>
        </p:nvSpPr>
        <p:spPr>
          <a:xfrm>
            <a:off x="2645343" y="2133600"/>
            <a:ext cx="12386547" cy="7467600"/>
          </a:xfrm>
        </p:spPr>
        <p:txBody>
          <a:bodyPr anchor="b"/>
          <a:lstStyle>
            <a:lvl1pPr>
              <a:defRPr sz="10080"/>
            </a:lvl1pPr>
          </a:lstStyle>
          <a:p>
            <a:r>
              <a:rPr lang="en-US"/>
              <a:t>Click to edit Master title style</a:t>
            </a:r>
          </a:p>
        </p:txBody>
      </p:sp>
      <p:sp>
        <p:nvSpPr>
          <p:cNvPr id="3" name="Picture Placeholder 2">
            <a:extLst>
              <a:ext uri="{FF2B5EF4-FFF2-40B4-BE49-F238E27FC236}">
                <a16:creationId xmlns:a16="http://schemas.microsoft.com/office/drawing/2014/main" id="{19B5F411-18D2-4B95-B761-039BE8E254B9}"/>
              </a:ext>
            </a:extLst>
          </p:cNvPr>
          <p:cNvSpPr>
            <a:spLocks noGrp="1"/>
          </p:cNvSpPr>
          <p:nvPr>
            <p:ph type="pic" idx="1"/>
          </p:nvPr>
        </p:nvSpPr>
        <p:spPr>
          <a:xfrm>
            <a:off x="16327042" y="4607995"/>
            <a:ext cx="19442430" cy="22743583"/>
          </a:xfrm>
        </p:spPr>
        <p:txBody>
          <a:bodyPr/>
          <a:lstStyle>
            <a:lvl1pPr marL="0" indent="0">
              <a:buNone/>
              <a:defRPr sz="10080"/>
            </a:lvl1pPr>
            <a:lvl2pPr marL="1440437" indent="0">
              <a:buNone/>
              <a:defRPr sz="8820"/>
            </a:lvl2pPr>
            <a:lvl3pPr marL="2880875" indent="0">
              <a:buNone/>
              <a:defRPr sz="7560"/>
            </a:lvl3pPr>
            <a:lvl4pPr marL="4321312" indent="0">
              <a:buNone/>
              <a:defRPr sz="6300"/>
            </a:lvl4pPr>
            <a:lvl5pPr marL="5761750" indent="0">
              <a:buNone/>
              <a:defRPr sz="6300"/>
            </a:lvl5pPr>
            <a:lvl6pPr marL="7202190" indent="0">
              <a:buNone/>
              <a:defRPr sz="6300"/>
            </a:lvl6pPr>
            <a:lvl7pPr marL="8642628" indent="0">
              <a:buNone/>
              <a:defRPr sz="6300"/>
            </a:lvl7pPr>
            <a:lvl8pPr marL="10083066" indent="0">
              <a:buNone/>
              <a:defRPr sz="6300"/>
            </a:lvl8pPr>
            <a:lvl9pPr marL="11523503" indent="0">
              <a:buNone/>
              <a:defRPr sz="6300"/>
            </a:lvl9pPr>
          </a:lstStyle>
          <a:p>
            <a:endParaRPr lang="en-US"/>
          </a:p>
        </p:txBody>
      </p:sp>
      <p:sp>
        <p:nvSpPr>
          <p:cNvPr id="4" name="Text Placeholder 3">
            <a:extLst>
              <a:ext uri="{FF2B5EF4-FFF2-40B4-BE49-F238E27FC236}">
                <a16:creationId xmlns:a16="http://schemas.microsoft.com/office/drawing/2014/main" id="{EE9D0817-F46E-419B-9348-598C637A7E51}"/>
              </a:ext>
            </a:extLst>
          </p:cNvPr>
          <p:cNvSpPr>
            <a:spLocks noGrp="1"/>
          </p:cNvSpPr>
          <p:nvPr>
            <p:ph type="body" sz="half" idx="2"/>
          </p:nvPr>
        </p:nvSpPr>
        <p:spPr>
          <a:xfrm>
            <a:off x="2645343" y="9601205"/>
            <a:ext cx="12386547" cy="17787411"/>
          </a:xfrm>
        </p:spPr>
        <p:txBody>
          <a:bodyPr/>
          <a:lstStyle>
            <a:lvl1pPr marL="0" indent="0">
              <a:buNone/>
              <a:defRPr sz="5040"/>
            </a:lvl1pPr>
            <a:lvl2pPr marL="1440437" indent="0">
              <a:buNone/>
              <a:defRPr sz="4410"/>
            </a:lvl2pPr>
            <a:lvl3pPr marL="2880875" indent="0">
              <a:buNone/>
              <a:defRPr sz="3780"/>
            </a:lvl3pPr>
            <a:lvl4pPr marL="4321312" indent="0">
              <a:buNone/>
              <a:defRPr sz="3150"/>
            </a:lvl4pPr>
            <a:lvl5pPr marL="5761750" indent="0">
              <a:buNone/>
              <a:defRPr sz="3150"/>
            </a:lvl5pPr>
            <a:lvl6pPr marL="7202190" indent="0">
              <a:buNone/>
              <a:defRPr sz="3150"/>
            </a:lvl6pPr>
            <a:lvl7pPr marL="8642628" indent="0">
              <a:buNone/>
              <a:defRPr sz="3150"/>
            </a:lvl7pPr>
            <a:lvl8pPr marL="10083066" indent="0">
              <a:buNone/>
              <a:defRPr sz="3150"/>
            </a:lvl8pPr>
            <a:lvl9pPr marL="11523503" indent="0">
              <a:buNone/>
              <a:defRPr sz="3150"/>
            </a:lvl9pPr>
          </a:lstStyle>
          <a:p>
            <a:pPr lvl="0"/>
            <a:r>
              <a:rPr lang="en-US"/>
              <a:t>Click to edit Master text styles</a:t>
            </a:r>
          </a:p>
        </p:txBody>
      </p:sp>
      <p:sp>
        <p:nvSpPr>
          <p:cNvPr id="5" name="Date Placeholder 4">
            <a:extLst>
              <a:ext uri="{FF2B5EF4-FFF2-40B4-BE49-F238E27FC236}">
                <a16:creationId xmlns:a16="http://schemas.microsoft.com/office/drawing/2014/main" id="{1BA7AE13-40AA-4642-8842-802D20773FD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BC05DBF-C374-4940-BD4F-1E4812273D08}"/>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1BA6511-8858-4100-AFFD-BB68C8E2218B}"/>
              </a:ext>
            </a:extLst>
          </p:cNvPr>
          <p:cNvSpPr>
            <a:spLocks noGrp="1"/>
          </p:cNvSpPr>
          <p:nvPr>
            <p:ph type="sldNum" sz="quarter" idx="12"/>
          </p:nvPr>
        </p:nvSpPr>
        <p:spPr/>
        <p:txBody>
          <a:bodyPr/>
          <a:lstStyle/>
          <a:p>
            <a:pPr>
              <a:defRPr/>
            </a:pPr>
            <a:fld id="{790474A5-F7A0-4BE9-8950-259824FFED22}" type="slidenum">
              <a:rPr lang="en-US" altLang="en-US" smtClean="0"/>
              <a:pPr>
                <a:defRPr/>
              </a:pPr>
              <a:t>‹#›</a:t>
            </a:fld>
            <a:endParaRPr lang="en-US" altLang="en-US"/>
          </a:p>
        </p:txBody>
      </p:sp>
    </p:spTree>
    <p:extLst>
      <p:ext uri="{BB962C8B-B14F-4D97-AF65-F5344CB8AC3E}">
        <p14:creationId xmlns:p14="http://schemas.microsoft.com/office/powerpoint/2010/main" val="418837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99998-D819-4126-97AF-6E8D778CD9B8}"/>
              </a:ext>
            </a:extLst>
          </p:cNvPr>
          <p:cNvSpPr>
            <a:spLocks noGrp="1"/>
          </p:cNvSpPr>
          <p:nvPr>
            <p:ph type="title"/>
          </p:nvPr>
        </p:nvSpPr>
        <p:spPr>
          <a:xfrm>
            <a:off x="2640330" y="1703926"/>
            <a:ext cx="33124140" cy="618596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676EC4-77CB-4601-8EFB-67B38DB3D47D}"/>
              </a:ext>
            </a:extLst>
          </p:cNvPr>
          <p:cNvSpPr>
            <a:spLocks noGrp="1"/>
          </p:cNvSpPr>
          <p:nvPr>
            <p:ph type="body" idx="1"/>
          </p:nvPr>
        </p:nvSpPr>
        <p:spPr>
          <a:xfrm>
            <a:off x="2640330" y="8519586"/>
            <a:ext cx="3312414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1B50A-C9E9-4934-B291-1CE1C8596111}"/>
              </a:ext>
            </a:extLst>
          </p:cNvPr>
          <p:cNvSpPr>
            <a:spLocks noGrp="1"/>
          </p:cNvSpPr>
          <p:nvPr>
            <p:ph type="dt" sz="half" idx="2"/>
          </p:nvPr>
        </p:nvSpPr>
        <p:spPr>
          <a:xfrm>
            <a:off x="2640330" y="29662978"/>
            <a:ext cx="8641080" cy="1703917"/>
          </a:xfrm>
          <a:prstGeom prst="rect">
            <a:avLst/>
          </a:prstGeom>
        </p:spPr>
        <p:txBody>
          <a:bodyPr vert="horz" lIns="91440" tIns="45720" rIns="91440" bIns="45720" rtlCol="0" anchor="ctr"/>
          <a:lstStyle>
            <a:lvl1pPr algn="l">
              <a:defRPr sz="378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F72EEB8B-BD30-4307-874D-8EC5C4362E3F}"/>
              </a:ext>
            </a:extLst>
          </p:cNvPr>
          <p:cNvSpPr>
            <a:spLocks noGrp="1"/>
          </p:cNvSpPr>
          <p:nvPr>
            <p:ph type="ftr" sz="quarter" idx="3"/>
          </p:nvPr>
        </p:nvSpPr>
        <p:spPr>
          <a:xfrm>
            <a:off x="12721590" y="29662978"/>
            <a:ext cx="12961620" cy="1703917"/>
          </a:xfrm>
          <a:prstGeom prst="rect">
            <a:avLst/>
          </a:prstGeom>
        </p:spPr>
        <p:txBody>
          <a:bodyPr vert="horz" lIns="91440" tIns="45720" rIns="91440" bIns="45720" rtlCol="0" anchor="ctr"/>
          <a:lstStyle>
            <a:lvl1pPr algn="ctr">
              <a:defRPr sz="378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9D887F3-7DB3-4820-815A-93437D87C1D9}"/>
              </a:ext>
            </a:extLst>
          </p:cNvPr>
          <p:cNvSpPr>
            <a:spLocks noGrp="1"/>
          </p:cNvSpPr>
          <p:nvPr>
            <p:ph type="sldNum" sz="quarter" idx="4"/>
          </p:nvPr>
        </p:nvSpPr>
        <p:spPr>
          <a:xfrm>
            <a:off x="27123390" y="29662978"/>
            <a:ext cx="8641080" cy="1703917"/>
          </a:xfrm>
          <a:prstGeom prst="rect">
            <a:avLst/>
          </a:prstGeom>
        </p:spPr>
        <p:txBody>
          <a:bodyPr vert="horz" lIns="91440" tIns="45720" rIns="91440" bIns="45720" rtlCol="0" anchor="ctr"/>
          <a:lstStyle>
            <a:lvl1pPr algn="r">
              <a:defRPr sz="3780">
                <a:solidFill>
                  <a:schemeClr val="tx1">
                    <a:tint val="75000"/>
                  </a:schemeClr>
                </a:solidFill>
              </a:defRPr>
            </a:lvl1pPr>
          </a:lstStyle>
          <a:p>
            <a:pPr>
              <a:defRPr/>
            </a:pPr>
            <a:fld id="{8653E7B5-333A-4AEB-BBBE-92C095AB9B0F}" type="slidenum">
              <a:rPr lang="en-US" altLang="en-US" smtClean="0"/>
              <a:pPr>
                <a:defRPr/>
              </a:pPr>
              <a:t>‹#›</a:t>
            </a:fld>
            <a:endParaRPr lang="en-US" altLang="en-US"/>
          </a:p>
        </p:txBody>
      </p:sp>
    </p:spTree>
    <p:extLst>
      <p:ext uri="{BB962C8B-B14F-4D97-AF65-F5344CB8AC3E}">
        <p14:creationId xmlns:p14="http://schemas.microsoft.com/office/powerpoint/2010/main" val="3866472992"/>
      </p:ext>
    </p:extLst>
  </p:cSld>
  <p:clrMap bg1="lt1" tx1="dk1" bg2="lt2" tx2="dk2" accent1="accent1" accent2="accent2" accent3="accent3" accent4="accent4" accent5="accent5" accent6="accent6" hlink="hlink" folHlink="folHlink"/>
  <p:sldLayoutIdLst>
    <p:sldLayoutId id="2147484609"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Lst>
  <p:txStyles>
    <p:titleStyle>
      <a:lvl1pPr algn="l" defTabSz="2880875" rtl="0" eaLnBrk="1" latinLnBrk="0" hangingPunct="1">
        <a:lnSpc>
          <a:spcPct val="90000"/>
        </a:lnSpc>
        <a:spcBef>
          <a:spcPct val="0"/>
        </a:spcBef>
        <a:buNone/>
        <a:defRPr sz="13863" kern="1200">
          <a:solidFill>
            <a:schemeClr val="tx1"/>
          </a:solidFill>
          <a:latin typeface="+mj-lt"/>
          <a:ea typeface="+mj-ea"/>
          <a:cs typeface="+mj-cs"/>
        </a:defRPr>
      </a:lvl1pPr>
    </p:titleStyle>
    <p:bodyStyle>
      <a:lvl1pPr marL="720221" indent="-720221" algn="l" defTabSz="2880875"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657" indent="-720221" algn="l" defTabSz="2880875"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1095" indent="-720221" algn="l" defTabSz="2880875"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1535"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1968"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2406"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2846"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3286"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3721" indent="-720221" algn="l" defTabSz="2880875"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875" rtl="0" eaLnBrk="1" latinLnBrk="0" hangingPunct="1">
        <a:defRPr sz="5670" kern="1200">
          <a:solidFill>
            <a:schemeClr val="tx1"/>
          </a:solidFill>
          <a:latin typeface="+mn-lt"/>
          <a:ea typeface="+mn-ea"/>
          <a:cs typeface="+mn-cs"/>
        </a:defRPr>
      </a:lvl1pPr>
      <a:lvl2pPr marL="1440437" algn="l" defTabSz="2880875" rtl="0" eaLnBrk="1" latinLnBrk="0" hangingPunct="1">
        <a:defRPr sz="5670" kern="1200">
          <a:solidFill>
            <a:schemeClr val="tx1"/>
          </a:solidFill>
          <a:latin typeface="+mn-lt"/>
          <a:ea typeface="+mn-ea"/>
          <a:cs typeface="+mn-cs"/>
        </a:defRPr>
      </a:lvl2pPr>
      <a:lvl3pPr marL="2880875" algn="l" defTabSz="2880875" rtl="0" eaLnBrk="1" latinLnBrk="0" hangingPunct="1">
        <a:defRPr sz="5670" kern="1200">
          <a:solidFill>
            <a:schemeClr val="tx1"/>
          </a:solidFill>
          <a:latin typeface="+mn-lt"/>
          <a:ea typeface="+mn-ea"/>
          <a:cs typeface="+mn-cs"/>
        </a:defRPr>
      </a:lvl3pPr>
      <a:lvl4pPr marL="4321312" algn="l" defTabSz="2880875" rtl="0" eaLnBrk="1" latinLnBrk="0" hangingPunct="1">
        <a:defRPr sz="5670" kern="1200">
          <a:solidFill>
            <a:schemeClr val="tx1"/>
          </a:solidFill>
          <a:latin typeface="+mn-lt"/>
          <a:ea typeface="+mn-ea"/>
          <a:cs typeface="+mn-cs"/>
        </a:defRPr>
      </a:lvl4pPr>
      <a:lvl5pPr marL="5761750" algn="l" defTabSz="2880875" rtl="0" eaLnBrk="1" latinLnBrk="0" hangingPunct="1">
        <a:defRPr sz="5670" kern="1200">
          <a:solidFill>
            <a:schemeClr val="tx1"/>
          </a:solidFill>
          <a:latin typeface="+mn-lt"/>
          <a:ea typeface="+mn-ea"/>
          <a:cs typeface="+mn-cs"/>
        </a:defRPr>
      </a:lvl5pPr>
      <a:lvl6pPr marL="7202190" algn="l" defTabSz="2880875" rtl="0" eaLnBrk="1" latinLnBrk="0" hangingPunct="1">
        <a:defRPr sz="5670" kern="1200">
          <a:solidFill>
            <a:schemeClr val="tx1"/>
          </a:solidFill>
          <a:latin typeface="+mn-lt"/>
          <a:ea typeface="+mn-ea"/>
          <a:cs typeface="+mn-cs"/>
        </a:defRPr>
      </a:lvl6pPr>
      <a:lvl7pPr marL="8642628" algn="l" defTabSz="2880875" rtl="0" eaLnBrk="1" latinLnBrk="0" hangingPunct="1">
        <a:defRPr sz="5670" kern="1200">
          <a:solidFill>
            <a:schemeClr val="tx1"/>
          </a:solidFill>
          <a:latin typeface="+mn-lt"/>
          <a:ea typeface="+mn-ea"/>
          <a:cs typeface="+mn-cs"/>
        </a:defRPr>
      </a:lvl7pPr>
      <a:lvl8pPr marL="10083066" algn="l" defTabSz="2880875" rtl="0" eaLnBrk="1" latinLnBrk="0" hangingPunct="1">
        <a:defRPr sz="5670" kern="1200">
          <a:solidFill>
            <a:schemeClr val="tx1"/>
          </a:solidFill>
          <a:latin typeface="+mn-lt"/>
          <a:ea typeface="+mn-ea"/>
          <a:cs typeface="+mn-cs"/>
        </a:defRPr>
      </a:lvl8pPr>
      <a:lvl9pPr marL="11523503" algn="l" defTabSz="2880875"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21/acs.est.6b03107" TargetMode="External"/><Relationship Id="rId13"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4.jpeg"/><Relationship Id="rId12"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hyperlink" Target="https://doi.org/10.1577/M07-032.1" TargetMode="External"/><Relationship Id="rId5" Type="http://schemas.openxmlformats.org/officeDocument/2006/relationships/image" Target="../media/image2.png"/><Relationship Id="rId15" Type="http://schemas.openxmlformats.org/officeDocument/2006/relationships/image" Target="../media/image7.jpeg"/><Relationship Id="rId10" Type="http://schemas.openxmlformats.org/officeDocument/2006/relationships/hyperlink" Target="https://doi.org/10.1080/1573062X.2012.716070" TargetMode="External"/><Relationship Id="rId4" Type="http://schemas.openxmlformats.org/officeDocument/2006/relationships/hyperlink" Target="http://zoologi.snm.ku.dk/english/" TargetMode="External"/><Relationship Id="rId9" Type="http://schemas.openxmlformats.org/officeDocument/2006/relationships/hyperlink" Target="https://doi.org/10.1016/j.scitotenv.2018.02.044"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B777F24-EDDC-49FB-9E2E-3D96DB4CB3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3117" y="10411005"/>
            <a:ext cx="10019223" cy="5209996"/>
          </a:xfrm>
          <a:prstGeom prst="rect">
            <a:avLst/>
          </a:prstGeom>
        </p:spPr>
      </p:pic>
      <p:sp>
        <p:nvSpPr>
          <p:cNvPr id="44" name="TextBox 43">
            <a:extLst>
              <a:ext uri="{FF2B5EF4-FFF2-40B4-BE49-F238E27FC236}">
                <a16:creationId xmlns:a16="http://schemas.microsoft.com/office/drawing/2014/main" id="{3AD391B9-E16C-4DC2-8E42-4A85D27FDA9D}"/>
              </a:ext>
            </a:extLst>
          </p:cNvPr>
          <p:cNvSpPr txBox="1"/>
          <p:nvPr/>
        </p:nvSpPr>
        <p:spPr>
          <a:xfrm>
            <a:off x="10665748" y="3421563"/>
            <a:ext cx="13548305" cy="769763"/>
          </a:xfrm>
          <a:prstGeom prst="rect">
            <a:avLst/>
          </a:prstGeom>
          <a:noFill/>
          <a:ln>
            <a:noFill/>
          </a:ln>
        </p:spPr>
        <p:txBody>
          <a:bodyPr wrap="square" rtlCol="0">
            <a:spAutoFit/>
          </a:bodyPr>
          <a:lstStyle/>
          <a:p>
            <a:pPr algn="ctr"/>
            <a:r>
              <a:rPr lang="en-US" sz="4402" b="1" dirty="0">
                <a:latin typeface="Arial" panose="020B0604020202020204" pitchFamily="34" charset="0"/>
                <a:cs typeface="Arial" panose="020B0604020202020204" pitchFamily="34" charset="0"/>
              </a:rPr>
              <a:t>Results</a:t>
            </a:r>
          </a:p>
        </p:txBody>
      </p:sp>
      <p:sp>
        <p:nvSpPr>
          <p:cNvPr id="64" name="TextBox 63">
            <a:extLst>
              <a:ext uri="{FF2B5EF4-FFF2-40B4-BE49-F238E27FC236}">
                <a16:creationId xmlns:a16="http://schemas.microsoft.com/office/drawing/2014/main" id="{816F5273-6BF7-43D5-B32E-56A350D1FFC8}"/>
              </a:ext>
            </a:extLst>
          </p:cNvPr>
          <p:cNvSpPr txBox="1"/>
          <p:nvPr/>
        </p:nvSpPr>
        <p:spPr>
          <a:xfrm>
            <a:off x="25088569" y="18588876"/>
            <a:ext cx="12528002" cy="6559488"/>
          </a:xfrm>
          <a:prstGeom prst="rect">
            <a:avLst/>
          </a:prstGeom>
          <a:noFill/>
        </p:spPr>
        <p:txBody>
          <a:bodyPr wrap="square" rtlCol="0">
            <a:spAutoFit/>
          </a:bodyPr>
          <a:lstStyle/>
          <a:p>
            <a:pPr marL="500152" indent="-500152" algn="just">
              <a:buFont typeface="Arial" panose="020B0604020202020204" pitchFamily="34" charset="0"/>
              <a:buChar char="•"/>
            </a:pPr>
            <a:r>
              <a:rPr lang="en-US" sz="3502" b="1" dirty="0">
                <a:latin typeface="Arial" panose="020B0604020202020204" pitchFamily="34" charset="0"/>
                <a:cs typeface="Arial" panose="020B0604020202020204" pitchFamily="34" charset="0"/>
              </a:rPr>
              <a:t>Mainstem reaches, </a:t>
            </a:r>
            <a:r>
              <a:rPr lang="en-US" sz="3502" dirty="0">
                <a:latin typeface="Arial" panose="020B0604020202020204" pitchFamily="34" charset="0"/>
                <a:cs typeface="Arial" panose="020B0604020202020204" pitchFamily="34" charset="0"/>
              </a:rPr>
              <a:t>particularly</a:t>
            </a:r>
            <a:r>
              <a:rPr lang="en-US" sz="3502" b="1" dirty="0">
                <a:latin typeface="Arial" panose="020B0604020202020204" pitchFamily="34" charset="0"/>
                <a:cs typeface="Arial" panose="020B0604020202020204" pitchFamily="34" charset="0"/>
              </a:rPr>
              <a:t> </a:t>
            </a:r>
            <a:r>
              <a:rPr lang="en-US" sz="3502" dirty="0">
                <a:latin typeface="Arial" panose="020B0604020202020204" pitchFamily="34" charset="0"/>
                <a:cs typeface="Arial" panose="020B0604020202020204" pitchFamily="34" charset="0"/>
              </a:rPr>
              <a:t>in sub-watershed B1, </a:t>
            </a:r>
            <a:r>
              <a:rPr lang="en-US" sz="3502" b="1" dirty="0">
                <a:latin typeface="Arial" panose="020B0604020202020204" pitchFamily="34" charset="0"/>
                <a:cs typeface="Arial" panose="020B0604020202020204" pitchFamily="34" charset="0"/>
              </a:rPr>
              <a:t>experienced the most change </a:t>
            </a:r>
            <a:r>
              <a:rPr lang="en-US" sz="3502" dirty="0">
                <a:latin typeface="Arial" panose="020B0604020202020204" pitchFamily="34" charset="0"/>
                <a:cs typeface="Arial" panose="020B0604020202020204" pitchFamily="34" charset="0"/>
              </a:rPr>
              <a:t>in ISA, leading to higher SC and major ion concentrations, and the decline of benthic macroinvertebrate community.</a:t>
            </a:r>
          </a:p>
          <a:p>
            <a:pPr marL="500152" indent="-500152" algn="just">
              <a:buFont typeface="Arial" panose="020B0604020202020204" pitchFamily="34" charset="0"/>
              <a:buChar char="•"/>
            </a:pPr>
            <a:r>
              <a:rPr lang="en-US" sz="3502" dirty="0">
                <a:latin typeface="Arial" panose="020B0604020202020204" pitchFamily="34" charset="0"/>
                <a:cs typeface="Arial" panose="020B0604020202020204" pitchFamily="34" charset="0"/>
              </a:rPr>
              <a:t>Stressor analyses using XC</a:t>
            </a:r>
            <a:r>
              <a:rPr lang="en-US" sz="3502" baseline="-25000" dirty="0">
                <a:latin typeface="Arial" panose="020B0604020202020204" pitchFamily="34" charset="0"/>
                <a:cs typeface="Arial" panose="020B0604020202020204" pitchFamily="34" charset="0"/>
              </a:rPr>
              <a:t>95</a:t>
            </a:r>
            <a:r>
              <a:rPr lang="en-US" sz="3502" baseline="30000" dirty="0">
                <a:latin typeface="Arial" panose="020B0604020202020204" pitchFamily="34" charset="0"/>
                <a:cs typeface="Arial" panose="020B0604020202020204" pitchFamily="34" charset="0"/>
              </a:rPr>
              <a:t>4</a:t>
            </a:r>
            <a:r>
              <a:rPr lang="en-US" sz="3502" dirty="0">
                <a:latin typeface="Arial" panose="020B0604020202020204" pitchFamily="34" charset="0"/>
                <a:cs typeface="Arial" panose="020B0604020202020204" pitchFamily="34" charset="0"/>
              </a:rPr>
              <a:t> revealed that the application of </a:t>
            </a:r>
            <a:r>
              <a:rPr lang="en-US" sz="3502" b="1" dirty="0">
                <a:latin typeface="Arial" panose="020B0604020202020204" pitchFamily="34" charset="0"/>
                <a:cs typeface="Arial" panose="020B0604020202020204" pitchFamily="34" charset="0"/>
              </a:rPr>
              <a:t>de-icing salt was likely the driving cause of the loss of sensitive taxa</a:t>
            </a:r>
            <a:r>
              <a:rPr lang="en-US" sz="3502" dirty="0">
                <a:latin typeface="Arial" panose="020B0604020202020204" pitchFamily="34" charset="0"/>
                <a:cs typeface="Arial" panose="020B0604020202020204" pitchFamily="34" charset="0"/>
              </a:rPr>
              <a:t>.</a:t>
            </a:r>
          </a:p>
          <a:p>
            <a:pPr marL="500152" indent="-500152" algn="just">
              <a:buFont typeface="Arial" panose="020B0604020202020204" pitchFamily="34" charset="0"/>
              <a:buChar char="•"/>
            </a:pPr>
            <a:r>
              <a:rPr lang="en-US" sz="3502" b="1" dirty="0">
                <a:latin typeface="Arial" panose="020B0604020202020204" pitchFamily="34" charset="0"/>
                <a:cs typeface="Arial" panose="020B0604020202020204" pitchFamily="34" charset="0"/>
              </a:rPr>
              <a:t>Impacts of de-icing salts on stream invertebrates demonstrated the ineffectiveness of reach-scale management, such as stormwater best management practices</a:t>
            </a:r>
            <a:r>
              <a:rPr lang="en-US" sz="3502" dirty="0">
                <a:latin typeface="Arial" panose="020B0604020202020204" pitchFamily="34" charset="0"/>
                <a:cs typeface="Arial" panose="020B0604020202020204" pitchFamily="34" charset="0"/>
              </a:rPr>
              <a:t>, since </a:t>
            </a:r>
            <a:r>
              <a:rPr lang="en-US" sz="3502" i="1" dirty="0">
                <a:latin typeface="Arial" panose="020B0604020202020204" pitchFamily="34" charset="0"/>
                <a:cs typeface="Arial" panose="020B0604020202020204" pitchFamily="34" charset="0"/>
              </a:rPr>
              <a:t>salt ions could infiltrate through the soil surface to shallow aquifer and discharge to streams</a:t>
            </a:r>
            <a:r>
              <a:rPr lang="en-US" sz="3502" i="1" baseline="30000" dirty="0">
                <a:latin typeface="Arial" panose="020B0604020202020204" pitchFamily="34" charset="0"/>
                <a:cs typeface="Arial" panose="020B0604020202020204" pitchFamily="34" charset="0"/>
              </a:rPr>
              <a:t>1,5</a:t>
            </a:r>
            <a:r>
              <a:rPr lang="en-US" sz="3502" dirty="0">
                <a:latin typeface="Arial" panose="020B0604020202020204" pitchFamily="34" charset="0"/>
                <a:cs typeface="Arial" panose="020B0604020202020204" pitchFamily="34" charset="0"/>
              </a:rPr>
              <a:t>.</a:t>
            </a:r>
          </a:p>
        </p:txBody>
      </p:sp>
      <p:sp>
        <p:nvSpPr>
          <p:cNvPr id="2" name="Text Box 30">
            <a:extLst>
              <a:ext uri="{FF2B5EF4-FFF2-40B4-BE49-F238E27FC236}">
                <a16:creationId xmlns:a16="http://schemas.microsoft.com/office/drawing/2014/main" id="{1B8852B7-B757-41F1-97FB-65C19FC48CA5}"/>
              </a:ext>
            </a:extLst>
          </p:cNvPr>
          <p:cNvSpPr txBox="1">
            <a:spLocks noChangeArrowheads="1"/>
          </p:cNvSpPr>
          <p:nvPr/>
        </p:nvSpPr>
        <p:spPr bwMode="auto">
          <a:xfrm>
            <a:off x="748767" y="408962"/>
            <a:ext cx="36907281" cy="954428"/>
          </a:xfrm>
          <a:prstGeom prst="rect">
            <a:avLst/>
          </a:prstGeom>
          <a:noFill/>
          <a:ln w="38100">
            <a:noFill/>
            <a:miter lim="800000"/>
            <a:headEnd/>
            <a:tailEnd/>
          </a:ln>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defRPr/>
            </a:pPr>
            <a:r>
              <a:rPr lang="en-US" altLang="en-US" sz="5602" b="1" dirty="0">
                <a:solidFill>
                  <a:schemeClr val="accent5">
                    <a:lumMod val="75000"/>
                  </a:schemeClr>
                </a:solidFill>
              </a:rPr>
              <a:t>Consequences of Freshwater Salinization for Benthic Macroinvertebrate Communities and Water Chemistry</a:t>
            </a:r>
            <a:endParaRPr lang="en-US" altLang="en-US" sz="5602" b="1" i="1" dirty="0">
              <a:solidFill>
                <a:schemeClr val="accent5">
                  <a:lumMod val="75000"/>
                </a:schemeClr>
              </a:solidFill>
            </a:endParaRPr>
          </a:p>
        </p:txBody>
      </p:sp>
      <p:sp>
        <p:nvSpPr>
          <p:cNvPr id="7172" name="Text Box 31"/>
          <p:cNvSpPr txBox="1">
            <a:spLocks noChangeArrowheads="1"/>
          </p:cNvSpPr>
          <p:nvPr/>
        </p:nvSpPr>
        <p:spPr bwMode="auto">
          <a:xfrm>
            <a:off x="5415712" y="1663014"/>
            <a:ext cx="28901803" cy="1385316"/>
          </a:xfrm>
          <a:prstGeom prst="rect">
            <a:avLst/>
          </a:prstGeom>
          <a:noFill/>
          <a:ln w="12700">
            <a:noFill/>
            <a:miter lim="800000"/>
            <a:headEnd/>
            <a:tailEnd/>
          </a:ln>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en-US" sz="4802" b="1" dirty="0"/>
              <a:t>Nguyen Tien Anh Quach</a:t>
            </a:r>
            <a:r>
              <a:rPr lang="en-US" altLang="en-US" sz="4802" b="1" baseline="30000" dirty="0"/>
              <a:t>1</a:t>
            </a:r>
            <a:r>
              <a:rPr lang="en-US" altLang="en-US" sz="4802" b="1" dirty="0"/>
              <a:t>, Joel Moore</a:t>
            </a:r>
            <a:r>
              <a:rPr lang="en-US" altLang="en-US" sz="4802" b="1" baseline="30000" dirty="0"/>
              <a:t>2</a:t>
            </a:r>
            <a:r>
              <a:rPr lang="en-US" altLang="en-US" sz="4802" b="1" dirty="0"/>
              <a:t>, Susan Gresens</a:t>
            </a:r>
            <a:r>
              <a:rPr lang="en-US" altLang="en-US" sz="4802" b="1" baseline="30000" dirty="0"/>
              <a:t>1</a:t>
            </a:r>
          </a:p>
          <a:p>
            <a:pPr algn="ctr"/>
            <a:r>
              <a:rPr lang="en-US" altLang="en-US" sz="3600" baseline="30000" dirty="0"/>
              <a:t>1</a:t>
            </a:r>
            <a:r>
              <a:rPr lang="en-US" altLang="en-US" sz="3600" dirty="0"/>
              <a:t> Department of Biological Sciences, Towson University; </a:t>
            </a:r>
            <a:r>
              <a:rPr lang="en-US" altLang="en-US" sz="3600" baseline="30000" dirty="0"/>
              <a:t>2</a:t>
            </a:r>
            <a:r>
              <a:rPr lang="en-US" altLang="en-US" sz="3600" dirty="0"/>
              <a:t> Department of Physics, Astronomy, &amp; Geosciences, Towson University</a:t>
            </a:r>
          </a:p>
        </p:txBody>
      </p:sp>
      <p:sp>
        <p:nvSpPr>
          <p:cNvPr id="7173" name="Rectangle 34"/>
          <p:cNvSpPr>
            <a:spLocks noChangeArrowheads="1"/>
          </p:cNvSpPr>
          <p:nvPr/>
        </p:nvSpPr>
        <p:spPr bwMode="auto">
          <a:xfrm>
            <a:off x="545783" y="4354360"/>
            <a:ext cx="952453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just" eaLnBrk="1" hangingPunct="1"/>
            <a:r>
              <a:rPr lang="en-US" altLang="vi-VN" sz="3000" dirty="0"/>
              <a:t>The Red Run watershed was predominantly rural in 1987. The Baltimore County Council adopted the Owings Mills Master Plan, in 1984, to create the Owings Mills Town Center</a:t>
            </a:r>
            <a:r>
              <a:rPr lang="en-US" altLang="vi-VN" sz="3000" baseline="30000" dirty="0"/>
              <a:t>1</a:t>
            </a:r>
            <a:r>
              <a:rPr lang="en-US" altLang="vi-VN" sz="3000" dirty="0"/>
              <a:t> and Red Run dam was proposed to be built</a:t>
            </a:r>
            <a:r>
              <a:rPr lang="en-US" altLang="vi-VN" sz="3000" baseline="30000" dirty="0"/>
              <a:t>2</a:t>
            </a:r>
            <a:r>
              <a:rPr lang="en-US" altLang="vi-VN" sz="3000" dirty="0"/>
              <a:t>. An impact assessment of the proposed dam was conducted at ten benthic and six water quality sampling stations chosen by the BC DEPS and U.S. Army Corps of Engineer (Fig. 1). Although the dam proposal was not approved, Red Run watershed experienced rapid residential and commercial development from 1990s to 2000.</a:t>
            </a:r>
          </a:p>
        </p:txBody>
      </p:sp>
      <p:sp>
        <p:nvSpPr>
          <p:cNvPr id="7180" name="AutoShape 2" descr="Zoological Museum">
            <a:hlinkClick r:id="rId4" tooltip="Zoological Museum"/>
          </p:cNvPr>
          <p:cNvSpPr>
            <a:spLocks noChangeAspect="1" noChangeArrowheads="1"/>
          </p:cNvSpPr>
          <p:nvPr/>
        </p:nvSpPr>
        <p:spPr bwMode="auto">
          <a:xfrm>
            <a:off x="130683" y="1268163"/>
            <a:ext cx="520065" cy="69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cs typeface="Arial" panose="020B0604020202020204" pitchFamily="34" charset="0"/>
              </a:defRPr>
            </a:lvl1pPr>
            <a:lvl2pPr marL="37931725" indent="-37474525">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endParaRPr lang="en-US" altLang="en-US" sz="2016"/>
          </a:p>
        </p:txBody>
      </p:sp>
      <p:pic>
        <p:nvPicPr>
          <p:cNvPr id="30" name="Picture 29">
            <a:extLst>
              <a:ext uri="{FF2B5EF4-FFF2-40B4-BE49-F238E27FC236}">
                <a16:creationId xmlns:a16="http://schemas.microsoft.com/office/drawing/2014/main" id="{A59916E8-8D77-41F2-90C2-AEC8592EA5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434" y="1481955"/>
            <a:ext cx="5384865" cy="1856850"/>
          </a:xfrm>
          <a:prstGeom prst="rect">
            <a:avLst/>
          </a:prstGeom>
        </p:spPr>
      </p:pic>
      <p:pic>
        <p:nvPicPr>
          <p:cNvPr id="1026" name="Picture 2">
            <a:extLst>
              <a:ext uri="{FF2B5EF4-FFF2-40B4-BE49-F238E27FC236}">
                <a16:creationId xmlns:a16="http://schemas.microsoft.com/office/drawing/2014/main" id="{83BBAAD9-2A78-4C25-BC40-E4822B54B28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347989" y="1497437"/>
            <a:ext cx="2236236" cy="223623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13">
            <a:extLst>
              <a:ext uri="{FF2B5EF4-FFF2-40B4-BE49-F238E27FC236}">
                <a16:creationId xmlns:a16="http://schemas.microsoft.com/office/drawing/2014/main" id="{ED7558AA-E8BE-4F0F-AD19-3B1F2CA92408}"/>
              </a:ext>
            </a:extLst>
          </p:cNvPr>
          <p:cNvSpPr txBox="1">
            <a:spLocks noChangeArrowheads="1"/>
          </p:cNvSpPr>
          <p:nvPr/>
        </p:nvSpPr>
        <p:spPr bwMode="auto">
          <a:xfrm>
            <a:off x="748768" y="25095043"/>
            <a:ext cx="9321557" cy="83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2401" dirty="0"/>
              <a:t>Figure 1. Red Run watershed with benthic and water chemistry sampling stations in 1987-1988 and 2009.</a:t>
            </a:r>
            <a:endParaRPr lang="en-US" sz="2401" dirty="0"/>
          </a:p>
        </p:txBody>
      </p:sp>
      <p:sp>
        <p:nvSpPr>
          <p:cNvPr id="57" name="TextBox 56">
            <a:extLst>
              <a:ext uri="{FF2B5EF4-FFF2-40B4-BE49-F238E27FC236}">
                <a16:creationId xmlns:a16="http://schemas.microsoft.com/office/drawing/2014/main" id="{5F0282CA-3FB2-4D8E-B215-BAE5E313403A}"/>
              </a:ext>
            </a:extLst>
          </p:cNvPr>
          <p:cNvSpPr txBox="1"/>
          <p:nvPr/>
        </p:nvSpPr>
        <p:spPr>
          <a:xfrm>
            <a:off x="704262" y="26062413"/>
            <a:ext cx="9422893" cy="5632311"/>
          </a:xfrm>
          <a:prstGeom prst="rect">
            <a:avLst/>
          </a:prstGeom>
          <a:noFill/>
        </p:spPr>
        <p:txBody>
          <a:bodyPr wrap="square" rtlCol="0">
            <a:spAutoFit/>
          </a:bodyPr>
          <a:lstStyle/>
          <a:p>
            <a:pPr marL="497866"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Impervious surface area </a:t>
            </a:r>
            <a:r>
              <a:rPr lang="en-US" sz="3000" dirty="0">
                <a:latin typeface="Arial" panose="020B0604020202020204" pitchFamily="34" charset="0"/>
                <a:cs typeface="Arial" panose="020B0604020202020204" pitchFamily="34" charset="0"/>
              </a:rPr>
              <a:t>data were collected from the </a:t>
            </a:r>
            <a:r>
              <a:rPr lang="en-US" sz="3000" i="1" dirty="0">
                <a:latin typeface="Arial" panose="020B0604020202020204" pitchFamily="34" charset="0"/>
                <a:cs typeface="Arial" panose="020B0604020202020204" pitchFamily="34" charset="0"/>
              </a:rPr>
              <a:t>National Land Cover Database </a:t>
            </a:r>
            <a:r>
              <a:rPr lang="en-US" sz="3000" dirty="0">
                <a:latin typeface="Arial" panose="020B0604020202020204" pitchFamily="34" charset="0"/>
                <a:cs typeface="Arial" panose="020B0604020202020204" pitchFamily="34" charset="0"/>
              </a:rPr>
              <a:t>from 2001 to 2019.</a:t>
            </a:r>
            <a:endParaRPr lang="en-US" sz="3000" i="1" dirty="0">
              <a:latin typeface="Arial" panose="020B0604020202020204" pitchFamily="34" charset="0"/>
              <a:cs typeface="Arial" panose="020B0604020202020204" pitchFamily="34" charset="0"/>
            </a:endParaRPr>
          </a:p>
          <a:p>
            <a:pPr marL="500152" indent="-500152" algn="just">
              <a:buFont typeface="Arial" panose="020B0604020202020204" pitchFamily="34" charset="0"/>
              <a:buChar char="•"/>
            </a:pPr>
            <a:r>
              <a:rPr lang="en-US" sz="3000" dirty="0">
                <a:latin typeface="Arial" panose="020B0604020202020204" pitchFamily="34" charset="0"/>
                <a:cs typeface="Arial" panose="020B0604020202020204" pitchFamily="34" charset="0"/>
              </a:rPr>
              <a:t>In 1987-1988 and 2009, the BC DEPS monitored </a:t>
            </a:r>
            <a:r>
              <a:rPr lang="en-US" sz="3000" b="1" dirty="0">
                <a:latin typeface="Arial" panose="020B0604020202020204" pitchFamily="34" charset="0"/>
                <a:cs typeface="Arial" panose="020B0604020202020204" pitchFamily="34" charset="0"/>
              </a:rPr>
              <a:t>water quality roughly monthly and </a:t>
            </a:r>
            <a:r>
              <a:rPr lang="en-US" sz="3000" dirty="0">
                <a:latin typeface="Arial" panose="020B0604020202020204" pitchFamily="34" charset="0"/>
                <a:cs typeface="Arial" panose="020B0604020202020204" pitchFamily="34" charset="0"/>
              </a:rPr>
              <a:t>sampled </a:t>
            </a:r>
            <a:r>
              <a:rPr lang="en-US" sz="3000" b="1" dirty="0">
                <a:latin typeface="Arial" panose="020B0604020202020204" pitchFamily="34" charset="0"/>
                <a:cs typeface="Arial" panose="020B0604020202020204" pitchFamily="34" charset="0"/>
              </a:rPr>
              <a:t>benthic macroinvertebrate four times a year</a:t>
            </a:r>
            <a:r>
              <a:rPr lang="en-US" sz="3000" dirty="0">
                <a:latin typeface="Arial" panose="020B0604020202020204" pitchFamily="34" charset="0"/>
                <a:cs typeface="Arial" panose="020B0604020202020204" pitchFamily="34" charset="0"/>
              </a:rPr>
              <a:t>.</a:t>
            </a:r>
          </a:p>
          <a:p>
            <a:pPr marL="500152" indent="-500152" algn="just">
              <a:buFont typeface="Arial" panose="020B0604020202020204" pitchFamily="34" charset="0"/>
              <a:buChar char="•"/>
            </a:pPr>
            <a:r>
              <a:rPr lang="en-US" sz="3000" dirty="0">
                <a:latin typeface="Arial" panose="020B0604020202020204" pitchFamily="34" charset="0"/>
                <a:cs typeface="Arial" panose="020B0604020202020204" pitchFamily="34" charset="0"/>
              </a:rPr>
              <a:t>Benthic macroinvertebrates were identified to </a:t>
            </a:r>
            <a:r>
              <a:rPr lang="en-US" sz="3000" b="1" dirty="0">
                <a:latin typeface="Arial" panose="020B0604020202020204" pitchFamily="34" charset="0"/>
                <a:cs typeface="Arial" panose="020B0604020202020204" pitchFamily="34" charset="0"/>
              </a:rPr>
              <a:t>genus-level,</a:t>
            </a:r>
            <a:r>
              <a:rPr lang="en-US" sz="3000" dirty="0">
                <a:latin typeface="Arial" panose="020B0604020202020204" pitchFamily="34" charset="0"/>
                <a:cs typeface="Arial" panose="020B0604020202020204" pitchFamily="34" charset="0"/>
              </a:rPr>
              <a:t> except Chironomidae and Oligochaeta.</a:t>
            </a:r>
          </a:p>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Tolerance values </a:t>
            </a:r>
            <a:r>
              <a:rPr lang="en-US" sz="3000" dirty="0">
                <a:latin typeface="Arial" panose="020B0604020202020204" pitchFamily="34" charset="0"/>
                <a:cs typeface="Arial" panose="020B0604020202020204" pitchFamily="34" charset="0"/>
              </a:rPr>
              <a:t>and </a:t>
            </a:r>
            <a:r>
              <a:rPr lang="en-US" sz="3000" b="1" dirty="0">
                <a:latin typeface="Arial" panose="020B0604020202020204" pitchFamily="34" charset="0"/>
                <a:cs typeface="Arial" panose="020B0604020202020204" pitchFamily="34" charset="0"/>
              </a:rPr>
              <a:t>extirpation level of specific conductivity (XC</a:t>
            </a:r>
            <a:r>
              <a:rPr lang="en-US" sz="3000" b="1" baseline="-25000" dirty="0">
                <a:latin typeface="Arial" panose="020B0604020202020204" pitchFamily="34" charset="0"/>
                <a:cs typeface="Arial" panose="020B0604020202020204" pitchFamily="34" charset="0"/>
              </a:rPr>
              <a:t>95</a:t>
            </a:r>
            <a:r>
              <a:rPr lang="en-US" sz="3000" b="1" dirty="0">
                <a:latin typeface="Arial" panose="020B0604020202020204" pitchFamily="34" charset="0"/>
                <a:cs typeface="Arial" panose="020B0604020202020204" pitchFamily="34" charset="0"/>
              </a:rPr>
              <a:t>)</a:t>
            </a:r>
            <a:r>
              <a:rPr lang="en-US" sz="3000" dirty="0">
                <a:latin typeface="Arial" panose="020B0604020202020204" pitchFamily="34" charset="0"/>
                <a:cs typeface="Arial" panose="020B0604020202020204" pitchFamily="34" charset="0"/>
              </a:rPr>
              <a:t> were collected from Southerland et al. (2015) and Cormier et al. (2018).</a:t>
            </a:r>
          </a:p>
        </p:txBody>
      </p:sp>
      <p:pic>
        <p:nvPicPr>
          <p:cNvPr id="41" name="Picture 40" descr="Chart, scatter chart&#10;&#10;Description automatically generated">
            <a:extLst>
              <a:ext uri="{FF2B5EF4-FFF2-40B4-BE49-F238E27FC236}">
                <a16:creationId xmlns:a16="http://schemas.microsoft.com/office/drawing/2014/main" id="{A8AF4821-1CE1-4A78-834C-67BF0B18E250}"/>
              </a:ext>
            </a:extLst>
          </p:cNvPr>
          <p:cNvPicPr>
            <a:picLocks noChangeAspect="1"/>
          </p:cNvPicPr>
          <p:nvPr/>
        </p:nvPicPr>
        <p:blipFill rotWithShape="1">
          <a:blip r:embed="rId7">
            <a:extLst>
              <a:ext uri="{28A0092B-C50C-407E-A947-70E740481C1C}">
                <a14:useLocalDpi xmlns:a14="http://schemas.microsoft.com/office/drawing/2010/main" val="0"/>
              </a:ext>
            </a:extLst>
          </a:blip>
          <a:srcRect b="5400"/>
          <a:stretch/>
        </p:blipFill>
        <p:spPr>
          <a:xfrm>
            <a:off x="10783116" y="5046111"/>
            <a:ext cx="8236230" cy="4478893"/>
          </a:xfrm>
          <a:prstGeom prst="rect">
            <a:avLst/>
          </a:prstGeom>
        </p:spPr>
      </p:pic>
      <p:sp>
        <p:nvSpPr>
          <p:cNvPr id="69" name="TextBox 13">
            <a:extLst>
              <a:ext uri="{FF2B5EF4-FFF2-40B4-BE49-F238E27FC236}">
                <a16:creationId xmlns:a16="http://schemas.microsoft.com/office/drawing/2014/main" id="{5C44B68F-5DB6-44C4-949B-3C166D64AEC0}"/>
              </a:ext>
            </a:extLst>
          </p:cNvPr>
          <p:cNvSpPr txBox="1">
            <a:spLocks noChangeArrowheads="1"/>
          </p:cNvSpPr>
          <p:nvPr/>
        </p:nvSpPr>
        <p:spPr bwMode="auto">
          <a:xfrm>
            <a:off x="19111168" y="5606774"/>
            <a:ext cx="5099303" cy="304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401" dirty="0"/>
              <a:t>Figure 2. Impervious surface area (ISA) in 4 sub-watersheds from 2001 to 2019. ISA ranged from 2 to 22%, with largest increases in sub-watersheds B1 and B9A. Sub-watershed B9 consistently stayed at 2% ISA, below the threshold for brook trout existence.</a:t>
            </a:r>
          </a:p>
        </p:txBody>
      </p:sp>
      <p:sp>
        <p:nvSpPr>
          <p:cNvPr id="70" name="TextBox 13">
            <a:extLst>
              <a:ext uri="{FF2B5EF4-FFF2-40B4-BE49-F238E27FC236}">
                <a16:creationId xmlns:a16="http://schemas.microsoft.com/office/drawing/2014/main" id="{4B558775-E617-44AA-A2D9-5DAFF0762D08}"/>
              </a:ext>
            </a:extLst>
          </p:cNvPr>
          <p:cNvSpPr txBox="1">
            <a:spLocks noChangeArrowheads="1"/>
          </p:cNvSpPr>
          <p:nvPr/>
        </p:nvSpPr>
        <p:spPr bwMode="auto">
          <a:xfrm>
            <a:off x="20902948" y="10693574"/>
            <a:ext cx="3089363" cy="4525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sz="2401" dirty="0"/>
              <a:t>Figure 3. Specific conductance (SC) in 1987-1988 and 2009-2010. The concentrations of Cl</a:t>
            </a:r>
            <a:r>
              <a:rPr lang="en-US" altLang="en-US" sz="2401" baseline="30000" dirty="0"/>
              <a:t>-</a:t>
            </a:r>
            <a:r>
              <a:rPr lang="en-US" altLang="en-US" sz="2401" dirty="0"/>
              <a:t> and Ca</a:t>
            </a:r>
            <a:r>
              <a:rPr lang="en-US" altLang="en-US" sz="2401" baseline="30000" dirty="0"/>
              <a:t>2+</a:t>
            </a:r>
            <a:r>
              <a:rPr lang="en-US" altLang="en-US" sz="2401" dirty="0"/>
              <a:t> and SC </a:t>
            </a:r>
            <a:r>
              <a:rPr lang="en-US" altLang="en-US" sz="2401" b="1" dirty="0"/>
              <a:t>had statistically significant correlations with each other </a:t>
            </a:r>
            <a:r>
              <a:rPr lang="en-US" altLang="en-US" sz="2401" i="1" dirty="0"/>
              <a:t>(p &lt; 0.001; R</a:t>
            </a:r>
            <a:r>
              <a:rPr lang="en-US" altLang="en-US" sz="2401" i="1" baseline="30000" dirty="0"/>
              <a:t>2</a:t>
            </a:r>
            <a:r>
              <a:rPr lang="en-US" altLang="en-US" sz="2401" i="1" dirty="0"/>
              <a:t> ranged from 0.82 to 0.93)</a:t>
            </a:r>
            <a:r>
              <a:rPr lang="en-US" altLang="en-US" sz="2401" dirty="0"/>
              <a:t>.</a:t>
            </a:r>
            <a:endParaRPr lang="vi-VN" altLang="en-US" sz="2401" dirty="0"/>
          </a:p>
        </p:txBody>
      </p:sp>
      <p:sp>
        <p:nvSpPr>
          <p:cNvPr id="37" name="TextBox 36">
            <a:extLst>
              <a:ext uri="{FF2B5EF4-FFF2-40B4-BE49-F238E27FC236}">
                <a16:creationId xmlns:a16="http://schemas.microsoft.com/office/drawing/2014/main" id="{0185A7F8-B199-48A9-8530-96C133417776}"/>
              </a:ext>
            </a:extLst>
          </p:cNvPr>
          <p:cNvSpPr txBox="1"/>
          <p:nvPr/>
        </p:nvSpPr>
        <p:spPr>
          <a:xfrm>
            <a:off x="25128036" y="25730542"/>
            <a:ext cx="12528002" cy="1016625"/>
          </a:xfrm>
          <a:prstGeom prst="rect">
            <a:avLst/>
          </a:prstGeom>
          <a:noFill/>
        </p:spPr>
        <p:txBody>
          <a:bodyPr wrap="square" rtlCol="0">
            <a:spAutoFit/>
          </a:bodyPr>
          <a:lstStyle/>
          <a:p>
            <a:pPr algn="just"/>
            <a:r>
              <a:rPr lang="en-US" sz="2002" dirty="0">
                <a:latin typeface="Arial" panose="020B0604020202020204" pitchFamily="34" charset="0"/>
                <a:cs typeface="Arial" panose="020B0604020202020204" pitchFamily="34" charset="0"/>
              </a:rPr>
              <a:t>We thank Towson University Graduate Student Association for funding support and the Baltimore County Department of Environmental Protection and Sustainability for benthic macroinvertebrate and water quality data. We also thank Kevin Brittingham and Dennis Genito for designing the study.</a:t>
            </a:r>
          </a:p>
        </p:txBody>
      </p:sp>
      <p:sp>
        <p:nvSpPr>
          <p:cNvPr id="43" name="Rectangle 34">
            <a:extLst>
              <a:ext uri="{FF2B5EF4-FFF2-40B4-BE49-F238E27FC236}">
                <a16:creationId xmlns:a16="http://schemas.microsoft.com/office/drawing/2014/main" id="{5A74FF5A-D8DB-4268-9C69-B820F71D6BC8}"/>
              </a:ext>
            </a:extLst>
          </p:cNvPr>
          <p:cNvSpPr>
            <a:spLocks noChangeArrowheads="1"/>
          </p:cNvSpPr>
          <p:nvPr/>
        </p:nvSpPr>
        <p:spPr bwMode="auto">
          <a:xfrm>
            <a:off x="545781" y="9473153"/>
            <a:ext cx="9527858" cy="378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spcAft>
                <a:spcPts val="600"/>
              </a:spcAft>
            </a:pPr>
            <a:r>
              <a:rPr lang="en-US" altLang="vi-VN" sz="3200" b="1" dirty="0">
                <a:solidFill>
                  <a:srgbClr val="FF0000"/>
                </a:solidFill>
              </a:rPr>
              <a:t>Research Questions</a:t>
            </a:r>
          </a:p>
          <a:p>
            <a:pPr algn="just">
              <a:spcAft>
                <a:spcPts val="600"/>
              </a:spcAft>
            </a:pPr>
            <a:endParaRPr lang="en-US" altLang="vi-VN" sz="801" dirty="0"/>
          </a:p>
          <a:p>
            <a:pPr algn="just">
              <a:spcAft>
                <a:spcPts val="600"/>
              </a:spcAft>
            </a:pPr>
            <a:r>
              <a:rPr lang="en-US" altLang="vi-VN" sz="3000" dirty="0"/>
              <a:t>1. How did </a:t>
            </a:r>
            <a:r>
              <a:rPr lang="en-US" altLang="vi-VN" sz="3000" b="1" dirty="0"/>
              <a:t>specific conductance and major ion concentrations </a:t>
            </a:r>
            <a:r>
              <a:rPr lang="en-US" altLang="vi-VN" sz="3000" dirty="0"/>
              <a:t>change over the period of 1987-2009?</a:t>
            </a:r>
          </a:p>
          <a:p>
            <a:pPr algn="just">
              <a:spcAft>
                <a:spcPts val="600"/>
              </a:spcAft>
            </a:pPr>
            <a:r>
              <a:rPr lang="en-US" altLang="vi-VN" sz="3000" dirty="0"/>
              <a:t>2. How did </a:t>
            </a:r>
            <a:r>
              <a:rPr lang="en-US" altLang="vi-VN" sz="3000" b="1" dirty="0"/>
              <a:t>benthic communities </a:t>
            </a:r>
            <a:r>
              <a:rPr lang="en-US" altLang="vi-VN" sz="3000" dirty="0"/>
              <a:t>respond to rapid urbanization?</a:t>
            </a:r>
          </a:p>
          <a:p>
            <a:pPr algn="just" eaLnBrk="1" hangingPunct="1"/>
            <a:r>
              <a:rPr lang="en-US" altLang="vi-VN" sz="3000" dirty="0"/>
              <a:t>3. Which </a:t>
            </a:r>
            <a:r>
              <a:rPr lang="en-US" altLang="vi-VN" sz="3000" b="1" dirty="0"/>
              <a:t>stressor(s)</a:t>
            </a:r>
            <a:r>
              <a:rPr lang="en-US" altLang="vi-VN" sz="3000" dirty="0"/>
              <a:t> were likely the driving cause of the declines in biotic integrity?</a:t>
            </a:r>
          </a:p>
        </p:txBody>
      </p:sp>
      <p:sp>
        <p:nvSpPr>
          <p:cNvPr id="46" name="TextBox 45">
            <a:extLst>
              <a:ext uri="{FF2B5EF4-FFF2-40B4-BE49-F238E27FC236}">
                <a16:creationId xmlns:a16="http://schemas.microsoft.com/office/drawing/2014/main" id="{AE161A24-1258-45FA-AC3D-769CAF41406C}"/>
              </a:ext>
            </a:extLst>
          </p:cNvPr>
          <p:cNvSpPr txBox="1"/>
          <p:nvPr/>
        </p:nvSpPr>
        <p:spPr>
          <a:xfrm>
            <a:off x="25128036" y="27432000"/>
            <a:ext cx="12528002" cy="4142673"/>
          </a:xfrm>
          <a:prstGeom prst="rect">
            <a:avLst/>
          </a:prstGeom>
          <a:noFill/>
        </p:spPr>
        <p:txBody>
          <a:bodyPr wrap="square" rtlCol="0">
            <a:spAutoFit/>
          </a:bodyPr>
          <a:lstStyle/>
          <a:p>
            <a:r>
              <a:rPr lang="en-US" sz="1880" dirty="0"/>
              <a:t>1. Snodgrass, J. W., Moore, J., Lev, S. M., </a:t>
            </a:r>
            <a:r>
              <a:rPr lang="en-US" sz="1880" i="1" dirty="0"/>
              <a:t>et al.</a:t>
            </a:r>
            <a:r>
              <a:rPr lang="en-US" sz="1880" dirty="0"/>
              <a:t> (2017). Influence of Modern Stormwater Management Practices on Transport of Road Salt to Surface Waters. </a:t>
            </a:r>
            <a:r>
              <a:rPr lang="en-US" sz="1880" i="1" dirty="0"/>
              <a:t>Environmental Science &amp; Technology, 51</a:t>
            </a:r>
            <a:r>
              <a:rPr lang="en-US" sz="1880" dirty="0"/>
              <a:t>(8), 4165–4172. </a:t>
            </a:r>
            <a:r>
              <a:rPr lang="en-US" sz="1880" dirty="0">
                <a:hlinkClick r:id="rId8">
                  <a:extLst>
                    <a:ext uri="{A12FA001-AC4F-418D-AE19-62706E023703}">
                      <ahyp:hlinkClr xmlns:ahyp="http://schemas.microsoft.com/office/drawing/2018/hyperlinkcolor" val="tx"/>
                    </a:ext>
                  </a:extLst>
                </a:hlinkClick>
              </a:rPr>
              <a:t>https://doi.org/10.1021/acs.est.6b03107</a:t>
            </a:r>
            <a:endParaRPr lang="en-US" sz="1880" dirty="0"/>
          </a:p>
          <a:p>
            <a:r>
              <a:rPr lang="en-US" sz="1880" dirty="0"/>
              <a:t>2. Baltimore County Dept. of Public Works and Dept. of Environmental Protection and Resource Management. (1990). </a:t>
            </a:r>
            <a:r>
              <a:rPr lang="en-US" sz="1880" i="1" dirty="0"/>
              <a:t>Red Run Dam Environmental Assessment. Vol. 1 Existing Environment Technical Document, Final Report. 487-58 EA Report RKK81R1.</a:t>
            </a:r>
          </a:p>
          <a:p>
            <a:r>
              <a:rPr lang="en-US" sz="1880" dirty="0"/>
              <a:t>3. Southerland, M. T., Rogers, G. M., Kline, M. J., </a:t>
            </a:r>
            <a:r>
              <a:rPr lang="en-US" sz="1880" i="1" dirty="0"/>
              <a:t>et al.</a:t>
            </a:r>
            <a:r>
              <a:rPr lang="en-US" sz="1880" dirty="0"/>
              <a:t> (2005). </a:t>
            </a:r>
            <a:r>
              <a:rPr lang="en-US" sz="1880" i="1" dirty="0"/>
              <a:t>New biological indicators to better assess the condition of Maryland streams</a:t>
            </a:r>
            <a:r>
              <a:rPr lang="en-US" sz="1880" dirty="0"/>
              <a:t>. Publication # DNR-12-0305-0100. Maryland Department of Natural Resources Monitoring and Non-Tidal Assessment Division, Annapolis, MD</a:t>
            </a:r>
          </a:p>
          <a:p>
            <a:r>
              <a:rPr lang="en-US" sz="1880" dirty="0"/>
              <a:t>4. Cormier, S. M., Zheng, L., &amp; Flaherty, C. M. (2018). A field-based model of the relationship between extirpation of salt-intolerant benthic invertebrates and background conductivity. </a:t>
            </a:r>
            <a:r>
              <a:rPr lang="en-US" sz="1880" i="1" dirty="0"/>
              <a:t>Science of The Total Environment, 633</a:t>
            </a:r>
            <a:r>
              <a:rPr lang="en-US" sz="1880" dirty="0"/>
              <a:t>, 1629–1636. </a:t>
            </a:r>
            <a:r>
              <a:rPr lang="en-US" sz="1880" dirty="0">
                <a:hlinkClick r:id="rId9">
                  <a:extLst>
                    <a:ext uri="{A12FA001-AC4F-418D-AE19-62706E023703}">
                      <ahyp:hlinkClr xmlns:ahyp="http://schemas.microsoft.com/office/drawing/2018/hyperlinkcolor" val="tx"/>
                    </a:ext>
                  </a:extLst>
                </a:hlinkClick>
              </a:rPr>
              <a:t>https://doi.org/10.1016/j.scitotenv.2018.02.044</a:t>
            </a:r>
            <a:endParaRPr lang="en-US" sz="1880" dirty="0"/>
          </a:p>
          <a:p>
            <a:r>
              <a:rPr lang="en-US" sz="1880" dirty="0"/>
              <a:t>5. Casey, R. E., Lev, S. M., &amp; Snodgrass, J. W. (2013). Stormwater ponds as a source of long-term surface and ground water </a:t>
            </a:r>
            <a:r>
              <a:rPr lang="en-US" sz="1880" dirty="0" err="1"/>
              <a:t>salinisation</a:t>
            </a:r>
            <a:r>
              <a:rPr lang="en-US" sz="1880" dirty="0"/>
              <a:t>. </a:t>
            </a:r>
            <a:r>
              <a:rPr lang="en-US" sz="1880" i="1" dirty="0"/>
              <a:t>Urban Water Journal, 10</a:t>
            </a:r>
            <a:r>
              <a:rPr lang="en-US" sz="1880" dirty="0"/>
              <a:t>(3), 145–153. </a:t>
            </a:r>
            <a:r>
              <a:rPr lang="en-US" sz="1880" dirty="0">
                <a:hlinkClick r:id="rId10">
                  <a:extLst>
                    <a:ext uri="{A12FA001-AC4F-418D-AE19-62706E023703}">
                      <ahyp:hlinkClr xmlns:ahyp="http://schemas.microsoft.com/office/drawing/2018/hyperlinkcolor" val="tx"/>
                    </a:ext>
                  </a:extLst>
                </a:hlinkClick>
              </a:rPr>
              <a:t>https://doi.org/10.1080/1573062X.2012.716070</a:t>
            </a:r>
            <a:endParaRPr lang="en-US" sz="1880" dirty="0"/>
          </a:p>
          <a:p>
            <a:r>
              <a:rPr lang="en-US" sz="1880" dirty="0"/>
              <a:t>6. </a:t>
            </a:r>
            <a:r>
              <a:rPr lang="en-US" sz="1880" dirty="0" err="1"/>
              <a:t>Stranko</a:t>
            </a:r>
            <a:r>
              <a:rPr lang="en-US" sz="1880" dirty="0"/>
              <a:t>, S. A., </a:t>
            </a:r>
            <a:r>
              <a:rPr lang="en-US" sz="1880" dirty="0" err="1"/>
              <a:t>Hilderbrand</a:t>
            </a:r>
            <a:r>
              <a:rPr lang="en-US" sz="1880" dirty="0"/>
              <a:t>, R. H., Morgan, R. P., </a:t>
            </a:r>
            <a:r>
              <a:rPr lang="en-US" sz="1880" i="1" dirty="0"/>
              <a:t>et </a:t>
            </a:r>
            <a:r>
              <a:rPr lang="en-US" sz="1880" i="1"/>
              <a:t>al.</a:t>
            </a:r>
            <a:r>
              <a:rPr lang="en-US" sz="1880"/>
              <a:t> </a:t>
            </a:r>
            <a:r>
              <a:rPr lang="en-US" sz="1880" dirty="0"/>
              <a:t>(2008). Brook Trout Declines with Land Cover and Temperature Changes in Maryland. North American Journal of Fisheries Management, 28(4), 1223–1232. </a:t>
            </a:r>
            <a:r>
              <a:rPr lang="en-US" sz="1880" dirty="0">
                <a:hlinkClick r:id="rId11">
                  <a:extLst>
                    <a:ext uri="{A12FA001-AC4F-418D-AE19-62706E023703}">
                      <ahyp:hlinkClr xmlns:ahyp="http://schemas.microsoft.com/office/drawing/2018/hyperlinkcolor" val="tx"/>
                    </a:ext>
                  </a:extLst>
                </a:hlinkClick>
              </a:rPr>
              <a:t>https://doi.org/10.1577/M07-032.1</a:t>
            </a:r>
            <a:endParaRPr lang="en-US" sz="1880" dirty="0"/>
          </a:p>
        </p:txBody>
      </p:sp>
      <p:sp>
        <p:nvSpPr>
          <p:cNvPr id="47" name="TextBox 46">
            <a:extLst>
              <a:ext uri="{FF2B5EF4-FFF2-40B4-BE49-F238E27FC236}">
                <a16:creationId xmlns:a16="http://schemas.microsoft.com/office/drawing/2014/main" id="{D806EE76-F808-40AF-A77D-1001192A66F4}"/>
              </a:ext>
            </a:extLst>
          </p:cNvPr>
          <p:cNvSpPr txBox="1"/>
          <p:nvPr/>
        </p:nvSpPr>
        <p:spPr>
          <a:xfrm>
            <a:off x="10667245" y="15773403"/>
            <a:ext cx="13634467" cy="1477328"/>
          </a:xfrm>
          <a:prstGeom prst="rect">
            <a:avLst/>
          </a:prstGeom>
          <a:noFill/>
        </p:spPr>
        <p:txBody>
          <a:bodyPr wrap="square" rtlCol="0">
            <a:spAutoFit/>
          </a:bodyPr>
          <a:lstStyle/>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Mean SC doubled </a:t>
            </a:r>
            <a:r>
              <a:rPr lang="en-US" sz="3000" dirty="0">
                <a:latin typeface="Arial" panose="020B0604020202020204" pitchFamily="34" charset="0"/>
                <a:cs typeface="Arial" panose="020B0604020202020204" pitchFamily="34" charset="0"/>
              </a:rPr>
              <a:t>and</a:t>
            </a:r>
            <a:r>
              <a:rPr lang="en-US" sz="3000" b="1" dirty="0">
                <a:latin typeface="Arial" panose="020B0604020202020204" pitchFamily="34" charset="0"/>
                <a:cs typeface="Arial" panose="020B0604020202020204" pitchFamily="34" charset="0"/>
              </a:rPr>
              <a:t> major ion concentrations increased up to 10 times </a:t>
            </a:r>
            <a:r>
              <a:rPr lang="en-US" sz="3000" dirty="0">
                <a:latin typeface="Arial" panose="020B0604020202020204" pitchFamily="34" charset="0"/>
                <a:cs typeface="Arial" panose="020B0604020202020204" pitchFamily="34" charset="0"/>
              </a:rPr>
              <a:t>in urbanized sub-watersheds</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(Fig. 3). Meanwhile, </a:t>
            </a:r>
            <a:r>
              <a:rPr lang="en-US" sz="3000" b="1" dirty="0">
                <a:latin typeface="Arial" panose="020B0604020202020204" pitchFamily="34" charset="0"/>
                <a:cs typeface="Arial" panose="020B0604020202020204" pitchFamily="34" charset="0"/>
              </a:rPr>
              <a:t>sub-watershed B9 </a:t>
            </a:r>
            <a:r>
              <a:rPr lang="en-US" sz="3000" dirty="0">
                <a:latin typeface="Arial" panose="020B0604020202020204" pitchFamily="34" charset="0"/>
                <a:cs typeface="Arial" panose="020B0604020202020204" pitchFamily="34" charset="0"/>
              </a:rPr>
              <a:t>and</a:t>
            </a:r>
            <a:r>
              <a:rPr lang="en-US" sz="3000" b="1" dirty="0">
                <a:latin typeface="Arial" panose="020B0604020202020204" pitchFamily="34" charset="0"/>
                <a:cs typeface="Arial" panose="020B0604020202020204" pitchFamily="34" charset="0"/>
              </a:rPr>
              <a:t> the headwater of sub-watershed B7 </a:t>
            </a:r>
            <a:r>
              <a:rPr lang="en-US" sz="3000" dirty="0">
                <a:latin typeface="Arial" panose="020B0604020202020204" pitchFamily="34" charset="0"/>
                <a:cs typeface="Arial" panose="020B0604020202020204" pitchFamily="34" charset="0"/>
              </a:rPr>
              <a:t>showed little change.</a:t>
            </a:r>
          </a:p>
        </p:txBody>
      </p:sp>
      <p:sp>
        <p:nvSpPr>
          <p:cNvPr id="48" name="TextBox 47">
            <a:extLst>
              <a:ext uri="{FF2B5EF4-FFF2-40B4-BE49-F238E27FC236}">
                <a16:creationId xmlns:a16="http://schemas.microsoft.com/office/drawing/2014/main" id="{B41D71F9-22AE-415A-97BC-B8E86484E89E}"/>
              </a:ext>
            </a:extLst>
          </p:cNvPr>
          <p:cNvSpPr txBox="1"/>
          <p:nvPr/>
        </p:nvSpPr>
        <p:spPr>
          <a:xfrm>
            <a:off x="10652000" y="18059403"/>
            <a:ext cx="13649706" cy="1015663"/>
          </a:xfrm>
          <a:prstGeom prst="rect">
            <a:avLst/>
          </a:prstGeom>
          <a:noFill/>
        </p:spPr>
        <p:txBody>
          <a:bodyPr wrap="square" rtlCol="0">
            <a:spAutoFit/>
          </a:bodyPr>
          <a:lstStyle/>
          <a:p>
            <a:pPr marL="500152" indent="-500152" algn="just">
              <a:buFont typeface="Arial" panose="020B0604020202020204" pitchFamily="34" charset="0"/>
              <a:buChar char="•"/>
            </a:pPr>
            <a:r>
              <a:rPr lang="en-US" sz="3000" b="1" u="sng" dirty="0">
                <a:latin typeface="Arial" panose="020B0604020202020204" pitchFamily="34" charset="0"/>
                <a:cs typeface="Arial" panose="020B0604020202020204" pitchFamily="34" charset="0"/>
              </a:rPr>
              <a:t>Ordination analysis:</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NMDS was performed on </a:t>
            </a:r>
            <a:r>
              <a:rPr lang="en-US" sz="3000" i="1" dirty="0">
                <a:latin typeface="Arial" panose="020B0604020202020204" pitchFamily="34" charset="0"/>
                <a:cs typeface="Arial" panose="020B0604020202020204" pitchFamily="34" charset="0"/>
              </a:rPr>
              <a:t>annual density data</a:t>
            </a:r>
            <a:r>
              <a:rPr lang="en-US" sz="3000" dirty="0">
                <a:latin typeface="Arial" panose="020B0604020202020204" pitchFamily="34" charset="0"/>
                <a:cs typeface="Arial" panose="020B0604020202020204" pitchFamily="34" charset="0"/>
              </a:rPr>
              <a:t>. Axis scores and water chemistry measurements were used in regressions.</a:t>
            </a:r>
          </a:p>
        </p:txBody>
      </p:sp>
      <p:sp>
        <p:nvSpPr>
          <p:cNvPr id="55" name="TextBox 54">
            <a:extLst>
              <a:ext uri="{FF2B5EF4-FFF2-40B4-BE49-F238E27FC236}">
                <a16:creationId xmlns:a16="http://schemas.microsoft.com/office/drawing/2014/main" id="{2BB28444-0FD8-4F52-8043-2F9D29F7E274}"/>
              </a:ext>
            </a:extLst>
          </p:cNvPr>
          <p:cNvSpPr txBox="1"/>
          <p:nvPr/>
        </p:nvSpPr>
        <p:spPr>
          <a:xfrm>
            <a:off x="25096586" y="4833888"/>
            <a:ext cx="12554233" cy="2862322"/>
          </a:xfrm>
          <a:prstGeom prst="rect">
            <a:avLst/>
          </a:prstGeom>
          <a:noFill/>
        </p:spPr>
        <p:txBody>
          <a:bodyPr wrap="square" rtlCol="0">
            <a:spAutoFit/>
          </a:bodyPr>
          <a:lstStyle/>
          <a:p>
            <a:pPr marL="500152" indent="-500152" algn="just">
              <a:buFont typeface="Arial" panose="020B0604020202020204" pitchFamily="34" charset="0"/>
              <a:buChar char="•"/>
            </a:pPr>
            <a:r>
              <a:rPr lang="en-US" sz="3000" b="1" u="sng" dirty="0">
                <a:latin typeface="Arial" panose="020B0604020202020204" pitchFamily="34" charset="0"/>
                <a:cs typeface="Arial" panose="020B0604020202020204" pitchFamily="34" charset="0"/>
              </a:rPr>
              <a:t>Randomization tests:</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To determine whether lost sensitive taxa were preferentially or randomly lost due to salinity stressor, randomization tests were conducted using the </a:t>
            </a:r>
            <a:r>
              <a:rPr lang="en-US" sz="3000" b="1" dirty="0">
                <a:latin typeface="Arial" panose="020B0604020202020204" pitchFamily="34" charset="0"/>
                <a:cs typeface="Arial" panose="020B0604020202020204" pitchFamily="34" charset="0"/>
              </a:rPr>
              <a:t>extirpation level of specific conductivity</a:t>
            </a:r>
            <a:r>
              <a:rPr lang="en-US" sz="3000" baseline="30000" dirty="0">
                <a:latin typeface="Arial" panose="020B0604020202020204" pitchFamily="34" charset="0"/>
                <a:cs typeface="Arial" panose="020B0604020202020204" pitchFamily="34" charset="0"/>
              </a:rPr>
              <a:t>4</a:t>
            </a:r>
            <a:r>
              <a:rPr lang="en-US" sz="3000" b="1" dirty="0">
                <a:latin typeface="Arial" panose="020B0604020202020204" pitchFamily="34" charset="0"/>
                <a:cs typeface="Arial" panose="020B0604020202020204" pitchFamily="34" charset="0"/>
              </a:rPr>
              <a:t> (XC</a:t>
            </a:r>
            <a:r>
              <a:rPr lang="en-US" sz="3000" b="1" baseline="-25000" dirty="0">
                <a:latin typeface="Arial" panose="020B0604020202020204" pitchFamily="34" charset="0"/>
                <a:cs typeface="Arial" panose="020B0604020202020204" pitchFamily="34" charset="0"/>
              </a:rPr>
              <a:t>95</a:t>
            </a:r>
            <a:r>
              <a:rPr lang="en-US" sz="3000" b="1" dirty="0">
                <a:latin typeface="Arial" panose="020B0604020202020204" pitchFamily="34" charset="0"/>
                <a:cs typeface="Arial" panose="020B0604020202020204" pitchFamily="34" charset="0"/>
              </a:rPr>
              <a:t>) – </a:t>
            </a:r>
            <a:r>
              <a:rPr lang="en-US" sz="3000" i="1" dirty="0">
                <a:latin typeface="Arial" panose="020B0604020202020204" pitchFamily="34" charset="0"/>
                <a:cs typeface="Arial" panose="020B0604020202020204" pitchFamily="34" charset="0"/>
              </a:rPr>
              <a:t>the level of specific conductance above which only 5% of a benthic macroinvertebrate genus would be observed</a:t>
            </a:r>
            <a:r>
              <a:rPr lang="en-US" sz="3000" dirty="0">
                <a:latin typeface="Arial" panose="020B0604020202020204" pitchFamily="34" charset="0"/>
                <a:cs typeface="Arial" panose="020B0604020202020204" pitchFamily="34" charset="0"/>
              </a:rPr>
              <a:t>, for taxa in the </a:t>
            </a:r>
            <a:r>
              <a:rPr lang="en-US" sz="3000" b="1" dirty="0">
                <a:latin typeface="Arial" panose="020B0604020202020204" pitchFamily="34" charset="0"/>
                <a:cs typeface="Arial" panose="020B0604020202020204" pitchFamily="34" charset="0"/>
              </a:rPr>
              <a:t>Northern Piedmont region of Maryland</a:t>
            </a:r>
            <a:r>
              <a:rPr lang="en-US" sz="3000" dirty="0">
                <a:latin typeface="Arial" panose="020B0604020202020204" pitchFamily="34" charset="0"/>
                <a:cs typeface="Arial" panose="020B0604020202020204" pitchFamily="34" charset="0"/>
              </a:rPr>
              <a:t>.</a:t>
            </a:r>
          </a:p>
        </p:txBody>
      </p:sp>
      <p:sp>
        <p:nvSpPr>
          <p:cNvPr id="33" name="TextBox 13">
            <a:extLst>
              <a:ext uri="{FF2B5EF4-FFF2-40B4-BE49-F238E27FC236}">
                <a16:creationId xmlns:a16="http://schemas.microsoft.com/office/drawing/2014/main" id="{83B7CC13-EB68-449A-AB10-CB79AFC64F95}"/>
              </a:ext>
            </a:extLst>
          </p:cNvPr>
          <p:cNvSpPr txBox="1">
            <a:spLocks noChangeArrowheads="1"/>
          </p:cNvSpPr>
          <p:nvPr/>
        </p:nvSpPr>
        <p:spPr bwMode="auto">
          <a:xfrm>
            <a:off x="10980913" y="26030879"/>
            <a:ext cx="13011401" cy="831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2401" dirty="0"/>
              <a:t>Figure 4. NMDS biplot of annual benthic data sampled from ten benthic sampling stations in 1987-1988 and 2009. Sensitive taxa were </a:t>
            </a:r>
            <a:r>
              <a:rPr lang="en-US" altLang="en-US" sz="2401" b="1" dirty="0"/>
              <a:t>bold</a:t>
            </a:r>
            <a:r>
              <a:rPr lang="en-US" altLang="en-US" sz="2401" dirty="0"/>
              <a:t> and tolerant taxa were </a:t>
            </a:r>
            <a:r>
              <a:rPr lang="en-US" altLang="en-US" sz="2401" i="1" dirty="0"/>
              <a:t>italicized</a:t>
            </a:r>
            <a:r>
              <a:rPr lang="en-US" altLang="en-US" sz="2401" dirty="0"/>
              <a:t>.</a:t>
            </a:r>
            <a:endParaRPr lang="vi-VN" altLang="en-US" sz="2401" i="1" dirty="0"/>
          </a:p>
        </p:txBody>
      </p:sp>
      <p:grpSp>
        <p:nvGrpSpPr>
          <p:cNvPr id="10" name="Group 9">
            <a:extLst>
              <a:ext uri="{FF2B5EF4-FFF2-40B4-BE49-F238E27FC236}">
                <a16:creationId xmlns:a16="http://schemas.microsoft.com/office/drawing/2014/main" id="{F003FCDE-87FA-411D-8B7C-F3D98A387A28}"/>
              </a:ext>
            </a:extLst>
          </p:cNvPr>
          <p:cNvGrpSpPr/>
          <p:nvPr/>
        </p:nvGrpSpPr>
        <p:grpSpPr>
          <a:xfrm>
            <a:off x="10980916" y="19264195"/>
            <a:ext cx="13320790" cy="6567606"/>
            <a:chOff x="10783113" y="23028387"/>
            <a:chExt cx="13518590" cy="6842013"/>
          </a:xfrm>
        </p:grpSpPr>
        <p:pic>
          <p:nvPicPr>
            <p:cNvPr id="5" name="Picture 4" descr="Chart, scatter chart&#10;&#10;Description automatically generated">
              <a:extLst>
                <a:ext uri="{FF2B5EF4-FFF2-40B4-BE49-F238E27FC236}">
                  <a16:creationId xmlns:a16="http://schemas.microsoft.com/office/drawing/2014/main" id="{C63FEFC0-4392-4074-8350-41512E69E280}"/>
                </a:ext>
              </a:extLst>
            </p:cNvPr>
            <p:cNvPicPr>
              <a:picLocks noChangeAspect="1"/>
            </p:cNvPicPr>
            <p:nvPr/>
          </p:nvPicPr>
          <p:blipFill>
            <a:blip r:embed="rId12" cstate="print">
              <a:alphaModFix/>
              <a:extLst>
                <a:ext uri="{28A0092B-C50C-407E-A947-70E740481C1C}">
                  <a14:useLocalDpi xmlns:a14="http://schemas.microsoft.com/office/drawing/2010/main" val="0"/>
                </a:ext>
              </a:extLst>
            </a:blip>
            <a:stretch>
              <a:fillRect/>
            </a:stretch>
          </p:blipFill>
          <p:spPr>
            <a:xfrm>
              <a:off x="10783113" y="23028387"/>
              <a:ext cx="13518590" cy="6842013"/>
            </a:xfrm>
            <a:prstGeom prst="rect">
              <a:avLst/>
            </a:prstGeom>
          </p:spPr>
        </p:pic>
        <p:sp>
          <p:nvSpPr>
            <p:cNvPr id="3" name="TextBox 2">
              <a:extLst>
                <a:ext uri="{FF2B5EF4-FFF2-40B4-BE49-F238E27FC236}">
                  <a16:creationId xmlns:a16="http://schemas.microsoft.com/office/drawing/2014/main" id="{1AA6E680-D6DE-47BB-92CA-044736B2F332}"/>
                </a:ext>
              </a:extLst>
            </p:cNvPr>
            <p:cNvSpPr txBox="1"/>
            <p:nvPr/>
          </p:nvSpPr>
          <p:spPr>
            <a:xfrm>
              <a:off x="16360789" y="23288233"/>
              <a:ext cx="6433146" cy="2020007"/>
            </a:xfrm>
            <a:prstGeom prst="rect">
              <a:avLst/>
            </a:prstGeom>
            <a:noFill/>
          </p:spPr>
          <p:txBody>
            <a:bodyPr wrap="square" rtlCol="0">
              <a:spAutoFit/>
            </a:bodyPr>
            <a:lstStyle/>
            <a:p>
              <a:pPr marL="342965" indent="-342965">
                <a:buFont typeface="Arial" panose="020B0604020202020204" pitchFamily="34" charset="0"/>
                <a:buChar char="•"/>
              </a:pPr>
              <a:r>
                <a:rPr lang="en-US" sz="2000" b="1" dirty="0">
                  <a:latin typeface="Arial" panose="020B0604020202020204" pitchFamily="34" charset="0"/>
                  <a:cs typeface="Arial" panose="020B0604020202020204" pitchFamily="34" charset="0"/>
                </a:rPr>
                <a:t>NMDS axis 1</a:t>
              </a:r>
            </a:p>
            <a:p>
              <a:pPr marL="745371" lvl="1" indent="-342965">
                <a:buFont typeface="Arial" panose="020B0604020202020204" pitchFamily="34" charset="0"/>
                <a:buChar char="•"/>
              </a:pPr>
              <a:r>
                <a:rPr lang="en-US" sz="2000" dirty="0">
                  <a:latin typeface="Arial" panose="020B0604020202020204" pitchFamily="34" charset="0"/>
                  <a:cs typeface="Arial" panose="020B0604020202020204" pitchFamily="34" charset="0"/>
                </a:rPr>
                <a:t>Concentration of Cl</a:t>
              </a:r>
              <a:r>
                <a:rPr lang="en-US" sz="2000" baseline="30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R</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 0.54; p = 0.0155 </a:t>
              </a:r>
            </a:p>
            <a:p>
              <a:pPr marL="745371" lvl="1" indent="-342965">
                <a:buFont typeface="Arial" panose="020B0604020202020204" pitchFamily="34" charset="0"/>
                <a:buChar char="•"/>
              </a:pPr>
              <a:r>
                <a:rPr lang="en-US" sz="2000" dirty="0">
                  <a:latin typeface="Arial" panose="020B0604020202020204" pitchFamily="34" charset="0"/>
                  <a:cs typeface="Arial" panose="020B0604020202020204" pitchFamily="34" charset="0"/>
                </a:rPr>
                <a:t>SC: R</a:t>
              </a:r>
              <a:r>
                <a:rPr lang="en-US" sz="2000" baseline="30000"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 0.50; p = 0.0216</a:t>
              </a:r>
            </a:p>
            <a:p>
              <a:pPr marL="745371" lvl="1" indent="-342965">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65" indent="-342965">
                <a:buFont typeface="Arial" panose="020B0604020202020204" pitchFamily="34" charset="0"/>
                <a:buChar char="•"/>
              </a:pPr>
              <a:r>
                <a:rPr lang="en-US" sz="2000" b="1" dirty="0">
                  <a:latin typeface="Arial" panose="020B0604020202020204" pitchFamily="34" charset="0"/>
                  <a:cs typeface="Arial" panose="020B0604020202020204" pitchFamily="34" charset="0"/>
                </a:rPr>
                <a:t>NMDS axis 2</a:t>
              </a:r>
            </a:p>
            <a:p>
              <a:pPr marL="745371" lvl="1" indent="-342965">
                <a:buFont typeface="Arial" panose="020B0604020202020204" pitchFamily="34" charset="0"/>
                <a:buChar char="•"/>
              </a:pPr>
              <a:r>
                <a:rPr lang="en-US" sz="2000" dirty="0">
                  <a:latin typeface="Arial" panose="020B0604020202020204" pitchFamily="34" charset="0"/>
                  <a:cs typeface="Arial" panose="020B0604020202020204" pitchFamily="34" charset="0"/>
                </a:rPr>
                <a:t>Total phosphorus: R</a:t>
              </a:r>
              <a:r>
                <a:rPr lang="en-US" sz="2000" baseline="30000" dirty="0">
                  <a:latin typeface="Arial" panose="020B0604020202020204" pitchFamily="34" charset="0"/>
                  <a:cs typeface="Arial" panose="020B0604020202020204" pitchFamily="34" charset="0"/>
                </a:rPr>
                <a:t>2 </a:t>
              </a:r>
              <a:r>
                <a:rPr lang="en-US" sz="2000" dirty="0">
                  <a:latin typeface="Arial" panose="020B0604020202020204" pitchFamily="34" charset="0"/>
                  <a:cs typeface="Arial" panose="020B0604020202020204" pitchFamily="34" charset="0"/>
                </a:rPr>
                <a:t>= 0.58; p = 0.0104</a:t>
              </a:r>
            </a:p>
          </p:txBody>
        </p:sp>
      </p:grpSp>
      <p:sp>
        <p:nvSpPr>
          <p:cNvPr id="61" name="TextBox 13">
            <a:extLst>
              <a:ext uri="{FF2B5EF4-FFF2-40B4-BE49-F238E27FC236}">
                <a16:creationId xmlns:a16="http://schemas.microsoft.com/office/drawing/2014/main" id="{4EDA80BB-4637-41A8-991A-65AB150A5B4C}"/>
              </a:ext>
            </a:extLst>
          </p:cNvPr>
          <p:cNvSpPr txBox="1">
            <a:spLocks noChangeArrowheads="1"/>
          </p:cNvSpPr>
          <p:nvPr/>
        </p:nvSpPr>
        <p:spPr bwMode="auto">
          <a:xfrm>
            <a:off x="25167727" y="13868400"/>
            <a:ext cx="12443624" cy="120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a:r>
              <a:rPr lang="en-US" altLang="en-US" sz="2401" dirty="0"/>
              <a:t>Figure 5. XC</a:t>
            </a:r>
            <a:r>
              <a:rPr lang="en-US" altLang="en-US" sz="2401" baseline="-25000" dirty="0"/>
              <a:t>95</a:t>
            </a:r>
            <a:r>
              <a:rPr lang="en-US" altLang="en-US" sz="2401" dirty="0"/>
              <a:t> distribution of lost taxa across benthic stations in Red Run watershed. </a:t>
            </a:r>
            <a:r>
              <a:rPr lang="en-US" altLang="en-US" sz="2401" i="1" dirty="0"/>
              <a:t>Green lines indicate the maximum SC values recorded in 2009. Green dotted lines indicate the estimated maximum SC values from a nearby water sampling station.</a:t>
            </a:r>
            <a:endParaRPr lang="vi-VN" altLang="en-US" sz="2401" i="1" dirty="0"/>
          </a:p>
        </p:txBody>
      </p:sp>
      <p:sp>
        <p:nvSpPr>
          <p:cNvPr id="66" name="TextBox 65">
            <a:extLst>
              <a:ext uri="{FF2B5EF4-FFF2-40B4-BE49-F238E27FC236}">
                <a16:creationId xmlns:a16="http://schemas.microsoft.com/office/drawing/2014/main" id="{3EC54638-F009-4177-8EA7-BBD3E3F0A574}"/>
              </a:ext>
            </a:extLst>
          </p:cNvPr>
          <p:cNvSpPr txBox="1"/>
          <p:nvPr/>
        </p:nvSpPr>
        <p:spPr>
          <a:xfrm>
            <a:off x="25088572" y="15200056"/>
            <a:ext cx="12554233" cy="2554545"/>
          </a:xfrm>
          <a:prstGeom prst="rect">
            <a:avLst/>
          </a:prstGeom>
          <a:noFill/>
        </p:spPr>
        <p:txBody>
          <a:bodyPr wrap="square" rtlCol="0">
            <a:spAutoFit/>
          </a:bodyPr>
          <a:lstStyle/>
          <a:p>
            <a:pPr marL="500152" indent="-500152" algn="just">
              <a:spcAft>
                <a:spcPts val="1200"/>
              </a:spcAft>
              <a:buFont typeface="Arial" panose="020B0604020202020204" pitchFamily="34" charset="0"/>
              <a:buChar char="•"/>
            </a:pPr>
            <a:r>
              <a:rPr lang="en-US" sz="3000" b="1" dirty="0">
                <a:latin typeface="Arial" panose="020B0604020202020204" pitchFamily="34" charset="0"/>
                <a:cs typeface="Arial" panose="020B0604020202020204" pitchFamily="34" charset="0"/>
              </a:rPr>
              <a:t>Significant loss of salt-sensitive taxa </a:t>
            </a:r>
            <a:r>
              <a:rPr lang="en-US" sz="3000" dirty="0">
                <a:latin typeface="Arial" panose="020B0604020202020204" pitchFamily="34" charset="0"/>
                <a:cs typeface="Arial" panose="020B0604020202020204" pitchFamily="34" charset="0"/>
              </a:rPr>
              <a:t>was found </a:t>
            </a:r>
            <a:r>
              <a:rPr lang="en-US" sz="3000" b="1" dirty="0">
                <a:latin typeface="Arial" panose="020B0604020202020204" pitchFamily="34" charset="0"/>
                <a:cs typeface="Arial" panose="020B0604020202020204" pitchFamily="34" charset="0"/>
              </a:rPr>
              <a:t>at</a:t>
            </a:r>
            <a:r>
              <a:rPr lang="en-US" sz="3000" dirty="0">
                <a:latin typeface="Arial" panose="020B0604020202020204" pitchFamily="34" charset="0"/>
                <a:cs typeface="Arial" panose="020B0604020202020204" pitchFamily="34" charset="0"/>
              </a:rPr>
              <a:t> </a:t>
            </a:r>
            <a:r>
              <a:rPr lang="en-US" sz="3000" b="1" dirty="0">
                <a:latin typeface="Arial" panose="020B0604020202020204" pitchFamily="34" charset="0"/>
                <a:cs typeface="Arial" panose="020B0604020202020204" pitchFamily="34" charset="0"/>
              </a:rPr>
              <a:t>mainstem sites</a:t>
            </a:r>
            <a:r>
              <a:rPr lang="en-US" sz="3000" dirty="0">
                <a:latin typeface="Arial" panose="020B0604020202020204" pitchFamily="34" charset="0"/>
                <a:cs typeface="Arial" panose="020B0604020202020204" pitchFamily="34" charset="0"/>
              </a:rPr>
              <a:t>, such as B1, B2, and B8.</a:t>
            </a:r>
          </a:p>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Analyses of XC</a:t>
            </a:r>
            <a:r>
              <a:rPr lang="en-US" sz="3000" b="1" baseline="-25000" dirty="0">
                <a:latin typeface="Arial" panose="020B0604020202020204" pitchFamily="34" charset="0"/>
                <a:cs typeface="Arial" panose="020B0604020202020204" pitchFamily="34" charset="0"/>
              </a:rPr>
              <a:t>95</a:t>
            </a:r>
            <a:r>
              <a:rPr lang="en-US" sz="3000" b="1" dirty="0">
                <a:latin typeface="Arial" panose="020B0604020202020204" pitchFamily="34" charset="0"/>
                <a:cs typeface="Arial" panose="020B0604020202020204" pitchFamily="34" charset="0"/>
              </a:rPr>
              <a:t> weighted by taxon density </a:t>
            </a:r>
            <a:r>
              <a:rPr lang="en-US" sz="3000" dirty="0">
                <a:latin typeface="Arial" panose="020B0604020202020204" pitchFamily="34" charset="0"/>
                <a:cs typeface="Arial" panose="020B0604020202020204" pitchFamily="34" charset="0"/>
              </a:rPr>
              <a:t>further </a:t>
            </a:r>
            <a:r>
              <a:rPr lang="en-US" sz="3000" b="1" dirty="0">
                <a:latin typeface="Arial" panose="020B0604020202020204" pitchFamily="34" charset="0"/>
                <a:cs typeface="Arial" panose="020B0604020202020204" pitchFamily="34" charset="0"/>
              </a:rPr>
              <a:t>revealed significant loss of rare taxa, not only at B1, B2, and B8, but also B3 and B5</a:t>
            </a:r>
            <a:r>
              <a:rPr lang="en-US" sz="3000" dirty="0">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8F7C95B5-7165-46B0-A900-98168BB0A279}"/>
              </a:ext>
            </a:extLst>
          </p:cNvPr>
          <p:cNvSpPr txBox="1"/>
          <p:nvPr/>
        </p:nvSpPr>
        <p:spPr>
          <a:xfrm>
            <a:off x="596604" y="3417998"/>
            <a:ext cx="9422890" cy="769763"/>
          </a:xfrm>
          <a:prstGeom prst="rect">
            <a:avLst/>
          </a:prstGeom>
          <a:noFill/>
          <a:ln>
            <a:noFill/>
          </a:ln>
        </p:spPr>
        <p:txBody>
          <a:bodyPr wrap="square" rtlCol="0">
            <a:spAutoFit/>
          </a:bodyPr>
          <a:lstStyle/>
          <a:p>
            <a:pPr algn="ctr"/>
            <a:r>
              <a:rPr lang="en-US" sz="4402" b="1" dirty="0">
                <a:latin typeface="Arial" panose="020B0604020202020204" pitchFamily="34" charset="0"/>
                <a:cs typeface="Arial" panose="020B0604020202020204" pitchFamily="34" charset="0"/>
              </a:rPr>
              <a:t>Introduction</a:t>
            </a:r>
            <a:endParaRPr lang="en-US" sz="4802" b="1"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95B9EFC4-C4FD-4B4D-9812-4624BEDAF86A}"/>
              </a:ext>
            </a:extLst>
          </p:cNvPr>
          <p:cNvSpPr txBox="1"/>
          <p:nvPr/>
        </p:nvSpPr>
        <p:spPr>
          <a:xfrm>
            <a:off x="647433" y="13335003"/>
            <a:ext cx="9422890" cy="769763"/>
          </a:xfrm>
          <a:prstGeom prst="rect">
            <a:avLst/>
          </a:prstGeom>
          <a:noFill/>
          <a:ln>
            <a:noFill/>
          </a:ln>
        </p:spPr>
        <p:txBody>
          <a:bodyPr wrap="square" rtlCol="0">
            <a:spAutoFit/>
          </a:bodyPr>
          <a:lstStyle/>
          <a:p>
            <a:pPr algn="ctr"/>
            <a:r>
              <a:rPr lang="en-US" sz="4402" b="1" dirty="0">
                <a:latin typeface="Arial" panose="020B0604020202020204" pitchFamily="34" charset="0"/>
                <a:cs typeface="Arial" panose="020B0604020202020204" pitchFamily="34" charset="0"/>
              </a:rPr>
              <a:t>Methods</a:t>
            </a:r>
          </a:p>
        </p:txBody>
      </p:sp>
      <p:cxnSp>
        <p:nvCxnSpPr>
          <p:cNvPr id="16" name="Straight Connector 15">
            <a:extLst>
              <a:ext uri="{FF2B5EF4-FFF2-40B4-BE49-F238E27FC236}">
                <a16:creationId xmlns:a16="http://schemas.microsoft.com/office/drawing/2014/main" id="{BA4CD52C-D4E6-406F-BC9D-463F12CAAC45}"/>
              </a:ext>
            </a:extLst>
          </p:cNvPr>
          <p:cNvCxnSpPr>
            <a:cxnSpLocks/>
          </p:cNvCxnSpPr>
          <p:nvPr/>
        </p:nvCxnSpPr>
        <p:spPr>
          <a:xfrm>
            <a:off x="647433" y="4139150"/>
            <a:ext cx="942289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BF65AA2-B2D9-4DAC-8E43-ADB5BBA74D69}"/>
              </a:ext>
            </a:extLst>
          </p:cNvPr>
          <p:cNvCxnSpPr>
            <a:cxnSpLocks/>
          </p:cNvCxnSpPr>
          <p:nvPr/>
        </p:nvCxnSpPr>
        <p:spPr>
          <a:xfrm>
            <a:off x="635513" y="14028242"/>
            <a:ext cx="942289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C81D70B-B9D1-47AC-86B3-BD9CA520F1A6}"/>
              </a:ext>
            </a:extLst>
          </p:cNvPr>
          <p:cNvCxnSpPr>
            <a:cxnSpLocks/>
          </p:cNvCxnSpPr>
          <p:nvPr/>
        </p:nvCxnSpPr>
        <p:spPr>
          <a:xfrm flipV="1">
            <a:off x="10770119" y="4114803"/>
            <a:ext cx="26880707" cy="1503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tangle 34">
            <a:extLst>
              <a:ext uri="{FF2B5EF4-FFF2-40B4-BE49-F238E27FC236}">
                <a16:creationId xmlns:a16="http://schemas.microsoft.com/office/drawing/2014/main" id="{731C30BB-2B65-4089-9FC8-FA015A5A820F}"/>
              </a:ext>
            </a:extLst>
          </p:cNvPr>
          <p:cNvSpPr>
            <a:spLocks noChangeArrowheads="1"/>
          </p:cNvSpPr>
          <p:nvPr/>
        </p:nvSpPr>
        <p:spPr bwMode="auto">
          <a:xfrm>
            <a:off x="10665746" y="4191005"/>
            <a:ext cx="133265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vi-VN" sz="3600" b="1" dirty="0">
                <a:solidFill>
                  <a:srgbClr val="FF0000"/>
                </a:solidFill>
              </a:rPr>
              <a:t>Land Cover</a:t>
            </a:r>
          </a:p>
        </p:txBody>
      </p:sp>
      <p:sp>
        <p:nvSpPr>
          <p:cNvPr id="51" name="Rectangle 34">
            <a:extLst>
              <a:ext uri="{FF2B5EF4-FFF2-40B4-BE49-F238E27FC236}">
                <a16:creationId xmlns:a16="http://schemas.microsoft.com/office/drawing/2014/main" id="{4510D3B0-CAE5-42E1-B7E2-39CDC6765BD8}"/>
              </a:ext>
            </a:extLst>
          </p:cNvPr>
          <p:cNvSpPr>
            <a:spLocks noChangeArrowheads="1"/>
          </p:cNvSpPr>
          <p:nvPr/>
        </p:nvSpPr>
        <p:spPr bwMode="auto">
          <a:xfrm>
            <a:off x="10770116" y="9753607"/>
            <a:ext cx="13339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vi-VN" sz="3600" b="1" dirty="0">
                <a:solidFill>
                  <a:srgbClr val="FF0000"/>
                </a:solidFill>
              </a:rPr>
              <a:t>Water Chemistry</a:t>
            </a:r>
          </a:p>
        </p:txBody>
      </p:sp>
      <p:sp>
        <p:nvSpPr>
          <p:cNvPr id="52" name="Rectangle 34">
            <a:extLst>
              <a:ext uri="{FF2B5EF4-FFF2-40B4-BE49-F238E27FC236}">
                <a16:creationId xmlns:a16="http://schemas.microsoft.com/office/drawing/2014/main" id="{510F0A32-B549-47D1-9E20-F7046B7B970C}"/>
              </a:ext>
            </a:extLst>
          </p:cNvPr>
          <p:cNvSpPr>
            <a:spLocks noChangeArrowheads="1"/>
          </p:cNvSpPr>
          <p:nvPr/>
        </p:nvSpPr>
        <p:spPr bwMode="auto">
          <a:xfrm>
            <a:off x="10770116" y="17413076"/>
            <a:ext cx="13339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vi-VN" sz="3600" b="1" dirty="0">
                <a:solidFill>
                  <a:srgbClr val="FF0000"/>
                </a:solidFill>
              </a:rPr>
              <a:t>Benthic Macroinvertebrates</a:t>
            </a:r>
          </a:p>
        </p:txBody>
      </p:sp>
      <p:sp>
        <p:nvSpPr>
          <p:cNvPr id="15" name="Rectangle 14">
            <a:extLst>
              <a:ext uri="{FF2B5EF4-FFF2-40B4-BE49-F238E27FC236}">
                <a16:creationId xmlns:a16="http://schemas.microsoft.com/office/drawing/2014/main" id="{7CE89472-97AB-4700-BB77-4CC14312FB83}"/>
              </a:ext>
            </a:extLst>
          </p:cNvPr>
          <p:cNvSpPr/>
          <p:nvPr/>
        </p:nvSpPr>
        <p:spPr>
          <a:xfrm>
            <a:off x="11488332" y="11560488"/>
            <a:ext cx="2532468" cy="40715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53" name="TextBox 52">
            <a:extLst>
              <a:ext uri="{FF2B5EF4-FFF2-40B4-BE49-F238E27FC236}">
                <a16:creationId xmlns:a16="http://schemas.microsoft.com/office/drawing/2014/main" id="{15D0FA8A-8C43-40A6-BDBE-A79E0BDA6F8B}"/>
              </a:ext>
            </a:extLst>
          </p:cNvPr>
          <p:cNvSpPr txBox="1"/>
          <p:nvPr/>
        </p:nvSpPr>
        <p:spPr>
          <a:xfrm>
            <a:off x="10770114" y="27051004"/>
            <a:ext cx="13531592" cy="4708981"/>
          </a:xfrm>
          <a:prstGeom prst="rect">
            <a:avLst/>
          </a:prstGeom>
          <a:noFill/>
        </p:spPr>
        <p:txBody>
          <a:bodyPr wrap="square" rtlCol="0">
            <a:spAutoFit/>
          </a:bodyPr>
          <a:lstStyle/>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Benthic compositions in pre- and post-development assemblages were significantly different along NMDS axis 1 </a:t>
            </a:r>
            <a:r>
              <a:rPr lang="en-US" sz="3000" b="1" i="1" dirty="0">
                <a:latin typeface="Arial" panose="020B0604020202020204" pitchFamily="34" charset="0"/>
                <a:cs typeface="Arial" panose="020B0604020202020204" pitchFamily="34" charset="0"/>
              </a:rPr>
              <a:t>(p = 0.0392)</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Assemblages in 1987 were indicated mainly by sensitive taxa, whereas those in 2009 were driven by tolerant taxa (Fig. 4).</a:t>
            </a:r>
          </a:p>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A total of 21 taxa were not collected after 22 years</a:t>
            </a:r>
            <a:r>
              <a:rPr lang="en-US" sz="3000" dirty="0">
                <a:latin typeface="Arial" panose="020B0604020202020204" pitchFamily="34" charset="0"/>
                <a:cs typeface="Arial" panose="020B0604020202020204" pitchFamily="34" charset="0"/>
              </a:rPr>
              <a:t>. Up to nine taxa were lost at all sites, but 12 other lost taxa still persisted at the reference site in sub-watershed B9.</a:t>
            </a:r>
          </a:p>
          <a:p>
            <a:pPr marL="500152" indent="-500152" algn="just">
              <a:buFont typeface="Arial" panose="020B0604020202020204" pitchFamily="34" charset="0"/>
              <a:buChar char="•"/>
            </a:pPr>
            <a:r>
              <a:rPr lang="en-US" sz="3000" b="1" dirty="0">
                <a:latin typeface="Arial" panose="020B0604020202020204" pitchFamily="34" charset="0"/>
                <a:cs typeface="Arial" panose="020B0604020202020204" pitchFamily="34" charset="0"/>
              </a:rPr>
              <a:t>No significant difference detected in average tolerance values</a:t>
            </a:r>
            <a:r>
              <a:rPr lang="en-US" sz="3000" baseline="30000" dirty="0">
                <a:latin typeface="Arial" panose="020B0604020202020204" pitchFamily="34" charset="0"/>
                <a:cs typeface="Arial" panose="020B0604020202020204" pitchFamily="34" charset="0"/>
              </a:rPr>
              <a:t>3</a:t>
            </a:r>
            <a:r>
              <a:rPr lang="en-US" sz="3000" b="1" dirty="0">
                <a:latin typeface="Arial" panose="020B0604020202020204" pitchFamily="34" charset="0"/>
                <a:cs typeface="Arial" panose="020B0604020202020204" pitchFamily="34" charset="0"/>
              </a:rPr>
              <a:t> between pre- and post-development assemblages at all sampling stations, except B2 </a:t>
            </a:r>
            <a:r>
              <a:rPr lang="en-US" sz="3000" b="1" i="1" dirty="0">
                <a:latin typeface="Arial" panose="020B0604020202020204" pitchFamily="34" charset="0"/>
                <a:cs typeface="Arial" panose="020B0604020202020204" pitchFamily="34" charset="0"/>
              </a:rPr>
              <a:t>(p = 0.03)</a:t>
            </a:r>
            <a:r>
              <a:rPr lang="en-US" sz="3000" b="1" dirty="0">
                <a:latin typeface="Arial" panose="020B0604020202020204" pitchFamily="34" charset="0"/>
                <a:cs typeface="Arial" panose="020B0604020202020204" pitchFamily="34" charset="0"/>
              </a:rPr>
              <a:t>.</a:t>
            </a:r>
            <a:endParaRPr lang="en-US" sz="3000" b="1" u="sng" dirty="0">
              <a:latin typeface="Arial" panose="020B0604020202020204" pitchFamily="34" charset="0"/>
              <a:cs typeface="Arial" panose="020B0604020202020204" pitchFamily="34" charset="0"/>
            </a:endParaRPr>
          </a:p>
        </p:txBody>
      </p:sp>
      <p:sp>
        <p:nvSpPr>
          <p:cNvPr id="58" name="Rectangle 34">
            <a:extLst>
              <a:ext uri="{FF2B5EF4-FFF2-40B4-BE49-F238E27FC236}">
                <a16:creationId xmlns:a16="http://schemas.microsoft.com/office/drawing/2014/main" id="{104E6B34-8F5D-4798-8B25-E2D253930C68}"/>
              </a:ext>
            </a:extLst>
          </p:cNvPr>
          <p:cNvSpPr>
            <a:spLocks noChangeArrowheads="1"/>
          </p:cNvSpPr>
          <p:nvPr/>
        </p:nvSpPr>
        <p:spPr bwMode="auto">
          <a:xfrm>
            <a:off x="25130648" y="4174738"/>
            <a:ext cx="125227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538788">
              <a:defRPr sz="2400">
                <a:solidFill>
                  <a:schemeClr val="tx1"/>
                </a:solidFill>
                <a:latin typeface="Arial" panose="020B0604020202020204" pitchFamily="34" charset="0"/>
                <a:cs typeface="Arial" panose="020B0604020202020204" pitchFamily="34" charset="0"/>
              </a:defRPr>
            </a:lvl1pPr>
            <a:lvl2pPr marL="37931725" indent="-37474525" defTabSz="5538788">
              <a:defRPr sz="2400">
                <a:solidFill>
                  <a:schemeClr val="tx1"/>
                </a:solidFill>
                <a:latin typeface="Arial" panose="020B0604020202020204" pitchFamily="34" charset="0"/>
                <a:cs typeface="Arial" panose="020B0604020202020204" pitchFamily="34" charset="0"/>
              </a:defRPr>
            </a:lvl2pPr>
            <a:lvl3pPr marL="1143000" indent="-228600" defTabSz="5538788">
              <a:defRPr sz="2400">
                <a:solidFill>
                  <a:schemeClr val="tx1"/>
                </a:solidFill>
                <a:latin typeface="Arial" panose="020B0604020202020204" pitchFamily="34" charset="0"/>
                <a:cs typeface="Arial" panose="020B0604020202020204" pitchFamily="34" charset="0"/>
              </a:defRPr>
            </a:lvl3pPr>
            <a:lvl4pPr marL="1600200" indent="-228600" defTabSz="5538788">
              <a:defRPr sz="2400">
                <a:solidFill>
                  <a:schemeClr val="tx1"/>
                </a:solidFill>
                <a:latin typeface="Arial" panose="020B0604020202020204" pitchFamily="34" charset="0"/>
                <a:cs typeface="Arial" panose="020B0604020202020204" pitchFamily="34" charset="0"/>
              </a:defRPr>
            </a:lvl4pPr>
            <a:lvl5pPr marL="2057400" indent="-228600" defTabSz="5538788">
              <a:defRPr sz="2400">
                <a:solidFill>
                  <a:schemeClr val="tx1"/>
                </a:solidFill>
                <a:latin typeface="Arial" panose="020B0604020202020204" pitchFamily="34" charset="0"/>
                <a:cs typeface="Arial" panose="020B0604020202020204" pitchFamily="34" charset="0"/>
              </a:defRPr>
            </a:lvl5pPr>
            <a:lvl6pPr marL="25146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defTabSz="5538788"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r>
              <a:rPr lang="en-US" altLang="vi-VN" sz="3600" b="1" dirty="0">
                <a:solidFill>
                  <a:srgbClr val="FF0000"/>
                </a:solidFill>
              </a:rPr>
              <a:t>Stressor Analysis</a:t>
            </a:r>
          </a:p>
        </p:txBody>
      </p:sp>
      <p:sp>
        <p:nvSpPr>
          <p:cNvPr id="60" name="TextBox 59">
            <a:extLst>
              <a:ext uri="{FF2B5EF4-FFF2-40B4-BE49-F238E27FC236}">
                <a16:creationId xmlns:a16="http://schemas.microsoft.com/office/drawing/2014/main" id="{77420DA0-A72E-41D5-9AD8-20D6256038A6}"/>
              </a:ext>
            </a:extLst>
          </p:cNvPr>
          <p:cNvSpPr txBox="1"/>
          <p:nvPr/>
        </p:nvSpPr>
        <p:spPr>
          <a:xfrm>
            <a:off x="25057119" y="17747160"/>
            <a:ext cx="12554233" cy="769763"/>
          </a:xfrm>
          <a:prstGeom prst="rect">
            <a:avLst/>
          </a:prstGeom>
          <a:noFill/>
          <a:ln>
            <a:noFill/>
          </a:ln>
        </p:spPr>
        <p:txBody>
          <a:bodyPr wrap="square" rtlCol="0">
            <a:spAutoFit/>
          </a:bodyPr>
          <a:lstStyle/>
          <a:p>
            <a:pPr algn="ctr"/>
            <a:r>
              <a:rPr lang="en-US" sz="4402" b="1" dirty="0">
                <a:latin typeface="Arial" panose="020B0604020202020204" pitchFamily="34" charset="0"/>
                <a:cs typeface="Arial" panose="020B0604020202020204" pitchFamily="34" charset="0"/>
              </a:rPr>
              <a:t>Discussion</a:t>
            </a:r>
          </a:p>
        </p:txBody>
      </p:sp>
      <p:cxnSp>
        <p:nvCxnSpPr>
          <p:cNvPr id="62" name="Straight Connector 61">
            <a:extLst>
              <a:ext uri="{FF2B5EF4-FFF2-40B4-BE49-F238E27FC236}">
                <a16:creationId xmlns:a16="http://schemas.microsoft.com/office/drawing/2014/main" id="{3CE33FF4-D99A-42EA-B49C-5216F13BE969}"/>
              </a:ext>
            </a:extLst>
          </p:cNvPr>
          <p:cNvCxnSpPr>
            <a:cxnSpLocks/>
          </p:cNvCxnSpPr>
          <p:nvPr/>
        </p:nvCxnSpPr>
        <p:spPr>
          <a:xfrm>
            <a:off x="25167727" y="18441901"/>
            <a:ext cx="12443624" cy="74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F5D4396-5EAA-4E39-A1FC-8E8B82E202C2}"/>
              </a:ext>
            </a:extLst>
          </p:cNvPr>
          <p:cNvGrpSpPr/>
          <p:nvPr/>
        </p:nvGrpSpPr>
        <p:grpSpPr>
          <a:xfrm>
            <a:off x="25645717" y="7835742"/>
            <a:ext cx="11487641" cy="5880256"/>
            <a:chOff x="25096583" y="10210800"/>
            <a:chExt cx="8355217" cy="4316090"/>
          </a:xfrm>
        </p:grpSpPr>
        <p:pic>
          <p:nvPicPr>
            <p:cNvPr id="59" name="Picture 58">
              <a:extLst>
                <a:ext uri="{FF2B5EF4-FFF2-40B4-BE49-F238E27FC236}">
                  <a16:creationId xmlns:a16="http://schemas.microsoft.com/office/drawing/2014/main" id="{DCFECF47-1E32-46CC-A77F-6BC563F9E9F6}"/>
                </a:ext>
              </a:extLst>
            </p:cNvPr>
            <p:cNvPicPr>
              <a:picLocks noChangeAspect="1"/>
            </p:cNvPicPr>
            <p:nvPr/>
          </p:nvPicPr>
          <p:blipFill rotWithShape="1">
            <a:blip r:embed="rId13"/>
            <a:srcRect t="9277" b="8166"/>
            <a:stretch/>
          </p:blipFill>
          <p:spPr>
            <a:xfrm>
              <a:off x="25096583" y="10210800"/>
              <a:ext cx="8355217" cy="4316090"/>
            </a:xfrm>
            <a:prstGeom prst="rect">
              <a:avLst/>
            </a:prstGeom>
          </p:spPr>
        </p:pic>
        <p:sp>
          <p:nvSpPr>
            <p:cNvPr id="63" name="TextBox 62">
              <a:extLst>
                <a:ext uri="{FF2B5EF4-FFF2-40B4-BE49-F238E27FC236}">
                  <a16:creationId xmlns:a16="http://schemas.microsoft.com/office/drawing/2014/main" id="{14C6CACC-B953-44A1-8328-AFC9041B527D}"/>
                </a:ext>
              </a:extLst>
            </p:cNvPr>
            <p:cNvSpPr txBox="1"/>
            <p:nvPr/>
          </p:nvSpPr>
          <p:spPr>
            <a:xfrm>
              <a:off x="32733002" y="11919795"/>
              <a:ext cx="283547" cy="429223"/>
            </a:xfrm>
            <a:prstGeom prst="rect">
              <a:avLst/>
            </a:prstGeom>
            <a:noFill/>
          </p:spPr>
          <p:txBody>
            <a:bodyPr wrap="none" rtlCol="0">
              <a:spAutoFit/>
            </a:bodyPr>
            <a:lstStyle/>
            <a:p>
              <a:r>
                <a:rPr lang="en-US" sz="3200" dirty="0"/>
                <a:t>*</a:t>
              </a:r>
            </a:p>
          </p:txBody>
        </p:sp>
        <p:sp>
          <p:nvSpPr>
            <p:cNvPr id="65" name="TextBox 64">
              <a:extLst>
                <a:ext uri="{FF2B5EF4-FFF2-40B4-BE49-F238E27FC236}">
                  <a16:creationId xmlns:a16="http://schemas.microsoft.com/office/drawing/2014/main" id="{091609D2-8C7C-420E-857B-6C6B675E4FF1}"/>
                </a:ext>
              </a:extLst>
            </p:cNvPr>
            <p:cNvSpPr txBox="1"/>
            <p:nvPr/>
          </p:nvSpPr>
          <p:spPr>
            <a:xfrm>
              <a:off x="32014204" y="11919796"/>
              <a:ext cx="283547" cy="429223"/>
            </a:xfrm>
            <a:prstGeom prst="rect">
              <a:avLst/>
            </a:prstGeom>
            <a:noFill/>
          </p:spPr>
          <p:txBody>
            <a:bodyPr wrap="none" rtlCol="0">
              <a:spAutoFit/>
            </a:bodyPr>
            <a:lstStyle/>
            <a:p>
              <a:r>
                <a:rPr lang="en-US" sz="3200" dirty="0"/>
                <a:t>*</a:t>
              </a:r>
            </a:p>
          </p:txBody>
        </p:sp>
        <p:sp>
          <p:nvSpPr>
            <p:cNvPr id="71" name="TextBox 70">
              <a:extLst>
                <a:ext uri="{FF2B5EF4-FFF2-40B4-BE49-F238E27FC236}">
                  <a16:creationId xmlns:a16="http://schemas.microsoft.com/office/drawing/2014/main" id="{3D25FDEA-564B-4A73-8DF7-0B50E4910D20}"/>
                </a:ext>
              </a:extLst>
            </p:cNvPr>
            <p:cNvSpPr txBox="1"/>
            <p:nvPr/>
          </p:nvSpPr>
          <p:spPr>
            <a:xfrm>
              <a:off x="29131347" y="11919794"/>
              <a:ext cx="283547" cy="429223"/>
            </a:xfrm>
            <a:prstGeom prst="rect">
              <a:avLst/>
            </a:prstGeom>
            <a:noFill/>
          </p:spPr>
          <p:txBody>
            <a:bodyPr wrap="none" rtlCol="0">
              <a:spAutoFit/>
            </a:bodyPr>
            <a:lstStyle/>
            <a:p>
              <a:r>
                <a:rPr lang="en-US" sz="3200" dirty="0"/>
                <a:t>*</a:t>
              </a:r>
            </a:p>
          </p:txBody>
        </p:sp>
      </p:grpSp>
      <p:sp>
        <p:nvSpPr>
          <p:cNvPr id="54" name="TextBox 53">
            <a:extLst>
              <a:ext uri="{FF2B5EF4-FFF2-40B4-BE49-F238E27FC236}">
                <a16:creationId xmlns:a16="http://schemas.microsoft.com/office/drawing/2014/main" id="{76A4C2B0-CB1A-4AB4-818F-DA5120BC7A6D}"/>
              </a:ext>
            </a:extLst>
          </p:cNvPr>
          <p:cNvSpPr txBox="1"/>
          <p:nvPr/>
        </p:nvSpPr>
        <p:spPr>
          <a:xfrm>
            <a:off x="25096586" y="26670000"/>
            <a:ext cx="12554233"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References</a:t>
            </a:r>
            <a:endParaRPr lang="en-US" sz="5400" b="1" dirty="0">
              <a:latin typeface="Arial" panose="020B0604020202020204" pitchFamily="34" charset="0"/>
              <a:cs typeface="Arial" panose="020B0604020202020204" pitchFamily="34" charset="0"/>
            </a:endParaRPr>
          </a:p>
        </p:txBody>
      </p:sp>
      <p:cxnSp>
        <p:nvCxnSpPr>
          <p:cNvPr id="56" name="Straight Connector 55">
            <a:extLst>
              <a:ext uri="{FF2B5EF4-FFF2-40B4-BE49-F238E27FC236}">
                <a16:creationId xmlns:a16="http://schemas.microsoft.com/office/drawing/2014/main" id="{2EA2BE63-59AD-4D5F-9315-D64CE86B075A}"/>
              </a:ext>
            </a:extLst>
          </p:cNvPr>
          <p:cNvCxnSpPr>
            <a:cxnSpLocks/>
          </p:cNvCxnSpPr>
          <p:nvPr/>
        </p:nvCxnSpPr>
        <p:spPr>
          <a:xfrm>
            <a:off x="25207194" y="27308895"/>
            <a:ext cx="12443624" cy="74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7878E9A-F033-4077-950A-82543E641ADA}"/>
              </a:ext>
            </a:extLst>
          </p:cNvPr>
          <p:cNvSpPr txBox="1"/>
          <p:nvPr/>
        </p:nvSpPr>
        <p:spPr>
          <a:xfrm>
            <a:off x="25096586" y="24993602"/>
            <a:ext cx="12554233" cy="646331"/>
          </a:xfrm>
          <a:prstGeom prst="rect">
            <a:avLst/>
          </a:prstGeom>
          <a:noFill/>
          <a:ln>
            <a:noFill/>
          </a:ln>
        </p:spPr>
        <p:txBody>
          <a:bodyPr wrap="square" rtlCol="0">
            <a:spAutoFit/>
          </a:bodyPr>
          <a:lstStyle/>
          <a:p>
            <a:pPr algn="ctr"/>
            <a:r>
              <a:rPr lang="en-US" sz="3600" b="1" dirty="0">
                <a:latin typeface="Arial" panose="020B0604020202020204" pitchFamily="34" charset="0"/>
                <a:cs typeface="Arial" panose="020B0604020202020204" pitchFamily="34" charset="0"/>
              </a:rPr>
              <a:t>Acknowledgement</a:t>
            </a:r>
            <a:endParaRPr lang="en-US" sz="5400" b="1" dirty="0">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ED00521C-E50F-47F6-944E-84D3EF28D0A5}"/>
              </a:ext>
            </a:extLst>
          </p:cNvPr>
          <p:cNvCxnSpPr>
            <a:cxnSpLocks/>
          </p:cNvCxnSpPr>
          <p:nvPr/>
        </p:nvCxnSpPr>
        <p:spPr>
          <a:xfrm>
            <a:off x="25207194" y="25632499"/>
            <a:ext cx="12443624" cy="744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8C180F9-57A2-4EB2-9FCD-193AC60A0FE6}"/>
              </a:ext>
            </a:extLst>
          </p:cNvPr>
          <p:cNvGrpSpPr/>
          <p:nvPr/>
        </p:nvGrpSpPr>
        <p:grpSpPr>
          <a:xfrm>
            <a:off x="31318209" y="8760029"/>
            <a:ext cx="5334001" cy="1316744"/>
            <a:chOff x="31318199" y="8760023"/>
            <a:chExt cx="5334001" cy="131674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758A56-93ED-49B9-9018-3494E4B66080}"/>
                    </a:ext>
                  </a:extLst>
                </p:cNvPr>
                <p:cNvSpPr txBox="1"/>
                <p:nvPr/>
              </p:nvSpPr>
              <p:spPr>
                <a:xfrm>
                  <a:off x="32570726" y="8760023"/>
                  <a:ext cx="2862275" cy="708527"/>
                </a:xfrm>
                <a:prstGeom prst="rect">
                  <a:avLst/>
                </a:prstGeom>
                <a:noFill/>
              </p:spPr>
              <p:txBody>
                <a:bodyPr wrap="square" rtlCol="0">
                  <a:spAutoFit/>
                </a:bodyPr>
                <a:lstStyle/>
                <a:p>
                  <a:r>
                    <a:rPr lang="en-US" sz="2002" dirty="0"/>
                    <a:t>Most lost taxa have XC</a:t>
                  </a:r>
                  <a:r>
                    <a:rPr lang="en-US" sz="2002" baseline="-25000" dirty="0"/>
                    <a:t>95</a:t>
                  </a:r>
                  <a:r>
                    <a:rPr lang="en-US" sz="2002" dirty="0"/>
                    <a:t> </a:t>
                  </a:r>
                </a:p>
                <a:p>
                  <a:r>
                    <a:rPr lang="en-US" sz="2002" dirty="0"/>
                    <a:t>less than 1000 </a:t>
                  </a:r>
                  <a14:m>
                    <m:oMath xmlns:m="http://schemas.openxmlformats.org/officeDocument/2006/math">
                      <m:r>
                        <a:rPr lang="en-US" sz="2002" i="1">
                          <a:latin typeface="Cambria Math" panose="02040503050406030204" pitchFamily="18" charset="0"/>
                          <a:ea typeface="Cambria Math" panose="02040503050406030204" pitchFamily="18" charset="0"/>
                        </a:rPr>
                        <m:t>𝜇</m:t>
                      </m:r>
                    </m:oMath>
                  </a14:m>
                  <a:r>
                    <a:rPr lang="en-US" sz="2002" dirty="0"/>
                    <a:t>S/cm</a:t>
                  </a:r>
                </a:p>
              </p:txBody>
            </p:sp>
          </mc:Choice>
          <mc:Fallback xmlns="">
            <p:sp>
              <p:nvSpPr>
                <p:cNvPr id="6" name="TextBox 5">
                  <a:extLst>
                    <a:ext uri="{FF2B5EF4-FFF2-40B4-BE49-F238E27FC236}">
                      <a16:creationId xmlns:a16="http://schemas.microsoft.com/office/drawing/2014/main" id="{B1758A56-93ED-49B9-9018-3494E4B66080}"/>
                    </a:ext>
                  </a:extLst>
                </p:cNvPr>
                <p:cNvSpPr txBox="1">
                  <a:spLocks noRot="1" noChangeAspect="1" noMove="1" noResize="1" noEditPoints="1" noAdjustHandles="1" noChangeArrowheads="1" noChangeShapeType="1" noTextEdit="1"/>
                </p:cNvSpPr>
                <p:nvPr/>
              </p:nvSpPr>
              <p:spPr>
                <a:xfrm>
                  <a:off x="32570726" y="8760023"/>
                  <a:ext cx="2862275" cy="708527"/>
                </a:xfrm>
                <a:prstGeom prst="rect">
                  <a:avLst/>
                </a:prstGeom>
                <a:blipFill>
                  <a:blip r:embed="rId14"/>
                  <a:stretch>
                    <a:fillRect l="-2340" t="-4310" b="-14655"/>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BF4D5B1B-5C38-4242-A528-4F6AC6E2940E}"/>
                </a:ext>
              </a:extLst>
            </p:cNvPr>
            <p:cNvGrpSpPr/>
            <p:nvPr/>
          </p:nvGrpSpPr>
          <p:grpSpPr>
            <a:xfrm>
              <a:off x="31318199" y="8960078"/>
              <a:ext cx="5334001" cy="1116688"/>
              <a:chOff x="31318199" y="8960078"/>
              <a:chExt cx="5334001" cy="1116688"/>
            </a:xfrm>
          </p:grpSpPr>
          <p:cxnSp>
            <p:nvCxnSpPr>
              <p:cNvPr id="13" name="Straight Connector 12">
                <a:extLst>
                  <a:ext uri="{FF2B5EF4-FFF2-40B4-BE49-F238E27FC236}">
                    <a16:creationId xmlns:a16="http://schemas.microsoft.com/office/drawing/2014/main" id="{FE863884-B8CD-42B2-B62A-F69E993AF431}"/>
                  </a:ext>
                </a:extLst>
              </p:cNvPr>
              <p:cNvCxnSpPr>
                <a:cxnSpLocks/>
              </p:cNvCxnSpPr>
              <p:nvPr/>
            </p:nvCxnSpPr>
            <p:spPr>
              <a:xfrm>
                <a:off x="31318199" y="8988398"/>
                <a:ext cx="1252526" cy="32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F114F1-F07A-438E-A28F-16D8F2277AAA}"/>
                  </a:ext>
                </a:extLst>
              </p:cNvPr>
              <p:cNvCxnSpPr>
                <a:cxnSpLocks/>
              </p:cNvCxnSpPr>
              <p:nvPr/>
            </p:nvCxnSpPr>
            <p:spPr>
              <a:xfrm flipH="1">
                <a:off x="31318199" y="8999547"/>
                <a:ext cx="1" cy="10772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89E9EA1-8189-4FAD-9C04-5BF50B55FBD9}"/>
                  </a:ext>
                </a:extLst>
              </p:cNvPr>
              <p:cNvCxnSpPr>
                <a:cxnSpLocks/>
              </p:cNvCxnSpPr>
              <p:nvPr/>
            </p:nvCxnSpPr>
            <p:spPr>
              <a:xfrm>
                <a:off x="35156796" y="8960078"/>
                <a:ext cx="1495404" cy="32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CC18A4F-E99F-4C5B-AC4C-95D467715CE9}"/>
                  </a:ext>
                </a:extLst>
              </p:cNvPr>
              <p:cNvCxnSpPr>
                <a:cxnSpLocks/>
              </p:cNvCxnSpPr>
              <p:nvPr/>
            </p:nvCxnSpPr>
            <p:spPr>
              <a:xfrm>
                <a:off x="36652200" y="8963280"/>
                <a:ext cx="0" cy="11134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24" name="Picture 23" descr="Map&#10;&#10;Description automatically generated">
            <a:extLst>
              <a:ext uri="{FF2B5EF4-FFF2-40B4-BE49-F238E27FC236}">
                <a16:creationId xmlns:a16="http://schemas.microsoft.com/office/drawing/2014/main" id="{F2F5E05A-8834-4CE8-89D5-224A0BDE91BA}"/>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290683" y="14173200"/>
            <a:ext cx="8136389" cy="108874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13865</TotalTime>
  <Words>1262</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Biological and Environmental 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Troy State University</dc:creator>
  <cp:lastModifiedBy>Nguyen Tien Anh Quach</cp:lastModifiedBy>
  <cp:revision>590</cp:revision>
  <cp:lastPrinted>2019-03-28T22:12:24Z</cp:lastPrinted>
  <dcterms:created xsi:type="dcterms:W3CDTF">2014-01-13T16:14:07Z</dcterms:created>
  <dcterms:modified xsi:type="dcterms:W3CDTF">2022-12-12T04:14:04Z</dcterms:modified>
</cp:coreProperties>
</file>