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
  </p:notesMasterIdLst>
  <p:handoutMasterIdLst>
    <p:handoutMasterId r:id="rId4"/>
  </p:handoutMasterIdLst>
  <p:sldIdLst>
    <p:sldId id="256" r:id="rId2"/>
  </p:sldIdLst>
  <p:sldSz cx="45720000" cy="34290000"/>
  <p:notesSz cx="9388475" cy="71024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072">
          <p15:clr>
            <a:srgbClr val="A4A3A4"/>
          </p15:clr>
        </p15:guide>
        <p15:guide id="2" orient="horz" pos="4080">
          <p15:clr>
            <a:srgbClr val="A4A3A4"/>
          </p15:clr>
        </p15:guide>
        <p15:guide id="3" orient="horz" pos="2304">
          <p15:clr>
            <a:srgbClr val="A4A3A4"/>
          </p15:clr>
        </p15:guide>
        <p15:guide id="4" pos="14400">
          <p15:clr>
            <a:srgbClr val="A4A3A4"/>
          </p15:clr>
        </p15:guide>
        <p15:guide id="5" pos="19968">
          <p15:clr>
            <a:srgbClr val="A4A3A4"/>
          </p15:clr>
        </p15:guide>
        <p15:guide id="6" pos="28320">
          <p15:clr>
            <a:srgbClr val="A4A3A4"/>
          </p15:clr>
        </p15:guide>
        <p15:guide id="7" pos="191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Michael Mill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17"/>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5232" autoAdjust="0"/>
  </p:normalViewPr>
  <p:slideViewPr>
    <p:cSldViewPr>
      <p:cViewPr>
        <p:scale>
          <a:sx n="60" d="100"/>
          <a:sy n="60" d="100"/>
        </p:scale>
        <p:origin x="-4584" y="-8220"/>
      </p:cViewPr>
      <p:guideLst>
        <p:guide orient="horz" pos="21072"/>
        <p:guide orient="horz" pos="4080"/>
        <p:guide orient="horz" pos="2304"/>
        <p:guide pos="14400"/>
        <p:guide pos="19968"/>
        <p:guide pos="28320"/>
        <p:guide pos="19152"/>
      </p:guideLst>
    </p:cSldViewPr>
  </p:slideViewPr>
  <p:outlineViewPr>
    <p:cViewPr>
      <p:scale>
        <a:sx n="33" d="100"/>
        <a:sy n="33" d="100"/>
      </p:scale>
      <p:origin x="0" y="0"/>
    </p:cViewPr>
  </p:outlineViewPr>
  <p:notesTextViewPr>
    <p:cViewPr>
      <p:scale>
        <a:sx n="30" d="100"/>
        <a:sy n="3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troyuniversity448-my.sharepoint.com/personal/tquach_troy_edu/Documents/Undergraduate%20Research/Crayfish%20research%20-%20Mr.%20Jonathan%20M.%20Miller/New%20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Sheet1!$A$10</c:f>
              <c:strCache>
                <c:ptCount val="1"/>
                <c:pt idx="0">
                  <c:v>Mill Creek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balanced" dir="tr"/>
            </a:scene3d>
            <a:sp3d prstMaterial="matte">
              <a:bevelT w="19050" h="38100"/>
            </a:sp3d>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multiLvlStrRef>
              <c:f>Sheet1!$B$8:$D$9</c:f>
              <c:multiLvlStrCache>
                <c:ptCount val="3"/>
                <c:lvl>
                  <c:pt idx="0">
                    <c:v>1.9 cm</c:v>
                  </c:pt>
                  <c:pt idx="1">
                    <c:v>2.5 cm</c:v>
                  </c:pt>
                  <c:pt idx="2">
                    <c:v>3.1 cm</c:v>
                  </c:pt>
                </c:lvl>
                <c:lvl>
                  <c:pt idx="0">
                    <c:v>Refuges size</c:v>
                  </c:pt>
                </c:lvl>
              </c:multiLvlStrCache>
            </c:multiLvlStrRef>
          </c:cat>
          <c:val>
            <c:numRef>
              <c:f>Sheet1!$B$10:$D$10</c:f>
              <c:numCache>
                <c:formatCode>General</c:formatCode>
                <c:ptCount val="3"/>
                <c:pt idx="0">
                  <c:v>9</c:v>
                </c:pt>
                <c:pt idx="1">
                  <c:v>1</c:v>
                </c:pt>
                <c:pt idx="2">
                  <c:v>6</c:v>
                </c:pt>
              </c:numCache>
            </c:numRef>
          </c:val>
          <c:extLst>
            <c:ext xmlns:c16="http://schemas.microsoft.com/office/drawing/2014/chart" uri="{C3380CC4-5D6E-409C-BE32-E72D297353CC}">
              <c16:uniqueId val="{00000000-54B4-416C-B9B5-9CFA8EFE6335}"/>
            </c:ext>
          </c:extLst>
        </c:ser>
        <c:ser>
          <c:idx val="1"/>
          <c:order val="1"/>
          <c:tx>
            <c:strRef>
              <c:f>Sheet1!$A$11</c:f>
              <c:strCache>
                <c:ptCount val="1"/>
                <c:pt idx="0">
                  <c:v>Beeman Creek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balanced" dir="tr"/>
            </a:scene3d>
            <a:sp3d prstMaterial="matte">
              <a:bevelT w="19050" h="38100"/>
            </a:sp3d>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multiLvlStrRef>
              <c:f>Sheet1!$B$8:$D$9</c:f>
              <c:multiLvlStrCache>
                <c:ptCount val="3"/>
                <c:lvl>
                  <c:pt idx="0">
                    <c:v>1.9 cm</c:v>
                  </c:pt>
                  <c:pt idx="1">
                    <c:v>2.5 cm</c:v>
                  </c:pt>
                  <c:pt idx="2">
                    <c:v>3.1 cm</c:v>
                  </c:pt>
                </c:lvl>
                <c:lvl>
                  <c:pt idx="0">
                    <c:v>Refuges size</c:v>
                  </c:pt>
                </c:lvl>
              </c:multiLvlStrCache>
            </c:multiLvlStrRef>
          </c:cat>
          <c:val>
            <c:numRef>
              <c:f>Sheet1!$B$11:$D$11</c:f>
              <c:numCache>
                <c:formatCode>General</c:formatCode>
                <c:ptCount val="3"/>
                <c:pt idx="0">
                  <c:v>22</c:v>
                </c:pt>
                <c:pt idx="1">
                  <c:v>12</c:v>
                </c:pt>
                <c:pt idx="2">
                  <c:v>4</c:v>
                </c:pt>
              </c:numCache>
            </c:numRef>
          </c:val>
          <c:extLst>
            <c:ext xmlns:c16="http://schemas.microsoft.com/office/drawing/2014/chart" uri="{C3380CC4-5D6E-409C-BE32-E72D297353CC}">
              <c16:uniqueId val="{00000001-54B4-416C-B9B5-9CFA8EFE6335}"/>
            </c:ext>
          </c:extLst>
        </c:ser>
        <c:dLbls>
          <c:dLblPos val="outEnd"/>
          <c:showLegendKey val="0"/>
          <c:showVal val="1"/>
          <c:showCatName val="0"/>
          <c:showSerName val="0"/>
          <c:showPercent val="0"/>
          <c:showBubbleSize val="0"/>
        </c:dLbls>
        <c:gapWidth val="100"/>
        <c:overlap val="-24"/>
        <c:axId val="549041432"/>
        <c:axId val="549040776"/>
      </c:barChart>
      <c:catAx>
        <c:axId val="5490414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549040776"/>
        <c:crosses val="autoZero"/>
        <c:auto val="1"/>
        <c:lblAlgn val="ctr"/>
        <c:lblOffset val="100"/>
        <c:noMultiLvlLbl val="0"/>
      </c:catAx>
      <c:valAx>
        <c:axId val="54904077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r>
                  <a:rPr lang="en-US" dirty="0" smtClean="0"/>
                  <a:t> </a:t>
                </a:r>
                <a:r>
                  <a:rPr lang="en-US" b="0" dirty="0" smtClean="0"/>
                  <a:t>Number </a:t>
                </a:r>
                <a:r>
                  <a:rPr lang="en-US" b="0" dirty="0"/>
                  <a:t>of </a:t>
                </a:r>
                <a:r>
                  <a:rPr lang="en-US" b="0" i="1" dirty="0"/>
                  <a:t>P. </a:t>
                </a:r>
                <a:r>
                  <a:rPr lang="en-US" b="0" i="1" dirty="0" err="1"/>
                  <a:t>versutus</a:t>
                </a:r>
                <a:r>
                  <a:rPr lang="en-US" b="0" dirty="0"/>
                  <a:t> collected</a:t>
                </a:r>
                <a:endParaRPr lang="vi-VN" b="0" dirty="0"/>
              </a:p>
            </c:rich>
          </c:tx>
          <c:layout>
            <c:manualLayout>
              <c:xMode val="edge"/>
              <c:yMode val="edge"/>
              <c:x val="5.4986863149758857E-3"/>
              <c:y val="6.9887307305662782E-2"/>
            </c:manualLayout>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549041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Sheet1!$A$4</c:f>
              <c:strCache>
                <c:ptCount val="1"/>
                <c:pt idx="0">
                  <c:v>Morning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Sheet1!$B$1:$D$3</c:f>
              <c:multiLvlStrCache>
                <c:ptCount val="3"/>
                <c:lvl>
                  <c:pt idx="0">
                    <c:v>P. suttkusi</c:v>
                  </c:pt>
                  <c:pt idx="1">
                    <c:v>P. suttkusi</c:v>
                  </c:pt>
                  <c:pt idx="2">
                    <c:v>P. versutus</c:v>
                  </c:pt>
                </c:lvl>
                <c:lvl>
                  <c:pt idx="0">
                    <c:v>Fall 2018</c:v>
                  </c:pt>
                  <c:pt idx="1">
                    <c:v>Spring 2019 </c:v>
                  </c:pt>
                </c:lvl>
              </c:multiLvlStrCache>
            </c:multiLvlStrRef>
          </c:cat>
          <c:val>
            <c:numRef>
              <c:f>Sheet1!$B$4:$D$4</c:f>
              <c:numCache>
                <c:formatCode>General</c:formatCode>
                <c:ptCount val="3"/>
                <c:pt idx="0">
                  <c:v>25</c:v>
                </c:pt>
                <c:pt idx="1">
                  <c:v>27</c:v>
                </c:pt>
                <c:pt idx="2">
                  <c:v>24</c:v>
                </c:pt>
              </c:numCache>
            </c:numRef>
          </c:val>
          <c:extLst>
            <c:ext xmlns:c16="http://schemas.microsoft.com/office/drawing/2014/chart" uri="{C3380CC4-5D6E-409C-BE32-E72D297353CC}">
              <c16:uniqueId val="{00000000-A819-4432-9667-DF589F9E8768}"/>
            </c:ext>
          </c:extLst>
        </c:ser>
        <c:ser>
          <c:idx val="1"/>
          <c:order val="1"/>
          <c:tx>
            <c:strRef>
              <c:f>Sheet1!$A$5</c:f>
              <c:strCache>
                <c:ptCount val="1"/>
                <c:pt idx="0">
                  <c:v>Afternoon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Sheet1!$B$1:$D$3</c:f>
              <c:multiLvlStrCache>
                <c:ptCount val="3"/>
                <c:lvl>
                  <c:pt idx="0">
                    <c:v>P. suttkusi</c:v>
                  </c:pt>
                  <c:pt idx="1">
                    <c:v>P. suttkusi</c:v>
                  </c:pt>
                  <c:pt idx="2">
                    <c:v>P. versutus</c:v>
                  </c:pt>
                </c:lvl>
                <c:lvl>
                  <c:pt idx="0">
                    <c:v>Fall 2018</c:v>
                  </c:pt>
                  <c:pt idx="1">
                    <c:v>Spring 2019 </c:v>
                  </c:pt>
                </c:lvl>
              </c:multiLvlStrCache>
            </c:multiLvlStrRef>
          </c:cat>
          <c:val>
            <c:numRef>
              <c:f>Sheet1!$B$5:$D$5</c:f>
              <c:numCache>
                <c:formatCode>General</c:formatCode>
                <c:ptCount val="3"/>
                <c:pt idx="0">
                  <c:v>10</c:v>
                </c:pt>
                <c:pt idx="1">
                  <c:v>22</c:v>
                </c:pt>
                <c:pt idx="2">
                  <c:v>30</c:v>
                </c:pt>
              </c:numCache>
            </c:numRef>
          </c:val>
          <c:extLst>
            <c:ext xmlns:c16="http://schemas.microsoft.com/office/drawing/2014/chart" uri="{C3380CC4-5D6E-409C-BE32-E72D297353CC}">
              <c16:uniqueId val="{00000001-A819-4432-9667-DF589F9E8768}"/>
            </c:ext>
          </c:extLst>
        </c:ser>
        <c:dLbls>
          <c:showLegendKey val="0"/>
          <c:showVal val="0"/>
          <c:showCatName val="0"/>
          <c:showSerName val="0"/>
          <c:showPercent val="0"/>
          <c:showBubbleSize val="0"/>
        </c:dLbls>
        <c:gapWidth val="219"/>
        <c:overlap val="-27"/>
        <c:axId val="92616960"/>
        <c:axId val="92615320"/>
      </c:barChart>
      <c:catAx>
        <c:axId val="9261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1"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615320"/>
        <c:crosses val="autoZero"/>
        <c:auto val="1"/>
        <c:lblAlgn val="ctr"/>
        <c:lblOffset val="100"/>
        <c:noMultiLvlLbl val="0"/>
      </c:catAx>
      <c:valAx>
        <c:axId val="92615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smtClean="0"/>
                  <a:t>Number </a:t>
                </a:r>
                <a:r>
                  <a:rPr lang="en-US" dirty="0"/>
                  <a:t>of crayfishes collected</a:t>
                </a:r>
                <a:endParaRPr lang="vi-VN"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616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BC7AB04-7131-46C6-8111-A5150734C89D}"/>
              </a:ext>
            </a:extLst>
          </p:cNvPr>
          <p:cNvSpPr>
            <a:spLocks noGrp="1" noChangeArrowheads="1"/>
          </p:cNvSpPr>
          <p:nvPr>
            <p:ph type="hdr" sz="quarter"/>
          </p:nvPr>
        </p:nvSpPr>
        <p:spPr bwMode="auto">
          <a:xfrm>
            <a:off x="0" y="0"/>
            <a:ext cx="4068233" cy="354884"/>
          </a:xfrm>
          <a:prstGeom prst="rect">
            <a:avLst/>
          </a:prstGeom>
          <a:noFill/>
          <a:ln>
            <a:noFill/>
          </a:ln>
          <a:effectLst/>
          <a:extLst/>
        </p:spPr>
        <p:txBody>
          <a:bodyPr vert="horz" wrap="square" lIns="93958" tIns="46980" rIns="93958" bIns="46980" numCol="1" anchor="t" anchorCtr="0" compatLnSpc="1">
            <a:prstTxWarp prst="textNoShape">
              <a:avLst/>
            </a:prstTxWarp>
          </a:bodyPr>
          <a:lstStyle>
            <a:lvl1pPr defTabSz="935552" eaLnBrk="1" hangingPunct="1">
              <a:defRPr sz="1200">
                <a:latin typeface="Arial" charset="0"/>
                <a:ea typeface="+mn-ea"/>
                <a:cs typeface="+mn-cs"/>
              </a:defRPr>
            </a:lvl1pPr>
          </a:lstStyle>
          <a:p>
            <a:pPr>
              <a:defRPr/>
            </a:pPr>
            <a:endParaRPr lang="en-US"/>
          </a:p>
        </p:txBody>
      </p:sp>
      <p:sp>
        <p:nvSpPr>
          <p:cNvPr id="3075" name="Rectangle 3">
            <a:extLst>
              <a:ext uri="{FF2B5EF4-FFF2-40B4-BE49-F238E27FC236}">
                <a16:creationId xmlns:a16="http://schemas.microsoft.com/office/drawing/2014/main" id="{32795419-19A3-4C90-99B3-DE38A5006433}"/>
              </a:ext>
            </a:extLst>
          </p:cNvPr>
          <p:cNvSpPr>
            <a:spLocks noGrp="1" noChangeArrowheads="1"/>
          </p:cNvSpPr>
          <p:nvPr>
            <p:ph type="dt" sz="quarter" idx="1"/>
          </p:nvPr>
        </p:nvSpPr>
        <p:spPr bwMode="auto">
          <a:xfrm>
            <a:off x="5318642" y="0"/>
            <a:ext cx="4068233" cy="354884"/>
          </a:xfrm>
          <a:prstGeom prst="rect">
            <a:avLst/>
          </a:prstGeom>
          <a:noFill/>
          <a:ln>
            <a:noFill/>
          </a:ln>
          <a:effectLst/>
          <a:extLst/>
        </p:spPr>
        <p:txBody>
          <a:bodyPr vert="horz" wrap="square" lIns="93958" tIns="46980" rIns="93958" bIns="46980" numCol="1" anchor="t" anchorCtr="0" compatLnSpc="1">
            <a:prstTxWarp prst="textNoShape">
              <a:avLst/>
            </a:prstTxWarp>
          </a:bodyPr>
          <a:lstStyle>
            <a:lvl1pPr algn="r" defTabSz="935552" eaLnBrk="1" hangingPunct="1">
              <a:defRPr sz="1200">
                <a:latin typeface="Arial"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15F7D299-18D5-477C-95EA-E890A2FAF4AB}"/>
              </a:ext>
            </a:extLst>
          </p:cNvPr>
          <p:cNvSpPr>
            <a:spLocks noGrp="1" noChangeArrowheads="1"/>
          </p:cNvSpPr>
          <p:nvPr>
            <p:ph type="ftr" sz="quarter" idx="2"/>
          </p:nvPr>
        </p:nvSpPr>
        <p:spPr bwMode="auto">
          <a:xfrm>
            <a:off x="0" y="6745992"/>
            <a:ext cx="4068233" cy="354884"/>
          </a:xfrm>
          <a:prstGeom prst="rect">
            <a:avLst/>
          </a:prstGeom>
          <a:noFill/>
          <a:ln>
            <a:noFill/>
          </a:ln>
          <a:effectLst/>
          <a:extLst/>
        </p:spPr>
        <p:txBody>
          <a:bodyPr vert="horz" wrap="square" lIns="93958" tIns="46980" rIns="93958" bIns="46980" numCol="1" anchor="b" anchorCtr="0" compatLnSpc="1">
            <a:prstTxWarp prst="textNoShape">
              <a:avLst/>
            </a:prstTxWarp>
          </a:bodyPr>
          <a:lstStyle>
            <a:lvl1pPr defTabSz="935552" eaLnBrk="1" hangingPunct="1">
              <a:defRPr sz="1200">
                <a:latin typeface="Arial" charset="0"/>
                <a:ea typeface="+mn-ea"/>
                <a:cs typeface="+mn-cs"/>
              </a:defRPr>
            </a:lvl1pPr>
          </a:lstStyle>
          <a:p>
            <a:pPr>
              <a:defRPr/>
            </a:pPr>
            <a:endParaRPr lang="en-US"/>
          </a:p>
        </p:txBody>
      </p:sp>
      <p:sp>
        <p:nvSpPr>
          <p:cNvPr id="3077" name="Rectangle 5">
            <a:extLst>
              <a:ext uri="{FF2B5EF4-FFF2-40B4-BE49-F238E27FC236}">
                <a16:creationId xmlns:a16="http://schemas.microsoft.com/office/drawing/2014/main" id="{33AAFA3A-FDD8-456E-9D57-72BD1333BC0B}"/>
              </a:ext>
            </a:extLst>
          </p:cNvPr>
          <p:cNvSpPr>
            <a:spLocks noGrp="1" noChangeArrowheads="1"/>
          </p:cNvSpPr>
          <p:nvPr>
            <p:ph type="sldNum" sz="quarter" idx="3"/>
          </p:nvPr>
        </p:nvSpPr>
        <p:spPr bwMode="auto">
          <a:xfrm>
            <a:off x="5318642" y="6745992"/>
            <a:ext cx="4068233" cy="354884"/>
          </a:xfrm>
          <a:prstGeom prst="rect">
            <a:avLst/>
          </a:prstGeom>
          <a:noFill/>
          <a:ln>
            <a:noFill/>
          </a:ln>
          <a:effectLst/>
          <a:extLst/>
        </p:spPr>
        <p:txBody>
          <a:bodyPr vert="horz" wrap="square" lIns="93958" tIns="46980" rIns="93958" bIns="46980" numCol="1" anchor="b" anchorCtr="0" compatLnSpc="1">
            <a:prstTxWarp prst="textNoShape">
              <a:avLst/>
            </a:prstTxWarp>
          </a:bodyPr>
          <a:lstStyle>
            <a:lvl1pPr algn="r" defTabSz="932732" eaLnBrk="1" hangingPunct="1">
              <a:defRPr sz="1200"/>
            </a:lvl1pPr>
          </a:lstStyle>
          <a:p>
            <a:pPr>
              <a:defRPr/>
            </a:pPr>
            <a:fld id="{A6F3EEDB-A8F5-4391-BC8A-9CE152356B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5637E7-51D2-4F56-BD65-FCFF2CA48680}"/>
              </a:ext>
            </a:extLst>
          </p:cNvPr>
          <p:cNvSpPr>
            <a:spLocks noGrp="1"/>
          </p:cNvSpPr>
          <p:nvPr>
            <p:ph type="hdr" sz="quarter"/>
          </p:nvPr>
        </p:nvSpPr>
        <p:spPr>
          <a:xfrm>
            <a:off x="0" y="0"/>
            <a:ext cx="4068233" cy="354884"/>
          </a:xfrm>
          <a:prstGeom prst="rect">
            <a:avLst/>
          </a:prstGeom>
        </p:spPr>
        <p:txBody>
          <a:bodyPr vert="horz" lIns="91645" tIns="45823" rIns="91645" bIns="45823" rtlCol="0"/>
          <a:lstStyle>
            <a:lvl1pPr algn="l" eaLnBrk="1" hangingPunct="1">
              <a:defRPr sz="1200">
                <a:latin typeface="Arial" pitchFamily="-65" charset="0"/>
                <a:ea typeface="Arial" pitchFamily="-65" charset="0"/>
                <a:cs typeface="Arial" pitchFamily="-65" charset="0"/>
              </a:defRPr>
            </a:lvl1pPr>
          </a:lstStyle>
          <a:p>
            <a:pPr>
              <a:defRPr/>
            </a:pPr>
            <a:endParaRPr lang="en-US"/>
          </a:p>
        </p:txBody>
      </p:sp>
      <p:sp>
        <p:nvSpPr>
          <p:cNvPr id="3" name="Date Placeholder 2">
            <a:extLst>
              <a:ext uri="{FF2B5EF4-FFF2-40B4-BE49-F238E27FC236}">
                <a16:creationId xmlns:a16="http://schemas.microsoft.com/office/drawing/2014/main" id="{2C7B6909-A356-4EFE-B301-AD1CCC7210E1}"/>
              </a:ext>
            </a:extLst>
          </p:cNvPr>
          <p:cNvSpPr>
            <a:spLocks noGrp="1"/>
          </p:cNvSpPr>
          <p:nvPr>
            <p:ph type="dt" idx="1"/>
          </p:nvPr>
        </p:nvSpPr>
        <p:spPr>
          <a:xfrm>
            <a:off x="5317042" y="0"/>
            <a:ext cx="4069833" cy="354884"/>
          </a:xfrm>
          <a:prstGeom prst="rect">
            <a:avLst/>
          </a:prstGeom>
        </p:spPr>
        <p:txBody>
          <a:bodyPr vert="horz" wrap="square" lIns="91645" tIns="45823" rIns="91645" bIns="45823" numCol="1" anchor="t"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0B0C37C3-9C91-474B-B4D8-BD91A7AF35D6}" type="datetime1">
              <a:rPr lang="en-US"/>
              <a:pPr>
                <a:defRPr/>
              </a:pPr>
              <a:t>3/29/2019</a:t>
            </a:fld>
            <a:endParaRPr lang="en-US"/>
          </a:p>
        </p:txBody>
      </p:sp>
      <p:sp>
        <p:nvSpPr>
          <p:cNvPr id="4" name="Slide Image Placeholder 3">
            <a:extLst>
              <a:ext uri="{FF2B5EF4-FFF2-40B4-BE49-F238E27FC236}">
                <a16:creationId xmlns:a16="http://schemas.microsoft.com/office/drawing/2014/main" id="{AC025239-4289-436D-82A6-07E3ADB62B80}"/>
              </a:ext>
            </a:extLst>
          </p:cNvPr>
          <p:cNvSpPr>
            <a:spLocks noGrp="1" noRot="1" noChangeAspect="1"/>
          </p:cNvSpPr>
          <p:nvPr>
            <p:ph type="sldImg" idx="2"/>
          </p:nvPr>
        </p:nvSpPr>
        <p:spPr>
          <a:xfrm>
            <a:off x="2917825" y="531813"/>
            <a:ext cx="3552825" cy="2663825"/>
          </a:xfrm>
          <a:prstGeom prst="rect">
            <a:avLst/>
          </a:prstGeom>
          <a:noFill/>
          <a:ln w="12700">
            <a:solidFill>
              <a:prstClr val="black"/>
            </a:solidFill>
          </a:ln>
        </p:spPr>
        <p:txBody>
          <a:bodyPr vert="horz" lIns="91645" tIns="45823" rIns="91645" bIns="45823" rtlCol="0" anchor="ctr"/>
          <a:lstStyle/>
          <a:p>
            <a:pPr lvl="0"/>
            <a:endParaRPr lang="en-US" noProof="0" dirty="0"/>
          </a:p>
        </p:txBody>
      </p:sp>
      <p:sp>
        <p:nvSpPr>
          <p:cNvPr id="5" name="Notes Placeholder 4">
            <a:extLst>
              <a:ext uri="{FF2B5EF4-FFF2-40B4-BE49-F238E27FC236}">
                <a16:creationId xmlns:a16="http://schemas.microsoft.com/office/drawing/2014/main" id="{CA2B0A3D-F3C2-4FEB-AD63-3E194EAD2B5E}"/>
              </a:ext>
            </a:extLst>
          </p:cNvPr>
          <p:cNvSpPr>
            <a:spLocks noGrp="1"/>
          </p:cNvSpPr>
          <p:nvPr>
            <p:ph type="body" sz="quarter" idx="3"/>
          </p:nvPr>
        </p:nvSpPr>
        <p:spPr>
          <a:xfrm>
            <a:off x="938207" y="3374595"/>
            <a:ext cx="7512061" cy="3195554"/>
          </a:xfrm>
          <a:prstGeom prst="rect">
            <a:avLst/>
          </a:prstGeom>
        </p:spPr>
        <p:txBody>
          <a:bodyPr vert="horz" lIns="91645" tIns="45823" rIns="91645" bIns="458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9FD1D8D-347C-4AFA-9F9F-E5968192E09F}"/>
              </a:ext>
            </a:extLst>
          </p:cNvPr>
          <p:cNvSpPr>
            <a:spLocks noGrp="1"/>
          </p:cNvSpPr>
          <p:nvPr>
            <p:ph type="ftr" sz="quarter" idx="4"/>
          </p:nvPr>
        </p:nvSpPr>
        <p:spPr>
          <a:xfrm>
            <a:off x="0" y="6745992"/>
            <a:ext cx="4068233" cy="354884"/>
          </a:xfrm>
          <a:prstGeom prst="rect">
            <a:avLst/>
          </a:prstGeom>
        </p:spPr>
        <p:txBody>
          <a:bodyPr vert="horz" lIns="91645" tIns="45823" rIns="91645" bIns="45823" rtlCol="0" anchor="b"/>
          <a:lstStyle>
            <a:lvl1pPr algn="l" eaLnBrk="1" hangingPunct="1">
              <a:defRPr sz="1200">
                <a:latin typeface="Arial" pitchFamily="-65" charset="0"/>
                <a:ea typeface="Arial" pitchFamily="-65" charset="0"/>
                <a:cs typeface="Arial" pitchFamily="-65" charset="0"/>
              </a:defRPr>
            </a:lvl1pPr>
          </a:lstStyle>
          <a:p>
            <a:pPr>
              <a:defRPr/>
            </a:pPr>
            <a:endParaRPr lang="en-US"/>
          </a:p>
        </p:txBody>
      </p:sp>
      <p:sp>
        <p:nvSpPr>
          <p:cNvPr id="7" name="Slide Number Placeholder 6">
            <a:extLst>
              <a:ext uri="{FF2B5EF4-FFF2-40B4-BE49-F238E27FC236}">
                <a16:creationId xmlns:a16="http://schemas.microsoft.com/office/drawing/2014/main" id="{B5B91FDC-399A-4D17-9A4E-C7FDC1C2F4BB}"/>
              </a:ext>
            </a:extLst>
          </p:cNvPr>
          <p:cNvSpPr>
            <a:spLocks noGrp="1"/>
          </p:cNvSpPr>
          <p:nvPr>
            <p:ph type="sldNum" sz="quarter" idx="5"/>
          </p:nvPr>
        </p:nvSpPr>
        <p:spPr>
          <a:xfrm>
            <a:off x="5317042" y="6745992"/>
            <a:ext cx="4069833" cy="354884"/>
          </a:xfrm>
          <a:prstGeom prst="rect">
            <a:avLst/>
          </a:prstGeom>
        </p:spPr>
        <p:txBody>
          <a:bodyPr vert="horz" wrap="square" lIns="91645" tIns="45823" rIns="91645" bIns="45823" numCol="1" anchor="b" anchorCtr="0" compatLnSpc="1">
            <a:prstTxWarp prst="textNoShape">
              <a:avLst/>
            </a:prstTxWarp>
          </a:bodyPr>
          <a:lstStyle>
            <a:lvl1pPr algn="r" eaLnBrk="1" hangingPunct="1">
              <a:defRPr sz="1200"/>
            </a:lvl1pPr>
          </a:lstStyle>
          <a:p>
            <a:pPr>
              <a:defRPr/>
            </a:pPr>
            <a:fld id="{B37F96E8-C028-49F8-B8F6-E0F9FA6425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ＭＳ Ｐゴシック"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38014809" indent="-37557242">
              <a:defRPr sz="2400">
                <a:solidFill>
                  <a:schemeClr val="tx1"/>
                </a:solidFill>
                <a:latin typeface="Arial" panose="020B0604020202020204" pitchFamily="34" charset="0"/>
                <a:cs typeface="Arial" panose="020B0604020202020204" pitchFamily="34" charset="0"/>
              </a:defRPr>
            </a:lvl2pPr>
            <a:lvl3pPr marL="1145516" indent="-228784">
              <a:defRPr sz="2400">
                <a:solidFill>
                  <a:schemeClr val="tx1"/>
                </a:solidFill>
                <a:latin typeface="Arial" panose="020B0604020202020204" pitchFamily="34" charset="0"/>
                <a:cs typeface="Arial" panose="020B0604020202020204" pitchFamily="34" charset="0"/>
              </a:defRPr>
            </a:lvl3pPr>
            <a:lvl4pPr marL="1603082" indent="-228784">
              <a:defRPr sz="2400">
                <a:solidFill>
                  <a:schemeClr val="tx1"/>
                </a:solidFill>
                <a:latin typeface="Arial" panose="020B0604020202020204" pitchFamily="34" charset="0"/>
                <a:cs typeface="Arial" panose="020B0604020202020204" pitchFamily="34" charset="0"/>
              </a:defRPr>
            </a:lvl4pPr>
            <a:lvl5pPr marL="2062249" indent="-228784">
              <a:defRPr sz="2400">
                <a:solidFill>
                  <a:schemeClr val="tx1"/>
                </a:solidFill>
                <a:latin typeface="Arial" panose="020B0604020202020204" pitchFamily="34" charset="0"/>
                <a:cs typeface="Arial" panose="020B0604020202020204" pitchFamily="34" charset="0"/>
              </a:defRPr>
            </a:lvl5pPr>
            <a:lvl6pPr marL="2523015"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83781"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44548"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905314"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BA29C29F-C322-4081-AA9F-6FAF9EED3ABD}"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81C730-B444-4F3E-ABD9-3C40D3D1F397}"/>
              </a:ext>
            </a:extLst>
          </p:cNvPr>
          <p:cNvSpPr/>
          <p:nvPr/>
        </p:nvSpPr>
        <p:spPr>
          <a:xfrm>
            <a:off x="0" y="19334600"/>
            <a:ext cx="45720000" cy="149554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5" name="Rectangle 4">
            <a:extLst>
              <a:ext uri="{FF2B5EF4-FFF2-40B4-BE49-F238E27FC236}">
                <a16:creationId xmlns:a16="http://schemas.microsoft.com/office/drawing/2014/main" id="{D75E17D7-582A-460E-964B-ED1F07DCB728}"/>
              </a:ext>
            </a:extLst>
          </p:cNvPr>
          <p:cNvSpPr/>
          <p:nvPr/>
        </p:nvSpPr>
        <p:spPr>
          <a:xfrm>
            <a:off x="0" y="0"/>
            <a:ext cx="45720000" cy="19334163"/>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dirty="0"/>
          </a:p>
        </p:txBody>
      </p:sp>
      <p:sp>
        <p:nvSpPr>
          <p:cNvPr id="6" name="Rectangle 5">
            <a:extLst>
              <a:ext uri="{FF2B5EF4-FFF2-40B4-BE49-F238E27FC236}">
                <a16:creationId xmlns:a16="http://schemas.microsoft.com/office/drawing/2014/main" id="{E9D09976-C479-4B1E-9FC3-EA68E7EA1477}"/>
              </a:ext>
            </a:extLst>
          </p:cNvPr>
          <p:cNvSpPr/>
          <p:nvPr/>
        </p:nvSpPr>
        <p:spPr>
          <a:xfrm>
            <a:off x="0" y="13261975"/>
            <a:ext cx="45720000" cy="11430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7" name="Oval 6">
            <a:extLst>
              <a:ext uri="{FF2B5EF4-FFF2-40B4-BE49-F238E27FC236}">
                <a16:creationId xmlns:a16="http://schemas.microsoft.com/office/drawing/2014/main" id="{4B7B032E-84AB-4865-9422-0D677C43AA4F}"/>
              </a:ext>
            </a:extLst>
          </p:cNvPr>
          <p:cNvSpPr/>
          <p:nvPr/>
        </p:nvSpPr>
        <p:spPr>
          <a:xfrm>
            <a:off x="0" y="8001000"/>
            <a:ext cx="45720000" cy="255270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3" name="Subtitle 2"/>
          <p:cNvSpPr>
            <a:spLocks noGrp="1"/>
          </p:cNvSpPr>
          <p:nvPr>
            <p:ph type="subTitle" idx="1"/>
          </p:nvPr>
        </p:nvSpPr>
        <p:spPr>
          <a:xfrm>
            <a:off x="7368975" y="25262728"/>
            <a:ext cx="28185050" cy="4410595"/>
          </a:xfrm>
        </p:spPr>
        <p:txBody>
          <a:bodyPr>
            <a:normAutofit/>
          </a:bodyPr>
          <a:lstStyle>
            <a:lvl1pPr marL="0" indent="0" algn="l">
              <a:buNone/>
              <a:defRPr sz="11000">
                <a:solidFill>
                  <a:schemeClr val="tx2"/>
                </a:solidFill>
              </a:defRPr>
            </a:lvl1pPr>
            <a:lvl2pPr marL="2286000" indent="0" algn="ctr">
              <a:buNone/>
              <a:defRPr>
                <a:solidFill>
                  <a:schemeClr val="tx1">
                    <a:tint val="75000"/>
                  </a:schemeClr>
                </a:solidFill>
              </a:defRPr>
            </a:lvl2pPr>
            <a:lvl3pPr marL="4572000" indent="0" algn="ctr">
              <a:buNone/>
              <a:defRPr>
                <a:solidFill>
                  <a:schemeClr val="tx1">
                    <a:tint val="75000"/>
                  </a:schemeClr>
                </a:solidFill>
              </a:defRPr>
            </a:lvl3pPr>
            <a:lvl4pPr marL="6858000" indent="0" algn="ctr">
              <a:buNone/>
              <a:defRPr>
                <a:solidFill>
                  <a:schemeClr val="tx1">
                    <a:tint val="75000"/>
                  </a:schemeClr>
                </a:solidFill>
              </a:defRPr>
            </a:lvl4pPr>
            <a:lvl5pPr marL="9144000" indent="0" algn="ctr">
              <a:buNone/>
              <a:defRPr>
                <a:solidFill>
                  <a:schemeClr val="tx1">
                    <a:tint val="75000"/>
                  </a:schemeClr>
                </a:solidFill>
              </a:defRPr>
            </a:lvl5pPr>
            <a:lvl6pPr marL="11430000" indent="0" algn="ctr">
              <a:buNone/>
              <a:defRPr>
                <a:solidFill>
                  <a:schemeClr val="tx1">
                    <a:tint val="75000"/>
                  </a:schemeClr>
                </a:solidFill>
              </a:defRPr>
            </a:lvl6pPr>
            <a:lvl7pPr marL="13716000" indent="0" algn="ctr">
              <a:buNone/>
              <a:defRPr>
                <a:solidFill>
                  <a:schemeClr val="tx1">
                    <a:tint val="75000"/>
                  </a:schemeClr>
                </a:solidFill>
              </a:defRPr>
            </a:lvl7pPr>
            <a:lvl8pPr marL="16002000" indent="0" algn="ctr">
              <a:buNone/>
              <a:defRPr>
                <a:solidFill>
                  <a:schemeClr val="tx1">
                    <a:tint val="75000"/>
                  </a:schemeClr>
                </a:solidFill>
              </a:defRPr>
            </a:lvl8pPr>
            <a:lvl9pPr marL="182880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4087907" y="15661452"/>
            <a:ext cx="35876755" cy="8965835"/>
          </a:xfrm>
          <a:effectLst/>
        </p:spPr>
        <p:txBody>
          <a:bodyPr/>
          <a:lstStyle>
            <a:lvl1pPr marL="3200400" indent="-2286000" algn="l">
              <a:defRPr sz="27000"/>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0657EA3F-60F4-433F-9DBC-33C149540DBD}"/>
              </a:ext>
            </a:extLst>
          </p:cNvPr>
          <p:cNvSpPr>
            <a:spLocks noGrp="1"/>
          </p:cNvSpPr>
          <p:nvPr>
            <p:ph type="dt" sz="half" idx="10"/>
          </p:nvPr>
        </p:nvSpPr>
        <p:spPr/>
        <p:txBody>
          <a:bodyPr/>
          <a:lstStyle>
            <a:lvl1pPr>
              <a:defRPr/>
            </a:lvl1pPr>
          </a:lstStyle>
          <a:p>
            <a:pPr>
              <a:defRPr/>
            </a:pPr>
            <a:endParaRPr lang="en-US"/>
          </a:p>
        </p:txBody>
      </p:sp>
      <p:sp>
        <p:nvSpPr>
          <p:cNvPr id="9" name="Footer Placeholder 4">
            <a:extLst>
              <a:ext uri="{FF2B5EF4-FFF2-40B4-BE49-F238E27FC236}">
                <a16:creationId xmlns:a16="http://schemas.microsoft.com/office/drawing/2014/main" id="{B2B38360-2BAE-4C9F-9368-73B1996D5EDF}"/>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C852A579-0512-46FC-8801-EF6F1970D3B2}"/>
              </a:ext>
            </a:extLst>
          </p:cNvPr>
          <p:cNvSpPr>
            <a:spLocks noGrp="1"/>
          </p:cNvSpPr>
          <p:nvPr>
            <p:ph type="sldNum" sz="quarter" idx="12"/>
          </p:nvPr>
        </p:nvSpPr>
        <p:spPr/>
        <p:txBody>
          <a:bodyPr/>
          <a:lstStyle>
            <a:lvl1pPr>
              <a:defRPr/>
            </a:lvl1pPr>
          </a:lstStyle>
          <a:p>
            <a:pPr>
              <a:defRPr/>
            </a:pPr>
            <a:fld id="{4668CFE7-C436-4BEA-9CB4-72BA3D6A2756}" type="slidenum">
              <a:rPr lang="en-US" altLang="en-US"/>
              <a:pPr>
                <a:defRPr/>
              </a:pPr>
              <a:t>‹#›</a:t>
            </a:fld>
            <a:endParaRPr lang="en-US" altLang="en-US"/>
          </a:p>
        </p:txBody>
      </p:sp>
    </p:spTree>
    <p:extLst>
      <p:ext uri="{BB962C8B-B14F-4D97-AF65-F5344CB8AC3E}">
        <p14:creationId xmlns:p14="http://schemas.microsoft.com/office/powerpoint/2010/main" val="231987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525000" y="3657595"/>
            <a:ext cx="32004000" cy="1737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71A068FD-177D-4837-8756-EAB72B8F2ADB}" type="slidenum">
              <a:rPr lang="en-US" altLang="en-US"/>
              <a:pPr>
                <a:defRPr/>
              </a:pPr>
              <a:t>‹#›</a:t>
            </a:fld>
            <a:endParaRPr lang="en-US" altLang="en-US"/>
          </a:p>
        </p:txBody>
      </p:sp>
    </p:spTree>
    <p:extLst>
      <p:ext uri="{BB962C8B-B14F-4D97-AF65-F5344CB8AC3E}">
        <p14:creationId xmlns:p14="http://schemas.microsoft.com/office/powerpoint/2010/main" val="83226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68790" y="1882587"/>
            <a:ext cx="10287000" cy="26191695"/>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6620567" y="3657597"/>
            <a:ext cx="24146435" cy="244736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FA150778-D24D-41F7-97C6-E19587AA3BA8}" type="slidenum">
              <a:rPr lang="en-US" altLang="en-US"/>
              <a:pPr>
                <a:defRPr/>
              </a:pPr>
              <a:t>‹#›</a:t>
            </a:fld>
            <a:endParaRPr lang="en-US" altLang="en-US"/>
          </a:p>
        </p:txBody>
      </p:sp>
    </p:spTree>
    <p:extLst>
      <p:ext uri="{BB962C8B-B14F-4D97-AF65-F5344CB8AC3E}">
        <p14:creationId xmlns:p14="http://schemas.microsoft.com/office/powerpoint/2010/main" val="329650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5715000" y="3657600"/>
            <a:ext cx="32004000" cy="173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CFF9B09-D9F5-4B75-9320-E20B7B045D60}"/>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FA537D-BD38-40D7-9420-B7DFE5984FC6}"/>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2CC69B-60C1-447F-855B-03202BA78028}"/>
              </a:ext>
            </a:extLst>
          </p:cNvPr>
          <p:cNvSpPr>
            <a:spLocks noGrp="1"/>
          </p:cNvSpPr>
          <p:nvPr>
            <p:ph type="sldNum" sz="quarter" idx="16"/>
          </p:nvPr>
        </p:nvSpPr>
        <p:spPr/>
        <p:txBody>
          <a:bodyPr/>
          <a:lstStyle>
            <a:lvl1pPr>
              <a:defRPr/>
            </a:lvl1pPr>
          </a:lstStyle>
          <a:p>
            <a:pPr>
              <a:defRPr/>
            </a:pPr>
            <a:fld id="{FA869A21-65BD-4BB9-B87E-57C7C0D83AA7}" type="slidenum">
              <a:rPr lang="en-US" altLang="en-US"/>
              <a:pPr>
                <a:defRPr/>
              </a:pPr>
              <a:t>‹#›</a:t>
            </a:fld>
            <a:endParaRPr lang="en-US" altLang="en-US"/>
          </a:p>
        </p:txBody>
      </p:sp>
    </p:spTree>
    <p:extLst>
      <p:ext uri="{BB962C8B-B14F-4D97-AF65-F5344CB8AC3E}">
        <p14:creationId xmlns:p14="http://schemas.microsoft.com/office/powerpoint/2010/main" val="360399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0548C-CD29-4764-A2C2-57869F17152B}"/>
              </a:ext>
            </a:extLst>
          </p:cNvPr>
          <p:cNvSpPr/>
          <p:nvPr/>
        </p:nvSpPr>
        <p:spPr>
          <a:xfrm>
            <a:off x="0" y="19334600"/>
            <a:ext cx="45720000" cy="1495540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5" name="Rectangle 4">
            <a:extLst>
              <a:ext uri="{FF2B5EF4-FFF2-40B4-BE49-F238E27FC236}">
                <a16:creationId xmlns:a16="http://schemas.microsoft.com/office/drawing/2014/main" id="{917CE82E-175B-461D-8189-555E57A38C51}"/>
              </a:ext>
            </a:extLst>
          </p:cNvPr>
          <p:cNvSpPr/>
          <p:nvPr/>
        </p:nvSpPr>
        <p:spPr>
          <a:xfrm>
            <a:off x="0" y="0"/>
            <a:ext cx="45720000" cy="1933416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dirty="0"/>
          </a:p>
        </p:txBody>
      </p:sp>
      <p:sp>
        <p:nvSpPr>
          <p:cNvPr id="6" name="Rectangle 5">
            <a:extLst>
              <a:ext uri="{FF2B5EF4-FFF2-40B4-BE49-F238E27FC236}">
                <a16:creationId xmlns:a16="http://schemas.microsoft.com/office/drawing/2014/main" id="{F32279AF-64E2-4E1A-99FF-C986804224B0}"/>
              </a:ext>
            </a:extLst>
          </p:cNvPr>
          <p:cNvSpPr/>
          <p:nvPr/>
        </p:nvSpPr>
        <p:spPr>
          <a:xfrm>
            <a:off x="0" y="13261975"/>
            <a:ext cx="45720000" cy="11430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7" name="Oval 6">
            <a:extLst>
              <a:ext uri="{FF2B5EF4-FFF2-40B4-BE49-F238E27FC236}">
                <a16:creationId xmlns:a16="http://schemas.microsoft.com/office/drawing/2014/main" id="{E9FD94A8-A175-4E36-AE2C-B5410606BE43}"/>
              </a:ext>
            </a:extLst>
          </p:cNvPr>
          <p:cNvSpPr/>
          <p:nvPr/>
        </p:nvSpPr>
        <p:spPr>
          <a:xfrm>
            <a:off x="0" y="8001000"/>
            <a:ext cx="45720000" cy="255270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2" name="Title 1"/>
          <p:cNvSpPr>
            <a:spLocks noGrp="1"/>
          </p:cNvSpPr>
          <p:nvPr>
            <p:ph type="title"/>
          </p:nvPr>
        </p:nvSpPr>
        <p:spPr>
          <a:xfrm>
            <a:off x="10165975" y="10863240"/>
            <a:ext cx="29833330" cy="12116730"/>
          </a:xfrm>
          <a:effectLst/>
        </p:spPr>
        <p:txBody>
          <a:bodyPr anchor="b"/>
          <a:lstStyle>
            <a:lvl1pPr algn="r">
              <a:defRPr sz="23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10112190" y="23037555"/>
            <a:ext cx="29852470" cy="4177300"/>
          </a:xfrm>
        </p:spPr>
        <p:txBody>
          <a:bodyPr/>
          <a:lstStyle>
            <a:lvl1pPr marL="0" indent="0" algn="r">
              <a:buNone/>
              <a:defRPr sz="10000">
                <a:solidFill>
                  <a:schemeClr val="tx2"/>
                </a:solidFill>
              </a:defRPr>
            </a:lvl1pPr>
            <a:lvl2pPr marL="2286000" indent="0">
              <a:buNone/>
              <a:defRPr sz="9000">
                <a:solidFill>
                  <a:schemeClr val="tx1">
                    <a:tint val="75000"/>
                  </a:schemeClr>
                </a:solidFill>
              </a:defRPr>
            </a:lvl2pPr>
            <a:lvl3pPr marL="4572000" indent="0">
              <a:buNone/>
              <a:defRPr sz="8000">
                <a:solidFill>
                  <a:schemeClr val="tx1">
                    <a:tint val="75000"/>
                  </a:schemeClr>
                </a:solidFill>
              </a:defRPr>
            </a:lvl3pPr>
            <a:lvl4pPr marL="6858000" indent="0">
              <a:buNone/>
              <a:defRPr sz="7000">
                <a:solidFill>
                  <a:schemeClr val="tx1">
                    <a:tint val="75000"/>
                  </a:schemeClr>
                </a:solidFill>
              </a:defRPr>
            </a:lvl4pPr>
            <a:lvl5pPr marL="9144000" indent="0">
              <a:buNone/>
              <a:defRPr sz="7000">
                <a:solidFill>
                  <a:schemeClr val="tx1">
                    <a:tint val="75000"/>
                  </a:schemeClr>
                </a:solidFill>
              </a:defRPr>
            </a:lvl5pPr>
            <a:lvl6pPr marL="11430000" indent="0">
              <a:buNone/>
              <a:defRPr sz="7000">
                <a:solidFill>
                  <a:schemeClr val="tx1">
                    <a:tint val="75000"/>
                  </a:schemeClr>
                </a:solidFill>
              </a:defRPr>
            </a:lvl6pPr>
            <a:lvl7pPr marL="13716000" indent="0">
              <a:buNone/>
              <a:defRPr sz="7000">
                <a:solidFill>
                  <a:schemeClr val="tx1">
                    <a:tint val="75000"/>
                  </a:schemeClr>
                </a:solidFill>
              </a:defRPr>
            </a:lvl7pPr>
            <a:lvl8pPr marL="16002000" indent="0">
              <a:buNone/>
              <a:defRPr sz="7000">
                <a:solidFill>
                  <a:schemeClr val="tx1">
                    <a:tint val="75000"/>
                  </a:schemeClr>
                </a:solidFill>
              </a:defRPr>
            </a:lvl8pPr>
            <a:lvl9pPr marL="18288000" indent="0">
              <a:buNone/>
              <a:defRPr sz="70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99A892-D8B7-422E-B3F6-2994FF51C6C9}"/>
              </a:ext>
            </a:extLst>
          </p:cNvPr>
          <p:cNvSpPr>
            <a:spLocks noGrp="1"/>
          </p:cNvSpPr>
          <p:nvPr>
            <p:ph type="dt" sz="half" idx="10"/>
          </p:nvPr>
        </p:nvSpPr>
        <p:spPr/>
        <p:txBody>
          <a:bodyPr/>
          <a:lstStyle>
            <a:lvl1pPr>
              <a:defRPr/>
            </a:lvl1pPr>
          </a:lstStyle>
          <a:p>
            <a:pPr>
              <a:defRPr/>
            </a:pPr>
            <a:endParaRPr lang="en-US"/>
          </a:p>
        </p:txBody>
      </p:sp>
      <p:sp>
        <p:nvSpPr>
          <p:cNvPr id="9" name="Footer Placeholder 4">
            <a:extLst>
              <a:ext uri="{FF2B5EF4-FFF2-40B4-BE49-F238E27FC236}">
                <a16:creationId xmlns:a16="http://schemas.microsoft.com/office/drawing/2014/main" id="{D3A272BF-5A0F-442A-B291-7AF5B76DE0A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738FB57A-C7BA-444C-B0FF-12D77EC6EB2D}"/>
              </a:ext>
            </a:extLst>
          </p:cNvPr>
          <p:cNvSpPr>
            <a:spLocks noGrp="1"/>
          </p:cNvSpPr>
          <p:nvPr>
            <p:ph type="sldNum" sz="quarter" idx="12"/>
          </p:nvPr>
        </p:nvSpPr>
        <p:spPr/>
        <p:txBody>
          <a:bodyPr/>
          <a:lstStyle>
            <a:lvl1pPr>
              <a:defRPr/>
            </a:lvl1pPr>
          </a:lstStyle>
          <a:p>
            <a:pPr>
              <a:defRPr/>
            </a:pPr>
            <a:fld id="{DFA0F16C-4F0A-411D-A807-42A33DB0CB25}" type="slidenum">
              <a:rPr lang="en-US" altLang="en-US"/>
              <a:pPr>
                <a:defRPr/>
              </a:pPr>
              <a:t>‹#›</a:t>
            </a:fld>
            <a:endParaRPr lang="en-US" altLang="en-US"/>
          </a:p>
        </p:txBody>
      </p:sp>
    </p:spTree>
    <p:extLst>
      <p:ext uri="{BB962C8B-B14F-4D97-AF65-F5344CB8AC3E}">
        <p14:creationId xmlns:p14="http://schemas.microsoft.com/office/powerpoint/2010/main" val="53814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5714995" y="3657595"/>
            <a:ext cx="16733520" cy="173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23225760" y="3657600"/>
            <a:ext cx="16733520" cy="173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CFF9B09-D9F5-4B75-9320-E20B7B045D60}"/>
              </a:ext>
            </a:extLst>
          </p:cNvPr>
          <p:cNvSpPr>
            <a:spLocks noGrp="1"/>
          </p:cNvSpPr>
          <p:nvPr>
            <p:ph type="dt" sz="half" idx="15"/>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AFA537D-BD38-40D7-9420-B7DFE5984FC6}"/>
              </a:ext>
            </a:extLst>
          </p:cNvPr>
          <p:cNvSpPr>
            <a:spLocks noGrp="1"/>
          </p:cNvSpPr>
          <p:nvPr>
            <p:ph type="ftr" sz="quarter" idx="16"/>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2CC69B-60C1-447F-855B-03202BA78028}"/>
              </a:ext>
            </a:extLst>
          </p:cNvPr>
          <p:cNvSpPr>
            <a:spLocks noGrp="1"/>
          </p:cNvSpPr>
          <p:nvPr>
            <p:ph type="sldNum" sz="quarter" idx="17"/>
          </p:nvPr>
        </p:nvSpPr>
        <p:spPr/>
        <p:txBody>
          <a:bodyPr/>
          <a:lstStyle>
            <a:lvl1pPr>
              <a:defRPr/>
            </a:lvl1pPr>
          </a:lstStyle>
          <a:p>
            <a:pPr>
              <a:defRPr/>
            </a:pPr>
            <a:fld id="{98BE7CAC-3FB5-48A5-81ED-8442A21E492A}" type="slidenum">
              <a:rPr lang="en-US" altLang="en-US"/>
              <a:pPr>
                <a:defRPr/>
              </a:pPr>
              <a:t>‹#›</a:t>
            </a:fld>
            <a:endParaRPr lang="en-US" altLang="en-US"/>
          </a:p>
        </p:txBody>
      </p:sp>
    </p:spTree>
    <p:extLst>
      <p:ext uri="{BB962C8B-B14F-4D97-AF65-F5344CB8AC3E}">
        <p14:creationId xmlns:p14="http://schemas.microsoft.com/office/powerpoint/2010/main" val="27656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15000" y="3657600"/>
            <a:ext cx="16733520" cy="3198810"/>
          </a:xfrm>
        </p:spPr>
        <p:txBody>
          <a:bodyPr anchor="b">
            <a:noAutofit/>
          </a:bodyPr>
          <a:lstStyle>
            <a:lvl1pPr marL="0" indent="0" algn="ctr">
              <a:buNone/>
              <a:defRPr lang="en-US" sz="120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286000" indent="0">
              <a:buNone/>
              <a:defRPr sz="10000" b="1"/>
            </a:lvl2pPr>
            <a:lvl3pPr marL="4572000" indent="0">
              <a:buNone/>
              <a:defRPr sz="9000" b="1"/>
            </a:lvl3pPr>
            <a:lvl4pPr marL="6858000" indent="0">
              <a:buNone/>
              <a:defRPr sz="8000" b="1"/>
            </a:lvl4pPr>
            <a:lvl5pPr marL="9144000" indent="0">
              <a:buNone/>
              <a:defRPr sz="8000" b="1"/>
            </a:lvl5pPr>
            <a:lvl6pPr marL="11430000" indent="0">
              <a:buNone/>
              <a:defRPr sz="8000" b="1"/>
            </a:lvl6pPr>
            <a:lvl7pPr marL="13716000" indent="0">
              <a:buNone/>
              <a:defRPr sz="8000" b="1"/>
            </a:lvl7pPr>
            <a:lvl8pPr marL="16002000" indent="0">
              <a:buNone/>
              <a:defRPr sz="8000" b="1"/>
            </a:lvl8pPr>
            <a:lvl9pPr marL="18288000" indent="0">
              <a:buNone/>
              <a:defRPr sz="8000" b="1"/>
            </a:lvl9pPr>
          </a:lstStyle>
          <a:p>
            <a:pPr lvl="0"/>
            <a:r>
              <a:rPr lang="en-US"/>
              <a:t>Click to edit Master text styles</a:t>
            </a:r>
          </a:p>
        </p:txBody>
      </p:sp>
      <p:sp>
        <p:nvSpPr>
          <p:cNvPr id="4" name="Content Placeholder 3"/>
          <p:cNvSpPr>
            <a:spLocks noGrp="1"/>
          </p:cNvSpPr>
          <p:nvPr>
            <p:ph sz="half" idx="2"/>
          </p:nvPr>
        </p:nvSpPr>
        <p:spPr>
          <a:xfrm>
            <a:off x="5782235" y="7001635"/>
            <a:ext cx="16733520" cy="13716000"/>
          </a:xfrm>
        </p:spPr>
        <p:txBody>
          <a:bodyPr>
            <a:normAutofit/>
          </a:bodyPr>
          <a:lstStyle>
            <a:lvl1pPr>
              <a:defRPr sz="9000"/>
            </a:lvl1pPr>
            <a:lvl2pPr>
              <a:defRPr sz="9000"/>
            </a:lvl2pPr>
            <a:lvl3pPr>
              <a:defRPr sz="80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236510" y="3657600"/>
            <a:ext cx="16733520" cy="3198810"/>
          </a:xfrm>
        </p:spPr>
        <p:txBody>
          <a:bodyPr anchor="b">
            <a:noAutofit/>
          </a:bodyPr>
          <a:lstStyle>
            <a:lvl1pPr marL="0" indent="0" algn="ctr">
              <a:buNone/>
              <a:defRPr lang="en-US" sz="120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286000" indent="0">
              <a:buNone/>
              <a:defRPr sz="10000" b="1"/>
            </a:lvl2pPr>
            <a:lvl3pPr marL="4572000" indent="0">
              <a:buNone/>
              <a:defRPr sz="9000" b="1"/>
            </a:lvl3pPr>
            <a:lvl4pPr marL="6858000" indent="0">
              <a:buNone/>
              <a:defRPr sz="8000" b="1"/>
            </a:lvl4pPr>
            <a:lvl5pPr marL="9144000" indent="0">
              <a:buNone/>
              <a:defRPr sz="8000" b="1"/>
            </a:lvl5pPr>
            <a:lvl6pPr marL="11430000" indent="0">
              <a:buNone/>
              <a:defRPr sz="8000" b="1"/>
            </a:lvl6pPr>
            <a:lvl7pPr marL="13716000" indent="0">
              <a:buNone/>
              <a:defRPr sz="8000" b="1"/>
            </a:lvl7pPr>
            <a:lvl8pPr marL="16002000" indent="0">
              <a:buNone/>
              <a:defRPr sz="8000" b="1"/>
            </a:lvl8pPr>
            <a:lvl9pPr marL="18288000" indent="0">
              <a:buNone/>
              <a:defRPr sz="8000" b="1"/>
            </a:lvl9pPr>
          </a:lstStyle>
          <a:p>
            <a:pPr lvl="0"/>
            <a:r>
              <a:rPr lang="en-US"/>
              <a:t>Click to edit Master text styles</a:t>
            </a:r>
          </a:p>
        </p:txBody>
      </p:sp>
      <p:sp>
        <p:nvSpPr>
          <p:cNvPr id="6" name="Content Placeholder 5"/>
          <p:cNvSpPr>
            <a:spLocks noGrp="1"/>
          </p:cNvSpPr>
          <p:nvPr>
            <p:ph sz="quarter" idx="4"/>
          </p:nvPr>
        </p:nvSpPr>
        <p:spPr>
          <a:xfrm>
            <a:off x="23225125" y="6995160"/>
            <a:ext cx="16733520" cy="13716000"/>
          </a:xfrm>
        </p:spPr>
        <p:txBody>
          <a:bodyPr>
            <a:normAutofit/>
          </a:bodyPr>
          <a:lstStyle>
            <a:lvl1pPr>
              <a:defRPr sz="9000"/>
            </a:lvl1pPr>
            <a:lvl2pPr>
              <a:defRPr sz="9000"/>
            </a:lvl2pPr>
            <a:lvl3pPr>
              <a:defRPr sz="80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4A64F29F-9477-4F0C-B677-0C83A2E61F5E}" type="slidenum">
              <a:rPr lang="en-US" altLang="en-US"/>
              <a:pPr>
                <a:defRPr/>
              </a:pPr>
              <a:t>‹#›</a:t>
            </a:fld>
            <a:endParaRPr lang="en-US" altLang="en-US"/>
          </a:p>
        </p:txBody>
      </p:sp>
    </p:spTree>
    <p:extLst>
      <p:ext uri="{BB962C8B-B14F-4D97-AF65-F5344CB8AC3E}">
        <p14:creationId xmlns:p14="http://schemas.microsoft.com/office/powerpoint/2010/main" val="2188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8E65F1CB-65FF-4CFE-B952-24C52406C982}" type="slidenum">
              <a:rPr lang="en-US" altLang="en-US"/>
              <a:pPr>
                <a:defRPr/>
              </a:pPr>
              <a:t>‹#›</a:t>
            </a:fld>
            <a:endParaRPr lang="en-US" altLang="en-US"/>
          </a:p>
        </p:txBody>
      </p:sp>
    </p:spTree>
    <p:extLst>
      <p:ext uri="{BB962C8B-B14F-4D97-AF65-F5344CB8AC3E}">
        <p14:creationId xmlns:p14="http://schemas.microsoft.com/office/powerpoint/2010/main" val="3930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61AD4542-3BD4-485F-8CBD-AEDDD2582BBA}" type="slidenum">
              <a:rPr lang="en-US" altLang="en-US"/>
              <a:pPr>
                <a:defRPr/>
              </a:pPr>
              <a:t>‹#›</a:t>
            </a:fld>
            <a:endParaRPr lang="en-US" altLang="en-US"/>
          </a:p>
        </p:txBody>
      </p:sp>
    </p:spTree>
    <p:extLst>
      <p:ext uri="{BB962C8B-B14F-4D97-AF65-F5344CB8AC3E}">
        <p14:creationId xmlns:p14="http://schemas.microsoft.com/office/powerpoint/2010/main" val="167070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5477" y="11049003"/>
            <a:ext cx="18180425" cy="6292465"/>
          </a:xfrm>
          <a:effectLst/>
        </p:spPr>
        <p:txBody>
          <a:bodyPr anchor="b"/>
          <a:lstStyle>
            <a:lvl1pPr marL="1143000" indent="-1143000" algn="l">
              <a:defRPr sz="14000" b="1">
                <a:effectLst/>
              </a:defRPr>
            </a:lvl1pPr>
          </a:lstStyle>
          <a:p>
            <a:r>
              <a:rPr lang="en-US"/>
              <a:t>Click to edit Master title style</a:t>
            </a:r>
            <a:endParaRPr lang="en-US" dirty="0"/>
          </a:p>
        </p:txBody>
      </p:sp>
      <p:sp>
        <p:nvSpPr>
          <p:cNvPr id="3" name="Content Placeholder 2"/>
          <p:cNvSpPr>
            <a:spLocks noGrp="1"/>
          </p:cNvSpPr>
          <p:nvPr>
            <p:ph idx="1"/>
          </p:nvPr>
        </p:nvSpPr>
        <p:spPr>
          <a:xfrm>
            <a:off x="22967578" y="3657600"/>
            <a:ext cx="20085425" cy="24473650"/>
          </a:xfrm>
        </p:spPr>
        <p:txBody>
          <a:bodyPr anchor="ctr"/>
          <a:lstStyle>
            <a:lvl1pPr>
              <a:defRPr sz="11000"/>
            </a:lvl1pPr>
            <a:lvl2pPr>
              <a:defRPr sz="10000"/>
            </a:lvl2pPr>
            <a:lvl3pPr>
              <a:defRPr sz="9000"/>
            </a:lvl3pPr>
            <a:lvl4pPr>
              <a:defRPr sz="8000"/>
            </a:lvl4pPr>
            <a:lvl5pPr>
              <a:defRPr sz="7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78825" y="17489010"/>
            <a:ext cx="16943300" cy="10697590"/>
          </a:xfrm>
        </p:spPr>
        <p:txBody>
          <a:bodyPr/>
          <a:lstStyle>
            <a:lvl1pPr marL="0" indent="0">
              <a:buNone/>
              <a:defRPr sz="7000"/>
            </a:lvl1pPr>
            <a:lvl2pPr marL="2286000" indent="0">
              <a:buNone/>
              <a:defRPr sz="6000"/>
            </a:lvl2pPr>
            <a:lvl3pPr marL="4572000" indent="0">
              <a:buNone/>
              <a:defRPr sz="5000"/>
            </a:lvl3pPr>
            <a:lvl4pPr marL="6858000" indent="0">
              <a:buNone/>
              <a:defRPr sz="4500"/>
            </a:lvl4pPr>
            <a:lvl5pPr marL="9144000" indent="0">
              <a:buNone/>
              <a:defRPr sz="4500"/>
            </a:lvl5pPr>
            <a:lvl6pPr marL="11430000" indent="0">
              <a:buNone/>
              <a:defRPr sz="4500"/>
            </a:lvl6pPr>
            <a:lvl7pPr marL="13716000" indent="0">
              <a:buNone/>
              <a:defRPr sz="4500"/>
            </a:lvl7pPr>
            <a:lvl8pPr marL="16002000" indent="0">
              <a:buNone/>
              <a:defRPr sz="4500"/>
            </a:lvl8pPr>
            <a:lvl9pPr marL="18288000" indent="0">
              <a:buNone/>
              <a:defRPr sz="4500"/>
            </a:lvl9pPr>
          </a:lstStyle>
          <a:p>
            <a:pPr lvl="0"/>
            <a:r>
              <a:rPr lang="en-US"/>
              <a:t>Click to edit Master text styles</a:t>
            </a:r>
          </a:p>
        </p:txBody>
      </p:sp>
      <p:sp>
        <p:nvSpPr>
          <p:cNvPr id="5" name="Date Placeholder 3">
            <a:extLst>
              <a:ext uri="{FF2B5EF4-FFF2-40B4-BE49-F238E27FC236}">
                <a16:creationId xmlns:a16="http://schemas.microsoft.com/office/drawing/2014/main" id="{DCFF9B09-D9F5-4B75-9320-E20B7B045D6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AFA537D-BD38-40D7-9420-B7DFE5984F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2CC69B-60C1-447F-855B-03202BA78028}"/>
              </a:ext>
            </a:extLst>
          </p:cNvPr>
          <p:cNvSpPr>
            <a:spLocks noGrp="1"/>
          </p:cNvSpPr>
          <p:nvPr>
            <p:ph type="sldNum" sz="quarter" idx="12"/>
          </p:nvPr>
        </p:nvSpPr>
        <p:spPr/>
        <p:txBody>
          <a:bodyPr/>
          <a:lstStyle>
            <a:lvl1pPr>
              <a:defRPr/>
            </a:lvl1pPr>
          </a:lstStyle>
          <a:p>
            <a:pPr>
              <a:defRPr/>
            </a:pPr>
            <a:fld id="{65D8AB30-2D1C-4E53-95EE-084FD480DBA2}" type="slidenum">
              <a:rPr lang="en-US" altLang="en-US"/>
              <a:pPr>
                <a:defRPr/>
              </a:pPr>
              <a:t>‹#›</a:t>
            </a:fld>
            <a:endParaRPr lang="en-US" altLang="en-US"/>
          </a:p>
        </p:txBody>
      </p:sp>
    </p:spTree>
    <p:extLst>
      <p:ext uri="{BB962C8B-B14F-4D97-AF65-F5344CB8AC3E}">
        <p14:creationId xmlns:p14="http://schemas.microsoft.com/office/powerpoint/2010/main" val="287404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972D67-9436-42CC-9765-029CC85ABE14}"/>
              </a:ext>
            </a:extLst>
          </p:cNvPr>
          <p:cNvSpPr/>
          <p:nvPr/>
        </p:nvSpPr>
        <p:spPr>
          <a:xfrm>
            <a:off x="0" y="19334600"/>
            <a:ext cx="45720000" cy="1495540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6" name="Rectangle 5">
            <a:extLst>
              <a:ext uri="{FF2B5EF4-FFF2-40B4-BE49-F238E27FC236}">
                <a16:creationId xmlns:a16="http://schemas.microsoft.com/office/drawing/2014/main" id="{4DE9D10C-B3B5-44EF-B1D0-D1F13CEA7ECD}"/>
              </a:ext>
            </a:extLst>
          </p:cNvPr>
          <p:cNvSpPr/>
          <p:nvPr/>
        </p:nvSpPr>
        <p:spPr>
          <a:xfrm>
            <a:off x="0" y="0"/>
            <a:ext cx="45720000" cy="1933416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dirty="0"/>
          </a:p>
        </p:txBody>
      </p:sp>
      <p:sp>
        <p:nvSpPr>
          <p:cNvPr id="7" name="Rectangle 6">
            <a:extLst>
              <a:ext uri="{FF2B5EF4-FFF2-40B4-BE49-F238E27FC236}">
                <a16:creationId xmlns:a16="http://schemas.microsoft.com/office/drawing/2014/main" id="{168B7553-37BF-4593-AE3B-71405FE0D1B7}"/>
              </a:ext>
            </a:extLst>
          </p:cNvPr>
          <p:cNvSpPr/>
          <p:nvPr/>
        </p:nvSpPr>
        <p:spPr>
          <a:xfrm>
            <a:off x="0" y="13261975"/>
            <a:ext cx="45720000" cy="11430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8" name="Oval 7">
            <a:extLst>
              <a:ext uri="{FF2B5EF4-FFF2-40B4-BE49-F238E27FC236}">
                <a16:creationId xmlns:a16="http://schemas.microsoft.com/office/drawing/2014/main" id="{E4612D57-CDCC-484D-95FE-DAE360FCE3D3}"/>
              </a:ext>
            </a:extLst>
          </p:cNvPr>
          <p:cNvSpPr/>
          <p:nvPr/>
        </p:nvSpPr>
        <p:spPr>
          <a:xfrm>
            <a:off x="0" y="8001000"/>
            <a:ext cx="45720000" cy="255270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3" name="Picture Placeholder 2"/>
          <p:cNvSpPr>
            <a:spLocks noGrp="1"/>
          </p:cNvSpPr>
          <p:nvPr>
            <p:ph type="pic" idx="1"/>
          </p:nvPr>
        </p:nvSpPr>
        <p:spPr>
          <a:xfrm>
            <a:off x="22375875" y="5715000"/>
            <a:ext cx="20574000" cy="1563903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10000"/>
            </a:lvl1pPr>
            <a:lvl2pPr marL="2286000" indent="0">
              <a:buNone/>
              <a:defRPr sz="14000"/>
            </a:lvl2pPr>
            <a:lvl3pPr marL="4572000" indent="0">
              <a:buNone/>
              <a:defRPr sz="12000"/>
            </a:lvl3pPr>
            <a:lvl4pPr marL="6858000" indent="0">
              <a:buNone/>
              <a:defRPr sz="10000"/>
            </a:lvl4pPr>
            <a:lvl5pPr marL="9144000" indent="0">
              <a:buNone/>
              <a:defRPr sz="10000"/>
            </a:lvl5pPr>
            <a:lvl6pPr marL="11430000" indent="0">
              <a:buNone/>
              <a:defRPr sz="10000"/>
            </a:lvl6pPr>
            <a:lvl7pPr marL="13716000" indent="0">
              <a:buNone/>
              <a:defRPr sz="10000"/>
            </a:lvl7pPr>
            <a:lvl8pPr marL="16002000" indent="0">
              <a:buNone/>
              <a:defRPr sz="10000"/>
            </a:lvl8pPr>
            <a:lvl9pPr marL="18288000" indent="0">
              <a:buNone/>
              <a:defRPr sz="10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389435" y="5052430"/>
            <a:ext cx="18470570" cy="10815100"/>
          </a:xfrm>
        </p:spPr>
        <p:txBody>
          <a:bodyPr anchor="b"/>
          <a:lstStyle>
            <a:lvl1pPr marL="914400" indent="-914400">
              <a:buFont typeface="Georgia" pitchFamily="18" charset="0"/>
              <a:buChar char="*"/>
              <a:defRPr sz="8000"/>
            </a:lvl1pPr>
            <a:lvl2pPr marL="2286000" indent="0">
              <a:buNone/>
              <a:defRPr sz="6000"/>
            </a:lvl2pPr>
            <a:lvl3pPr marL="4572000" indent="0">
              <a:buNone/>
              <a:defRPr sz="5000"/>
            </a:lvl3pPr>
            <a:lvl4pPr marL="6858000" indent="0">
              <a:buNone/>
              <a:defRPr sz="4500"/>
            </a:lvl4pPr>
            <a:lvl5pPr marL="9144000" indent="0">
              <a:buNone/>
              <a:defRPr sz="4500"/>
            </a:lvl5pPr>
            <a:lvl6pPr marL="11430000" indent="0">
              <a:buNone/>
              <a:defRPr sz="4500"/>
            </a:lvl6pPr>
            <a:lvl7pPr marL="13716000" indent="0">
              <a:buNone/>
              <a:defRPr sz="4500"/>
            </a:lvl7pPr>
            <a:lvl8pPr marL="16002000" indent="0">
              <a:buNone/>
              <a:defRPr sz="4500"/>
            </a:lvl8pPr>
            <a:lvl9pPr marL="18288000" indent="0">
              <a:buNone/>
              <a:defRPr sz="4500"/>
            </a:lvl9pPr>
          </a:lstStyle>
          <a:p>
            <a:pPr lvl="0"/>
            <a:r>
              <a:rPr lang="en-US"/>
              <a:t>Click to edit Master text styles</a:t>
            </a:r>
          </a:p>
        </p:txBody>
      </p:sp>
      <p:sp>
        <p:nvSpPr>
          <p:cNvPr id="2" name="Title 1"/>
          <p:cNvSpPr>
            <a:spLocks noGrp="1"/>
          </p:cNvSpPr>
          <p:nvPr>
            <p:ph type="title"/>
          </p:nvPr>
        </p:nvSpPr>
        <p:spPr>
          <a:xfrm>
            <a:off x="3636340" y="22322105"/>
            <a:ext cx="31917690" cy="5715000"/>
          </a:xfrm>
        </p:spPr>
        <p:txBody>
          <a:bodyPr anchor="b"/>
          <a:lstStyle>
            <a:lvl1pPr algn="l">
              <a:defRPr sz="23000" b="1"/>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BEC69C50-D092-4E66-A8CF-3E0BB42CAAE4}"/>
              </a:ext>
            </a:extLst>
          </p:cNvPr>
          <p:cNvSpPr>
            <a:spLocks noGrp="1"/>
          </p:cNvSpPr>
          <p:nvPr>
            <p:ph type="dt" sz="half" idx="10"/>
          </p:nvPr>
        </p:nvSpPr>
        <p:spPr/>
        <p:txBody>
          <a:bodyPr/>
          <a:lstStyle>
            <a:lvl1pPr>
              <a:defRPr/>
            </a:lvl1pPr>
          </a:lstStyle>
          <a:p>
            <a:pPr>
              <a:defRPr/>
            </a:pPr>
            <a:endParaRPr lang="en-US"/>
          </a:p>
        </p:txBody>
      </p:sp>
      <p:sp>
        <p:nvSpPr>
          <p:cNvPr id="10" name="Footer Placeholder 5">
            <a:extLst>
              <a:ext uri="{FF2B5EF4-FFF2-40B4-BE49-F238E27FC236}">
                <a16:creationId xmlns:a16="http://schemas.microsoft.com/office/drawing/2014/main" id="{59D21BBF-205A-4EBA-8628-5FA8E590C32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B70DC3DF-2A09-49CB-940C-CA265346DB82}"/>
              </a:ext>
            </a:extLst>
          </p:cNvPr>
          <p:cNvSpPr>
            <a:spLocks noGrp="1"/>
          </p:cNvSpPr>
          <p:nvPr>
            <p:ph type="sldNum" sz="quarter" idx="12"/>
          </p:nvPr>
        </p:nvSpPr>
        <p:spPr/>
        <p:txBody>
          <a:bodyPr/>
          <a:lstStyle>
            <a:lvl1pPr>
              <a:defRPr/>
            </a:lvl1pPr>
          </a:lstStyle>
          <a:p>
            <a:pPr>
              <a:defRPr/>
            </a:pPr>
            <a:fld id="{790474A5-F7A0-4BE9-8950-259824FFED22}" type="slidenum">
              <a:rPr lang="en-US" altLang="en-US"/>
              <a:pPr>
                <a:defRPr/>
              </a:pPr>
              <a:t>‹#›</a:t>
            </a:fld>
            <a:endParaRPr lang="en-US" altLang="en-US"/>
          </a:p>
        </p:txBody>
      </p:sp>
    </p:spTree>
    <p:extLst>
      <p:ext uri="{BB962C8B-B14F-4D97-AF65-F5344CB8AC3E}">
        <p14:creationId xmlns:p14="http://schemas.microsoft.com/office/powerpoint/2010/main" val="263856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9AD5FF"/>
            </a:gs>
            <a:gs pos="60001">
              <a:srgbClr val="FFFFFF"/>
            </a:gs>
            <a:gs pos="100000">
              <a:srgbClr val="55BFFF"/>
            </a:gs>
          </a:gsLst>
          <a:path path="shape">
            <a:fillToRect l="20000" t="10001" r="20000" b="60001"/>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7FBEBC-A975-4597-A361-77CBF4CD5A1D}"/>
              </a:ext>
            </a:extLst>
          </p:cNvPr>
          <p:cNvSpPr/>
          <p:nvPr/>
        </p:nvSpPr>
        <p:spPr>
          <a:xfrm>
            <a:off x="0" y="25527000"/>
            <a:ext cx="45720000" cy="87630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8" name="Rectangle 7">
            <a:extLst>
              <a:ext uri="{FF2B5EF4-FFF2-40B4-BE49-F238E27FC236}">
                <a16:creationId xmlns:a16="http://schemas.microsoft.com/office/drawing/2014/main" id="{5DBE306C-4E09-4DA0-B91C-41C347AB3CFD}"/>
              </a:ext>
            </a:extLst>
          </p:cNvPr>
          <p:cNvSpPr/>
          <p:nvPr/>
        </p:nvSpPr>
        <p:spPr>
          <a:xfrm>
            <a:off x="0" y="0"/>
            <a:ext cx="45720000" cy="255270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dirty="0"/>
          </a:p>
        </p:txBody>
      </p:sp>
      <p:sp>
        <p:nvSpPr>
          <p:cNvPr id="9" name="Rectangle 8">
            <a:extLst>
              <a:ext uri="{FF2B5EF4-FFF2-40B4-BE49-F238E27FC236}">
                <a16:creationId xmlns:a16="http://schemas.microsoft.com/office/drawing/2014/main" id="{36AB286C-18EE-4C3F-B2AE-34C9752FEC4D}"/>
              </a:ext>
            </a:extLst>
          </p:cNvPr>
          <p:cNvSpPr/>
          <p:nvPr/>
        </p:nvSpPr>
        <p:spPr>
          <a:xfrm>
            <a:off x="0" y="18842038"/>
            <a:ext cx="45720000" cy="11430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10" name="Oval 9">
            <a:extLst>
              <a:ext uri="{FF2B5EF4-FFF2-40B4-BE49-F238E27FC236}">
                <a16:creationId xmlns:a16="http://schemas.microsoft.com/office/drawing/2014/main" id="{0BD67D3C-238C-404F-A98C-617945EEDB51}"/>
              </a:ext>
            </a:extLst>
          </p:cNvPr>
          <p:cNvSpPr/>
          <p:nvPr/>
        </p:nvSpPr>
        <p:spPr>
          <a:xfrm>
            <a:off x="0" y="8001000"/>
            <a:ext cx="45720000" cy="255270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228600" rIns="457200" bIns="228600" anchor="ctr"/>
          <a:lstStyle/>
          <a:p>
            <a:pPr algn="ctr">
              <a:defRPr/>
            </a:pPr>
            <a:endParaRPr lang="en-US"/>
          </a:p>
        </p:txBody>
      </p:sp>
      <p:sp>
        <p:nvSpPr>
          <p:cNvPr id="2" name="Title Placeholder 1">
            <a:extLst>
              <a:ext uri="{FF2B5EF4-FFF2-40B4-BE49-F238E27FC236}">
                <a16:creationId xmlns:a16="http://schemas.microsoft.com/office/drawing/2014/main" id="{DCB029F4-D9AC-4C91-83BB-EEB568451425}"/>
              </a:ext>
            </a:extLst>
          </p:cNvPr>
          <p:cNvSpPr>
            <a:spLocks noGrp="1"/>
          </p:cNvSpPr>
          <p:nvPr>
            <p:ph type="title"/>
          </p:nvPr>
        </p:nvSpPr>
        <p:spPr>
          <a:xfrm>
            <a:off x="8966200" y="21861463"/>
            <a:ext cx="32562800" cy="5715000"/>
          </a:xfrm>
          <a:prstGeom prst="rect">
            <a:avLst/>
          </a:prstGeom>
          <a:effectLst/>
        </p:spPr>
        <p:txBody>
          <a:bodyPr vert="horz" lIns="457200" tIns="228600" rIns="457200" bIns="228600" rtlCol="0" anchor="t" anchorCtr="0">
            <a:noAutofit/>
          </a:bodyPr>
          <a:lstStyle/>
          <a:p>
            <a:r>
              <a:rPr lang="en-US"/>
              <a:t>Click to edit Master title style</a:t>
            </a:r>
            <a:endParaRPr lang="en-US" dirty="0"/>
          </a:p>
        </p:txBody>
      </p:sp>
      <p:sp>
        <p:nvSpPr>
          <p:cNvPr id="1033" name="Text Placeholder 2"/>
          <p:cNvSpPr>
            <a:spLocks noGrp="1"/>
          </p:cNvSpPr>
          <p:nvPr>
            <p:ph type="body" idx="1"/>
          </p:nvPr>
        </p:nvSpPr>
        <p:spPr bwMode="auto">
          <a:xfrm>
            <a:off x="5715000" y="3660775"/>
            <a:ext cx="32004000" cy="173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228600" rIns="457200" bIns="2286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CFF9B09-D9F5-4B75-9320-E20B7B045D60}"/>
              </a:ext>
            </a:extLst>
          </p:cNvPr>
          <p:cNvSpPr>
            <a:spLocks noGrp="1"/>
          </p:cNvSpPr>
          <p:nvPr>
            <p:ph type="dt" sz="half" idx="2"/>
          </p:nvPr>
        </p:nvSpPr>
        <p:spPr>
          <a:xfrm>
            <a:off x="30861000" y="30861000"/>
            <a:ext cx="12573000" cy="1825625"/>
          </a:xfrm>
          <a:prstGeom prst="rect">
            <a:avLst/>
          </a:prstGeom>
        </p:spPr>
        <p:txBody>
          <a:bodyPr vert="horz" lIns="457200" tIns="228600" rIns="457200" bIns="228600" rtlCol="0" anchor="ctr"/>
          <a:lstStyle>
            <a:lvl1pPr algn="r">
              <a:defRPr sz="5500" b="1">
                <a:solidFill>
                  <a:schemeClr val="tx1">
                    <a:lumMod val="50000"/>
                    <a:lumOff val="50000"/>
                  </a:schemeClr>
                </a:solidFill>
                <a:latin typeface="Arial" charset="0"/>
                <a:ea typeface="+mn-ea"/>
                <a:cs typeface="Arial" charset="0"/>
              </a:defRPr>
            </a:lvl1pPr>
          </a:lstStyle>
          <a:p>
            <a:pPr>
              <a:defRPr/>
            </a:pPr>
            <a:endParaRPr lang="en-US"/>
          </a:p>
        </p:txBody>
      </p:sp>
      <p:sp>
        <p:nvSpPr>
          <p:cNvPr id="5" name="Footer Placeholder 4">
            <a:extLst>
              <a:ext uri="{FF2B5EF4-FFF2-40B4-BE49-F238E27FC236}">
                <a16:creationId xmlns:a16="http://schemas.microsoft.com/office/drawing/2014/main" id="{0AFA537D-BD38-40D7-9420-B7DFE5984FC6}"/>
              </a:ext>
            </a:extLst>
          </p:cNvPr>
          <p:cNvSpPr>
            <a:spLocks noGrp="1"/>
          </p:cNvSpPr>
          <p:nvPr>
            <p:ph type="ftr" sz="quarter" idx="3"/>
          </p:nvPr>
        </p:nvSpPr>
        <p:spPr>
          <a:xfrm>
            <a:off x="2286000" y="30861000"/>
            <a:ext cx="16764000" cy="1825625"/>
          </a:xfrm>
          <a:prstGeom prst="rect">
            <a:avLst/>
          </a:prstGeom>
        </p:spPr>
        <p:txBody>
          <a:bodyPr vert="horz" lIns="457200" tIns="228600" rIns="457200" bIns="228600" rtlCol="0" anchor="ctr"/>
          <a:lstStyle>
            <a:lvl1pPr algn="l">
              <a:defRPr sz="5500" b="1">
                <a:solidFill>
                  <a:schemeClr val="tx1">
                    <a:lumMod val="50000"/>
                    <a:lumOff val="50000"/>
                  </a:schemeClr>
                </a:solidFill>
                <a:latin typeface="Arial" charset="0"/>
                <a:ea typeface="+mn-ea"/>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C02CC69B-60C1-447F-855B-03202BA78028}"/>
              </a:ext>
            </a:extLst>
          </p:cNvPr>
          <p:cNvSpPr>
            <a:spLocks noGrp="1"/>
          </p:cNvSpPr>
          <p:nvPr>
            <p:ph type="sldNum" sz="quarter" idx="4"/>
          </p:nvPr>
        </p:nvSpPr>
        <p:spPr>
          <a:xfrm>
            <a:off x="19050000" y="30861000"/>
            <a:ext cx="9144000" cy="1825625"/>
          </a:xfrm>
          <a:prstGeom prst="rect">
            <a:avLst/>
          </a:prstGeom>
        </p:spPr>
        <p:txBody>
          <a:bodyPr vert="horz" wrap="square" lIns="457200" tIns="228600" rIns="457200" bIns="228600" numCol="1" anchor="ctr" anchorCtr="0" compatLnSpc="1">
            <a:prstTxWarp prst="textNoShape">
              <a:avLst/>
            </a:prstTxWarp>
          </a:bodyPr>
          <a:lstStyle>
            <a:lvl1pPr algn="ctr">
              <a:defRPr sz="6000" b="1">
                <a:solidFill>
                  <a:srgbClr val="7F7F7F"/>
                </a:solidFill>
              </a:defRPr>
            </a:lvl1pPr>
          </a:lstStyle>
          <a:p>
            <a:pPr>
              <a:defRPr/>
            </a:pPr>
            <a:fld id="{8653E7B5-333A-4AEB-BBBE-92C095AB9B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3" r:id="rId1"/>
    <p:sldLayoutId id="2147484585" r:id="rId2"/>
    <p:sldLayoutId id="2147484594" r:id="rId3"/>
    <p:sldLayoutId id="2147484586" r:id="rId4"/>
    <p:sldLayoutId id="2147484587" r:id="rId5"/>
    <p:sldLayoutId id="2147484588" r:id="rId6"/>
    <p:sldLayoutId id="2147484589" r:id="rId7"/>
    <p:sldLayoutId id="2147484590" r:id="rId8"/>
    <p:sldLayoutId id="2147484595" r:id="rId9"/>
    <p:sldLayoutId id="2147484591" r:id="rId10"/>
    <p:sldLayoutId id="2147484592" r:id="rId11"/>
  </p:sldLayoutIdLst>
  <p:txStyles>
    <p:titleStyle>
      <a:lvl1pPr marL="1600200" indent="-1600200" algn="r" defTabSz="4572000" rtl="0" eaLnBrk="0" fontAlgn="base" hangingPunct="0">
        <a:spcBef>
          <a:spcPct val="0"/>
        </a:spcBef>
        <a:spcAft>
          <a:spcPct val="0"/>
        </a:spcAft>
        <a:buClr>
          <a:srgbClr val="C3260C"/>
        </a:buClr>
        <a:buSzPct val="128000"/>
        <a:buFont typeface="Georgia" panose="02040502050405020303" pitchFamily="18" charset="0"/>
        <a:buChar char="*"/>
        <a:defRPr sz="230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ＭＳ Ｐゴシック" pitchFamily="-65" charset="-128"/>
          <a:cs typeface="ＭＳ Ｐゴシック" pitchFamily="-65" charset="-128"/>
        </a:defRPr>
      </a:lvl1pPr>
      <a:lvl2pPr marL="1600200" indent="-1600200" algn="r" defTabSz="4572000" rtl="0" eaLnBrk="0" fontAlgn="base" hangingPunct="0">
        <a:spcBef>
          <a:spcPct val="0"/>
        </a:spcBef>
        <a:spcAft>
          <a:spcPct val="0"/>
        </a:spcAft>
        <a:buClr>
          <a:srgbClr val="C3260C"/>
        </a:buClr>
        <a:buSzPct val="128000"/>
        <a:buFont typeface="Georgia" panose="02040502050405020303" pitchFamily="18" charset="0"/>
        <a:buChar char="*"/>
        <a:defRPr sz="23000" b="1">
          <a:solidFill>
            <a:schemeClr val="tx1"/>
          </a:solidFill>
          <a:latin typeface="Trebuchet MS" pitchFamily="-1" charset="0"/>
          <a:ea typeface="ＭＳ Ｐゴシック" pitchFamily="-65" charset="-128"/>
          <a:cs typeface="ＭＳ Ｐゴシック" pitchFamily="-65" charset="-128"/>
        </a:defRPr>
      </a:lvl2pPr>
      <a:lvl3pPr marL="1600200" indent="-1600200" algn="r" defTabSz="4572000" rtl="0" eaLnBrk="0" fontAlgn="base" hangingPunct="0">
        <a:spcBef>
          <a:spcPct val="0"/>
        </a:spcBef>
        <a:spcAft>
          <a:spcPct val="0"/>
        </a:spcAft>
        <a:buClr>
          <a:srgbClr val="C3260C"/>
        </a:buClr>
        <a:buSzPct val="128000"/>
        <a:buFont typeface="Georgia" panose="02040502050405020303" pitchFamily="18" charset="0"/>
        <a:buChar char="*"/>
        <a:defRPr sz="23000" b="1">
          <a:solidFill>
            <a:schemeClr val="tx1"/>
          </a:solidFill>
          <a:latin typeface="Trebuchet MS" pitchFamily="-1" charset="0"/>
          <a:ea typeface="ＭＳ Ｐゴシック" pitchFamily="-65" charset="-128"/>
          <a:cs typeface="ＭＳ Ｐゴシック" pitchFamily="-65" charset="-128"/>
        </a:defRPr>
      </a:lvl3pPr>
      <a:lvl4pPr marL="1600200" indent="-1600200" algn="r" defTabSz="4572000" rtl="0" eaLnBrk="0" fontAlgn="base" hangingPunct="0">
        <a:spcBef>
          <a:spcPct val="0"/>
        </a:spcBef>
        <a:spcAft>
          <a:spcPct val="0"/>
        </a:spcAft>
        <a:buClr>
          <a:srgbClr val="C3260C"/>
        </a:buClr>
        <a:buSzPct val="128000"/>
        <a:buFont typeface="Georgia" panose="02040502050405020303" pitchFamily="18" charset="0"/>
        <a:buChar char="*"/>
        <a:defRPr sz="23000" b="1">
          <a:solidFill>
            <a:schemeClr val="tx1"/>
          </a:solidFill>
          <a:latin typeface="Trebuchet MS" pitchFamily="-1" charset="0"/>
          <a:ea typeface="ＭＳ Ｐゴシック" pitchFamily="-65" charset="-128"/>
          <a:cs typeface="ＭＳ Ｐゴシック" pitchFamily="-65" charset="-128"/>
        </a:defRPr>
      </a:lvl4pPr>
      <a:lvl5pPr marL="1600200" indent="-1600200" algn="r" defTabSz="4572000" rtl="0" eaLnBrk="0" fontAlgn="base" hangingPunct="0">
        <a:spcBef>
          <a:spcPct val="0"/>
        </a:spcBef>
        <a:spcAft>
          <a:spcPct val="0"/>
        </a:spcAft>
        <a:buClr>
          <a:srgbClr val="C3260C"/>
        </a:buClr>
        <a:buSzPct val="128000"/>
        <a:buFont typeface="Georgia" panose="02040502050405020303" pitchFamily="18" charset="0"/>
        <a:buChar char="*"/>
        <a:defRPr sz="23000" b="1">
          <a:solidFill>
            <a:schemeClr val="tx1"/>
          </a:solidFill>
          <a:latin typeface="Trebuchet MS" pitchFamily="-1" charset="0"/>
          <a:ea typeface="ＭＳ Ｐゴシック" pitchFamily="-65" charset="-128"/>
          <a:cs typeface="ＭＳ Ｐゴシック" pitchFamily="-65"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43000" indent="-914400" algn="l" defTabSz="4572000" rtl="0" eaLnBrk="0" fontAlgn="base" hangingPunct="0">
        <a:spcBef>
          <a:spcPct val="20000"/>
        </a:spcBef>
        <a:spcAft>
          <a:spcPts val="1500"/>
        </a:spcAft>
        <a:buClr>
          <a:srgbClr val="C3260C"/>
        </a:buClr>
        <a:buSzPct val="130000"/>
        <a:buFont typeface="Georgia" panose="02040502050405020303" pitchFamily="18" charset="0"/>
        <a:buChar char="*"/>
        <a:defRPr sz="11000" kern="1200">
          <a:solidFill>
            <a:srgbClr val="404040"/>
          </a:solidFill>
          <a:latin typeface="+mn-lt"/>
          <a:ea typeface="ＭＳ Ｐゴシック" pitchFamily="-65" charset="-128"/>
          <a:cs typeface="ＭＳ Ｐゴシック" pitchFamily="-65" charset="-128"/>
        </a:defRPr>
      </a:lvl1pPr>
      <a:lvl2pPr marL="2743200" indent="-914400" algn="l" defTabSz="4572000" rtl="0" eaLnBrk="0" fontAlgn="base" hangingPunct="0">
        <a:spcBef>
          <a:spcPct val="20000"/>
        </a:spcBef>
        <a:spcAft>
          <a:spcPts val="1500"/>
        </a:spcAft>
        <a:buClr>
          <a:srgbClr val="C3260C"/>
        </a:buClr>
        <a:buSzPct val="130000"/>
        <a:buFont typeface="Georgia" panose="02040502050405020303" pitchFamily="18" charset="0"/>
        <a:buChar char="*"/>
        <a:defRPr sz="10000" kern="1200">
          <a:solidFill>
            <a:srgbClr val="404040"/>
          </a:solidFill>
          <a:latin typeface="+mn-lt"/>
          <a:ea typeface="ＭＳ Ｐゴシック" pitchFamily="-1" charset="-128"/>
          <a:cs typeface="+mn-cs"/>
        </a:defRPr>
      </a:lvl2pPr>
      <a:lvl3pPr marL="4114800" indent="-914400" algn="l" defTabSz="4572000" rtl="0" eaLnBrk="0" fontAlgn="base" hangingPunct="0">
        <a:spcBef>
          <a:spcPct val="20000"/>
        </a:spcBef>
        <a:spcAft>
          <a:spcPts val="1500"/>
        </a:spcAft>
        <a:buClr>
          <a:srgbClr val="C3260C"/>
        </a:buClr>
        <a:buSzPct val="130000"/>
        <a:buFont typeface="Georgia" panose="02040502050405020303" pitchFamily="18" charset="0"/>
        <a:buChar char="*"/>
        <a:defRPr sz="9000" kern="1200">
          <a:solidFill>
            <a:srgbClr val="404040"/>
          </a:solidFill>
          <a:latin typeface="+mn-lt"/>
          <a:ea typeface="ＭＳ Ｐゴシック" pitchFamily="-1" charset="-128"/>
          <a:cs typeface="+mn-cs"/>
        </a:defRPr>
      </a:lvl3pPr>
      <a:lvl4pPr marL="5486400" indent="-914400" algn="l" defTabSz="4572000" rtl="0" eaLnBrk="0" fontAlgn="base" hangingPunct="0">
        <a:spcBef>
          <a:spcPct val="20000"/>
        </a:spcBef>
        <a:spcAft>
          <a:spcPts val="1500"/>
        </a:spcAft>
        <a:buClr>
          <a:srgbClr val="C3260C"/>
        </a:buClr>
        <a:buSzPct val="130000"/>
        <a:buFont typeface="Georgia" panose="02040502050405020303" pitchFamily="18" charset="0"/>
        <a:buChar char="*"/>
        <a:defRPr sz="8000" kern="1200">
          <a:solidFill>
            <a:srgbClr val="404040"/>
          </a:solidFill>
          <a:latin typeface="+mn-lt"/>
          <a:ea typeface="ＭＳ Ｐゴシック" pitchFamily="-1" charset="-128"/>
          <a:cs typeface="+mn-cs"/>
        </a:defRPr>
      </a:lvl4pPr>
      <a:lvl5pPr marL="6948488" indent="-914400" algn="l" defTabSz="4572000" rtl="0" eaLnBrk="0" fontAlgn="base" hangingPunct="0">
        <a:spcBef>
          <a:spcPct val="20000"/>
        </a:spcBef>
        <a:spcAft>
          <a:spcPts val="1500"/>
        </a:spcAft>
        <a:buClr>
          <a:srgbClr val="C3260C"/>
        </a:buClr>
        <a:buSzPct val="130000"/>
        <a:buFont typeface="Georgia" panose="02040502050405020303" pitchFamily="18" charset="0"/>
        <a:buChar char="*"/>
        <a:defRPr sz="7000" kern="1200">
          <a:solidFill>
            <a:srgbClr val="404040"/>
          </a:solidFill>
          <a:latin typeface="+mn-lt"/>
          <a:ea typeface="ＭＳ Ｐゴシック" pitchFamily="-1" charset="-128"/>
          <a:cs typeface="+mn-cs"/>
        </a:defRPr>
      </a:lvl5pPr>
      <a:lvl6pPr marL="8321040" indent="-914400" algn="l" defTabSz="4572000" rtl="0" eaLnBrk="1" latinLnBrk="0" hangingPunct="1">
        <a:spcBef>
          <a:spcPct val="20000"/>
        </a:spcBef>
        <a:spcAft>
          <a:spcPts val="1500"/>
        </a:spcAft>
        <a:buClr>
          <a:schemeClr val="accent6">
            <a:lumMod val="75000"/>
          </a:schemeClr>
        </a:buClr>
        <a:buSzPct val="130000"/>
        <a:buFont typeface="Georgia" pitchFamily="18" charset="0"/>
        <a:buChar char="*"/>
        <a:defRPr sz="7000" kern="1200">
          <a:solidFill>
            <a:schemeClr val="tx1">
              <a:lumMod val="75000"/>
              <a:lumOff val="25000"/>
            </a:schemeClr>
          </a:solidFill>
          <a:latin typeface="+mn-lt"/>
          <a:ea typeface="+mn-ea"/>
          <a:cs typeface="+mn-cs"/>
        </a:defRPr>
      </a:lvl6pPr>
      <a:lvl7pPr marL="9829800" indent="-914400" algn="l" defTabSz="4572000" rtl="0" eaLnBrk="1" latinLnBrk="0" hangingPunct="1">
        <a:spcBef>
          <a:spcPct val="20000"/>
        </a:spcBef>
        <a:spcAft>
          <a:spcPts val="1500"/>
        </a:spcAft>
        <a:buClr>
          <a:schemeClr val="accent6">
            <a:lumMod val="75000"/>
          </a:schemeClr>
        </a:buClr>
        <a:buSzPct val="130000"/>
        <a:buFont typeface="Georgia" pitchFamily="18" charset="0"/>
        <a:buChar char="*"/>
        <a:defRPr sz="7000" kern="1200">
          <a:solidFill>
            <a:schemeClr val="tx1">
              <a:lumMod val="75000"/>
              <a:lumOff val="25000"/>
            </a:schemeClr>
          </a:solidFill>
          <a:latin typeface="+mn-lt"/>
          <a:ea typeface="+mn-ea"/>
          <a:cs typeface="+mn-cs"/>
        </a:defRPr>
      </a:lvl7pPr>
      <a:lvl8pPr marL="11430000" indent="-914400" algn="l" defTabSz="4572000" rtl="0" eaLnBrk="1" latinLnBrk="0" hangingPunct="1">
        <a:spcBef>
          <a:spcPct val="20000"/>
        </a:spcBef>
        <a:spcAft>
          <a:spcPts val="1500"/>
        </a:spcAft>
        <a:buClr>
          <a:schemeClr val="accent6">
            <a:lumMod val="75000"/>
          </a:schemeClr>
        </a:buClr>
        <a:buSzPct val="130000"/>
        <a:buFont typeface="Georgia" pitchFamily="18" charset="0"/>
        <a:buChar char="*"/>
        <a:defRPr sz="7000" kern="1200">
          <a:solidFill>
            <a:schemeClr val="tx1">
              <a:lumMod val="75000"/>
              <a:lumOff val="25000"/>
            </a:schemeClr>
          </a:solidFill>
          <a:latin typeface="+mn-lt"/>
          <a:ea typeface="+mn-ea"/>
          <a:cs typeface="+mn-cs"/>
        </a:defRPr>
      </a:lvl8pPr>
      <a:lvl9pPr marL="12938760" indent="-914400" algn="l" defTabSz="4572000" rtl="0" eaLnBrk="1" latinLnBrk="0" hangingPunct="1">
        <a:spcBef>
          <a:spcPct val="20000"/>
        </a:spcBef>
        <a:spcAft>
          <a:spcPts val="1500"/>
        </a:spcAft>
        <a:buClr>
          <a:schemeClr val="accent6">
            <a:lumMod val="75000"/>
          </a:schemeClr>
        </a:buClr>
        <a:buSzPct val="130000"/>
        <a:buFont typeface="Georgia" pitchFamily="18" charset="0"/>
        <a:buChar char="*"/>
        <a:defRPr sz="7000" kern="1200">
          <a:solidFill>
            <a:schemeClr val="tx1">
              <a:lumMod val="75000"/>
              <a:lumOff val="25000"/>
            </a:schemeClr>
          </a:solidFill>
          <a:latin typeface="+mn-lt"/>
          <a:ea typeface="+mn-ea"/>
          <a:cs typeface="+mn-cs"/>
        </a:defRPr>
      </a:lvl9pPr>
    </p:bodyStyle>
    <p:otherStyle>
      <a:defPPr>
        <a:defRPr lang="en-US"/>
      </a:defPPr>
      <a:lvl1pPr marL="0" algn="l" defTabSz="4572000" rtl="0" eaLnBrk="1" latinLnBrk="0" hangingPunct="1">
        <a:defRPr sz="9000" kern="1200">
          <a:solidFill>
            <a:schemeClr val="tx1"/>
          </a:solidFill>
          <a:latin typeface="+mn-lt"/>
          <a:ea typeface="+mn-ea"/>
          <a:cs typeface="+mn-cs"/>
        </a:defRPr>
      </a:lvl1pPr>
      <a:lvl2pPr marL="2286000" algn="l" defTabSz="4572000" rtl="0" eaLnBrk="1" latinLnBrk="0" hangingPunct="1">
        <a:defRPr sz="9000" kern="1200">
          <a:solidFill>
            <a:schemeClr val="tx1"/>
          </a:solidFill>
          <a:latin typeface="+mn-lt"/>
          <a:ea typeface="+mn-ea"/>
          <a:cs typeface="+mn-cs"/>
        </a:defRPr>
      </a:lvl2pPr>
      <a:lvl3pPr marL="4572000" algn="l" defTabSz="4572000" rtl="0" eaLnBrk="1" latinLnBrk="0" hangingPunct="1">
        <a:defRPr sz="9000" kern="1200">
          <a:solidFill>
            <a:schemeClr val="tx1"/>
          </a:solidFill>
          <a:latin typeface="+mn-lt"/>
          <a:ea typeface="+mn-ea"/>
          <a:cs typeface="+mn-cs"/>
        </a:defRPr>
      </a:lvl3pPr>
      <a:lvl4pPr marL="6858000" algn="l" defTabSz="4572000" rtl="0" eaLnBrk="1" latinLnBrk="0" hangingPunct="1">
        <a:defRPr sz="9000" kern="1200">
          <a:solidFill>
            <a:schemeClr val="tx1"/>
          </a:solidFill>
          <a:latin typeface="+mn-lt"/>
          <a:ea typeface="+mn-ea"/>
          <a:cs typeface="+mn-cs"/>
        </a:defRPr>
      </a:lvl4pPr>
      <a:lvl5pPr marL="9144000" algn="l" defTabSz="4572000" rtl="0" eaLnBrk="1" latinLnBrk="0" hangingPunct="1">
        <a:defRPr sz="9000" kern="1200">
          <a:solidFill>
            <a:schemeClr val="tx1"/>
          </a:solidFill>
          <a:latin typeface="+mn-lt"/>
          <a:ea typeface="+mn-ea"/>
          <a:cs typeface="+mn-cs"/>
        </a:defRPr>
      </a:lvl5pPr>
      <a:lvl6pPr marL="11430000" algn="l" defTabSz="4572000" rtl="0" eaLnBrk="1" latinLnBrk="0" hangingPunct="1">
        <a:defRPr sz="9000" kern="1200">
          <a:solidFill>
            <a:schemeClr val="tx1"/>
          </a:solidFill>
          <a:latin typeface="+mn-lt"/>
          <a:ea typeface="+mn-ea"/>
          <a:cs typeface="+mn-cs"/>
        </a:defRPr>
      </a:lvl6pPr>
      <a:lvl7pPr marL="13716000" algn="l" defTabSz="4572000" rtl="0" eaLnBrk="1" latinLnBrk="0" hangingPunct="1">
        <a:defRPr sz="9000" kern="1200">
          <a:solidFill>
            <a:schemeClr val="tx1"/>
          </a:solidFill>
          <a:latin typeface="+mn-lt"/>
          <a:ea typeface="+mn-ea"/>
          <a:cs typeface="+mn-cs"/>
        </a:defRPr>
      </a:lvl7pPr>
      <a:lvl8pPr marL="16002000" algn="l" defTabSz="4572000" rtl="0" eaLnBrk="1" latinLnBrk="0" hangingPunct="1">
        <a:defRPr sz="9000" kern="1200">
          <a:solidFill>
            <a:schemeClr val="tx1"/>
          </a:solidFill>
          <a:latin typeface="+mn-lt"/>
          <a:ea typeface="+mn-ea"/>
          <a:cs typeface="+mn-cs"/>
        </a:defRPr>
      </a:lvl8pPr>
      <a:lvl9pPr marL="18288000" algn="l" defTabSz="4572000" rtl="0" eaLnBrk="1" latinLnBrk="0" hangingPunct="1">
        <a:defRPr sz="9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hyperlink" Target="http://zoologi.snm.ku.dk/english/" TargetMode="External"/><Relationship Id="rId10" Type="http://schemas.openxmlformats.org/officeDocument/2006/relationships/chart" Target="../charts/chart2.xml"/><Relationship Id="rId4" Type="http://schemas.openxmlformats.org/officeDocument/2006/relationships/image" Target="../media/image2.jpe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1D31A"/>
            </a:gs>
            <a:gs pos="60001">
              <a:srgbClr val="CAF297"/>
            </a:gs>
            <a:gs pos="100000">
              <a:srgbClr val="34AC8B"/>
            </a:gs>
          </a:gsLst>
          <a:path path="shape">
            <a:fillToRect l="20000" t="10001" r="20000" b="60001"/>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6A4FFF-1028-47E5-B514-86D6728002FF}"/>
              </a:ext>
            </a:extLst>
          </p:cNvPr>
          <p:cNvSpPr txBox="1"/>
          <p:nvPr/>
        </p:nvSpPr>
        <p:spPr>
          <a:xfrm>
            <a:off x="29544964" y="9592074"/>
            <a:ext cx="15203486" cy="4581126"/>
          </a:xfrm>
          <a:prstGeom prst="rect">
            <a:avLst/>
          </a:prstGeom>
          <a:noFill/>
        </p:spPr>
        <p:txBody>
          <a:bodyPr wrap="square">
            <a:spAutoFit/>
          </a:bodyPr>
          <a:lstStyle/>
          <a:p>
            <a:pPr algn="ctr">
              <a:spcBef>
                <a:spcPts val="0"/>
              </a:spcBef>
              <a:spcAft>
                <a:spcPts val="0"/>
              </a:spcAft>
              <a:defRPr/>
            </a:pPr>
            <a:r>
              <a:rPr lang="en-US" altLang="en-US" sz="3200" b="1" dirty="0">
                <a:latin typeface="Times New Roman" panose="02020603050405020304" pitchFamily="18" charset="0"/>
                <a:cs typeface="Times New Roman" panose="02020603050405020304" pitchFamily="18" charset="0"/>
              </a:rPr>
              <a:t>Discussion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lgn="just">
              <a:lnSpc>
                <a:spcPct val="107000"/>
              </a:lnSpc>
              <a:spcBef>
                <a:spcPts val="0"/>
              </a:spcBef>
              <a:spcAft>
                <a:spcPts val="800"/>
              </a:spcAft>
              <a:buFont typeface="Wingdings" panose="05000000000000000000" pitchFamily="2" charset="2"/>
              <a:buChar char="Ø"/>
              <a:defRPr/>
            </a:pPr>
            <a:r>
              <a:rPr lang="en-US" sz="3200" dirty="0">
                <a:ea typeface="Calibri" panose="020F0502020204030204" pitchFamily="34" charset="0"/>
              </a:rPr>
              <a:t>Increase of capture rates of </a:t>
            </a:r>
            <a:r>
              <a:rPr lang="en-US" sz="3200" i="1" dirty="0">
                <a:ea typeface="Calibri" panose="020F0502020204030204" pitchFamily="34" charset="0"/>
              </a:rPr>
              <a:t>P. </a:t>
            </a:r>
            <a:r>
              <a:rPr lang="en-US" sz="3200" i="1" dirty="0" err="1">
                <a:ea typeface="Calibri" panose="020F0502020204030204" pitchFamily="34" charset="0"/>
              </a:rPr>
              <a:t>suttkusi</a:t>
            </a:r>
            <a:r>
              <a:rPr lang="en-US" sz="3200" dirty="0">
                <a:ea typeface="Calibri" panose="020F0502020204030204" pitchFamily="34" charset="0"/>
              </a:rPr>
              <a:t> in spring may have been a result of bait use, or related to seasonal </a:t>
            </a:r>
            <a:r>
              <a:rPr lang="en-US" sz="3200" dirty="0"/>
              <a:t>differences as </a:t>
            </a:r>
            <a:r>
              <a:rPr lang="en-US" sz="3200" i="1" dirty="0"/>
              <a:t>P. </a:t>
            </a:r>
            <a:r>
              <a:rPr lang="en-US" sz="3200" i="1" dirty="0" err="1"/>
              <a:t>suttkusi</a:t>
            </a:r>
            <a:r>
              <a:rPr lang="en-US" sz="3200" i="1" dirty="0"/>
              <a:t> </a:t>
            </a:r>
            <a:r>
              <a:rPr lang="en-US" sz="3200" dirty="0"/>
              <a:t>starts to reproduce in May (Baker et al. 2008).  </a:t>
            </a:r>
            <a:r>
              <a:rPr lang="en-US" sz="3200" dirty="0">
                <a:ea typeface="Calibri" panose="020F0502020204030204" pitchFamily="34" charset="0"/>
              </a:rPr>
              <a:t>This species is larger, and is likely the reason larger refuges were generally preferred.</a:t>
            </a:r>
          </a:p>
          <a:p>
            <a:pPr marL="457200" indent="-457200" algn="just">
              <a:lnSpc>
                <a:spcPct val="107000"/>
              </a:lnSpc>
              <a:spcBef>
                <a:spcPts val="0"/>
              </a:spcBef>
              <a:spcAft>
                <a:spcPts val="800"/>
              </a:spcAft>
              <a:buFont typeface="Wingdings" panose="05000000000000000000" pitchFamily="2" charset="2"/>
              <a:buChar char="Ø"/>
              <a:defRPr/>
            </a:pPr>
            <a:r>
              <a:rPr lang="en-US" sz="3200" i="1" dirty="0" err="1">
                <a:ea typeface="Calibri" panose="020F0502020204030204" pitchFamily="34" charset="0"/>
              </a:rPr>
              <a:t>Procambarus</a:t>
            </a:r>
            <a:r>
              <a:rPr lang="en-US" sz="3200" i="1" dirty="0">
                <a:ea typeface="Calibri" panose="020F0502020204030204" pitchFamily="34" charset="0"/>
              </a:rPr>
              <a:t> </a:t>
            </a:r>
            <a:r>
              <a:rPr lang="en-US" sz="3200" i="1" dirty="0" err="1">
                <a:ea typeface="Calibri" panose="020F0502020204030204" pitchFamily="34" charset="0"/>
              </a:rPr>
              <a:t>versutus</a:t>
            </a:r>
            <a:r>
              <a:rPr lang="en-US" sz="3200" dirty="0">
                <a:ea typeface="Calibri" panose="020F0502020204030204" pitchFamily="34" charset="0"/>
              </a:rPr>
              <a:t>, a small crayfish, showed preference for the smallest size of refuges.</a:t>
            </a:r>
          </a:p>
          <a:p>
            <a:pPr>
              <a:defRPr/>
            </a:pPr>
            <a:endParaRPr lang="en-US" sz="3200" dirty="0"/>
          </a:p>
        </p:txBody>
      </p:sp>
      <p:pic>
        <p:nvPicPr>
          <p:cNvPr id="7170" name="Picture 11" descr="A picture containing table, indoor, food, cu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l="2325" t="29657" b="13115"/>
          <a:stretch>
            <a:fillRect/>
          </a:stretch>
        </p:blipFill>
        <p:spPr bwMode="auto">
          <a:xfrm>
            <a:off x="849313" y="28071762"/>
            <a:ext cx="1134268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30">
            <a:extLst>
              <a:ext uri="{FF2B5EF4-FFF2-40B4-BE49-F238E27FC236}">
                <a16:creationId xmlns:a16="http://schemas.microsoft.com/office/drawing/2014/main" id="{1B8852B7-B757-41F1-97FB-65C19FC48CA5}"/>
              </a:ext>
            </a:extLst>
          </p:cNvPr>
          <p:cNvSpPr txBox="1">
            <a:spLocks noChangeArrowheads="1"/>
          </p:cNvSpPr>
          <p:nvPr/>
        </p:nvSpPr>
        <p:spPr bwMode="auto">
          <a:xfrm>
            <a:off x="849313" y="687388"/>
            <a:ext cx="43937237" cy="1645920"/>
          </a:xfrm>
          <a:prstGeom prst="rect">
            <a:avLst/>
          </a:prstGeom>
          <a:solidFill>
            <a:schemeClr val="tx1">
              <a:lumMod val="75000"/>
              <a:lumOff val="25000"/>
              <a:alpha val="87057"/>
            </a:schemeClr>
          </a:solidFill>
          <a:ln w="38100">
            <a:solidFill>
              <a:schemeClr val="tx1"/>
            </a:solidFill>
            <a:miter lim="800000"/>
            <a:headEnd/>
            <a:tailEnd/>
          </a:ln>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r>
              <a:rPr lang="en-US" altLang="en-US" sz="9100" b="1" dirty="0">
                <a:solidFill>
                  <a:schemeClr val="bg1"/>
                </a:solidFill>
              </a:rPr>
              <a:t>Preliminary Investigations of Refuges as a Method to Capture Riverine Crayfish</a:t>
            </a:r>
            <a:endParaRPr lang="en-US" altLang="en-US" sz="9100" b="1" i="1" dirty="0">
              <a:solidFill>
                <a:schemeClr val="bg1"/>
              </a:solidFill>
            </a:endParaRPr>
          </a:p>
        </p:txBody>
      </p:sp>
      <p:sp>
        <p:nvSpPr>
          <p:cNvPr id="7172" name="Text Box 31"/>
          <p:cNvSpPr txBox="1">
            <a:spLocks noChangeArrowheads="1"/>
          </p:cNvSpPr>
          <p:nvPr/>
        </p:nvSpPr>
        <p:spPr bwMode="auto">
          <a:xfrm>
            <a:off x="8953500" y="2514600"/>
            <a:ext cx="35794950" cy="1939925"/>
          </a:xfrm>
          <a:prstGeom prst="rect">
            <a:avLst/>
          </a:prstGeom>
          <a:solidFill>
            <a:srgbClr val="6D0017">
              <a:alpha val="87057"/>
            </a:srgbClr>
          </a:solidFill>
          <a:ln w="12700">
            <a:solidFill>
              <a:schemeClr val="tx1"/>
            </a:solidFill>
            <a:miter lim="800000"/>
            <a:headEnd/>
            <a:tailEnd/>
          </a:ln>
        </p:spPr>
        <p:txBody>
          <a:bodyPr>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dirty="0">
                <a:solidFill>
                  <a:schemeClr val="bg1"/>
                </a:solidFill>
              </a:rPr>
              <a:t>Tien </a:t>
            </a:r>
            <a:r>
              <a:rPr lang="en-US" altLang="en-US" sz="6000" dirty="0" err="1">
                <a:solidFill>
                  <a:schemeClr val="bg1"/>
                </a:solidFill>
              </a:rPr>
              <a:t>Anh</a:t>
            </a:r>
            <a:r>
              <a:rPr lang="en-US" altLang="en-US" sz="6000" dirty="0">
                <a:solidFill>
                  <a:schemeClr val="bg1"/>
                </a:solidFill>
              </a:rPr>
              <a:t> Quach, Allison T. Moore, Emma C. Davis, Tanner N. Temple, and Jonathan M. Miller</a:t>
            </a:r>
            <a:endParaRPr lang="en-US" altLang="en-US" sz="6000" baseline="30000" dirty="0">
              <a:solidFill>
                <a:schemeClr val="bg1"/>
              </a:solidFill>
            </a:endParaRPr>
          </a:p>
          <a:p>
            <a:pPr algn="ctr"/>
            <a:r>
              <a:rPr lang="en-US" altLang="en-US" sz="6000" dirty="0">
                <a:solidFill>
                  <a:schemeClr val="bg1"/>
                </a:solidFill>
              </a:rPr>
              <a:t>Troy University, Department of Biological and Environmental Sciences, Troy, AL 36082</a:t>
            </a:r>
          </a:p>
        </p:txBody>
      </p:sp>
      <p:sp>
        <p:nvSpPr>
          <p:cNvPr id="7173" name="Rectangle 34"/>
          <p:cNvSpPr>
            <a:spLocks noChangeArrowheads="1"/>
          </p:cNvSpPr>
          <p:nvPr/>
        </p:nvSpPr>
        <p:spPr bwMode="auto">
          <a:xfrm>
            <a:off x="849313" y="9599612"/>
            <a:ext cx="11342687"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t>Introduction</a:t>
            </a:r>
          </a:p>
          <a:p>
            <a:pPr algn="just" eaLnBrk="1" hangingPunct="1"/>
            <a:r>
              <a:rPr lang="en-US" altLang="vi-VN" sz="3200" dirty="0"/>
              <a:t>The ecology of crayfishes is greatly underrepresented in the literature.  Species are currently being described at a faster rate than life history and ecological data are becoming available </a:t>
            </a:r>
            <a:r>
              <a:rPr lang="en-US" altLang="en-US" sz="3200" dirty="0"/>
              <a:t>(Moore et al. 2016</a:t>
            </a:r>
            <a:r>
              <a:rPr lang="en-US" altLang="vi-VN" sz="3200" dirty="0"/>
              <a:t>).  Sampling techniques such as dip netting and electroshocking are often used, but require considerable effort. Additionally, collections of lotic crayfishes using traps has shown to be ineffective as their performances can range from poor (Dorn et al. 2005) to excellent (Olsen et al. 1991). Thus, a polyvinyl chloride (PVC) pipe design was proposed as a source of </a:t>
            </a:r>
            <a:r>
              <a:rPr lang="en-US" altLang="vi-VN" sz="3200" dirty="0" err="1"/>
              <a:t>refugia</a:t>
            </a:r>
            <a:r>
              <a:rPr lang="en-US" altLang="vi-VN" sz="3200" dirty="0"/>
              <a:t> used to collect lotic crayfishes passively at multiple sites and to compare data to collections with the addition of bait in southeast Alabama streams (Fig. 1). </a:t>
            </a:r>
            <a:endParaRPr lang="vi-VN" altLang="vi-VN" sz="3200" dirty="0"/>
          </a:p>
          <a:p>
            <a:pPr algn="just" eaLnBrk="1" hangingPunct="1"/>
            <a:endParaRPr lang="en-US" altLang="en-US" sz="3200" dirty="0"/>
          </a:p>
          <a:p>
            <a:pPr algn="ctr" eaLnBrk="1" hangingPunct="1"/>
            <a:endParaRPr lang="en-US" altLang="en-US" sz="3200" b="1" dirty="0"/>
          </a:p>
        </p:txBody>
      </p:sp>
      <p:sp>
        <p:nvSpPr>
          <p:cNvPr id="7174" name="Rectangle 50"/>
          <p:cNvSpPr>
            <a:spLocks noChangeArrowheads="1"/>
          </p:cNvSpPr>
          <p:nvPr/>
        </p:nvSpPr>
        <p:spPr bwMode="auto">
          <a:xfrm>
            <a:off x="20121563" y="14954250"/>
            <a:ext cx="45720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5" name="Rectangle 52"/>
          <p:cNvSpPr>
            <a:spLocks noChangeArrowheads="1"/>
          </p:cNvSpPr>
          <p:nvPr/>
        </p:nvSpPr>
        <p:spPr bwMode="auto">
          <a:xfrm>
            <a:off x="21380450" y="16383000"/>
            <a:ext cx="45720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6" name="Text Box 92"/>
          <p:cNvSpPr txBox="1">
            <a:spLocks noChangeArrowheads="1"/>
          </p:cNvSpPr>
          <p:nvPr/>
        </p:nvSpPr>
        <p:spPr bwMode="auto">
          <a:xfrm>
            <a:off x="8991600" y="4495800"/>
            <a:ext cx="3579495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a:r>
              <a:rPr lang="en-US" altLang="en-US" sz="3200" b="1" dirty="0"/>
              <a:t>Abstract:  </a:t>
            </a:r>
            <a:r>
              <a:rPr lang="en-US" altLang="vi-VN" sz="3200" dirty="0"/>
              <a:t>Over 400 species of crayfish inhabit North America, although relatively little ecological and life history information is available for most species.  Sampling techniques usually require labor intensive efforts via dip netting and often electroshocking.  Trapping methods have shown to be inefficient in obtaining sufficient numbers for inferences about crayfish populations.  A polyvinyl chloride (PVC) pipe refuge design was proposed to passively collect lotic species and compare the same design with baited attractants.  Refuges were constructed by connecting multiple parallel pipes, using three individual PVC sizes (1.9, 2.5, and 3.1 cm diameters) of refuges at each site. Two sites were sampled twice weekly (one morning and one afternoon sample/week/site) over four weeks during the Fall 2018 semester, and two additional sites were included during the Spring 2019 semester with bait attached to all refuges.  In Fall 2018, a mean of 0.76 </a:t>
            </a:r>
            <a:r>
              <a:rPr lang="en-US" altLang="vi-VN" sz="3200" dirty="0" err="1"/>
              <a:t>ind</a:t>
            </a:r>
            <a:r>
              <a:rPr lang="en-US" altLang="vi-VN" sz="3200" dirty="0"/>
              <a:t>/refuge of </a:t>
            </a:r>
            <a:r>
              <a:rPr lang="en-US" altLang="vi-VN" sz="3200" i="1" dirty="0"/>
              <a:t>Procambarus suttkusi</a:t>
            </a:r>
            <a:r>
              <a:rPr lang="en-US" altLang="vi-VN" sz="3200" dirty="0"/>
              <a:t> (target species) were collected in morning samples and 0.30 were collected in afternoon samples.  Baited refuges sampled following the same regimen and sites in Spring 2019 resulted in a mean of 0.80 and 1.00, respectively.  The additional two sites targeting </a:t>
            </a:r>
            <a:r>
              <a:rPr lang="en-US" altLang="vi-VN" sz="3200" i="1" dirty="0"/>
              <a:t>P. versutus</a:t>
            </a:r>
            <a:r>
              <a:rPr lang="en-US" altLang="vi-VN" sz="3200" dirty="0"/>
              <a:t> in Spring 2019 yielded results of 0.90 and 0.73, respectively.  Smaller diameter refuges (1.9 cm) provided more individuals of </a:t>
            </a:r>
            <a:r>
              <a:rPr lang="en-US" altLang="vi-VN" sz="3200" i="1" dirty="0"/>
              <a:t>P. versutus</a:t>
            </a:r>
            <a:r>
              <a:rPr lang="en-US" altLang="vi-VN" sz="3200" dirty="0"/>
              <a:t> in Spring 2019, usually around two times more than larger diameter refuges.  </a:t>
            </a:r>
            <a:r>
              <a:rPr lang="en-US" altLang="vi-VN" sz="3200" i="1" dirty="0"/>
              <a:t>Procambarus suttkusi</a:t>
            </a:r>
            <a:r>
              <a:rPr lang="en-US" altLang="vi-VN" sz="3200" dirty="0"/>
              <a:t> collections resulted in variations among refuge diameters utilized, and were likely influenced by the individual size of each crayfish.  Future research modifications may compare alterations to bait type, refuge design and/or color, and building larger or more refuges to maximize crayfish collections. </a:t>
            </a:r>
          </a:p>
        </p:txBody>
      </p:sp>
      <p:sp>
        <p:nvSpPr>
          <p:cNvPr id="7177" name="Text Box 140"/>
          <p:cNvSpPr txBox="1">
            <a:spLocks noChangeArrowheads="1"/>
          </p:cNvSpPr>
          <p:nvPr/>
        </p:nvSpPr>
        <p:spPr bwMode="auto">
          <a:xfrm>
            <a:off x="31242000" y="13411200"/>
            <a:ext cx="922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a:p>
        </p:txBody>
      </p:sp>
      <p:pic>
        <p:nvPicPr>
          <p:cNvPr id="7178" name="Picture 464" descr="Troy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14600"/>
            <a:ext cx="7787141"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858"/>
          <p:cNvSpPr txBox="1">
            <a:spLocks noChangeArrowheads="1"/>
          </p:cNvSpPr>
          <p:nvPr/>
        </p:nvSpPr>
        <p:spPr bwMode="auto">
          <a:xfrm>
            <a:off x="849313" y="32308800"/>
            <a:ext cx="113426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t>Figure 2. Refuge design, constructed of consecutive attached PVC pipes.</a:t>
            </a:r>
          </a:p>
        </p:txBody>
      </p:sp>
      <p:sp>
        <p:nvSpPr>
          <p:cNvPr id="7180" name="AutoShape 2" descr="Zoological Museum">
            <a:hlinkClick r:id="rId5" tooltip="Zoological Museum"/>
          </p:cNvPr>
          <p:cNvSpPr>
            <a:spLocks noChangeAspect="1" noChangeArrowheads="1"/>
          </p:cNvSpPr>
          <p:nvPr/>
        </p:nvSpPr>
        <p:spPr bwMode="auto">
          <a:xfrm>
            <a:off x="155575" y="-395288"/>
            <a:ext cx="619125" cy="82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 name="TextBox 39">
            <a:extLst>
              <a:ext uri="{FF2B5EF4-FFF2-40B4-BE49-F238E27FC236}">
                <a16:creationId xmlns:a16="http://schemas.microsoft.com/office/drawing/2014/main" id="{5A63AE4D-0602-4DB6-AF6C-70620E32D43E}"/>
              </a:ext>
            </a:extLst>
          </p:cNvPr>
          <p:cNvSpPr txBox="1">
            <a:spLocks noChangeArrowheads="1"/>
          </p:cNvSpPr>
          <p:nvPr/>
        </p:nvSpPr>
        <p:spPr bwMode="auto">
          <a:xfrm>
            <a:off x="12954000" y="25488900"/>
            <a:ext cx="16167100" cy="835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3200" b="1" dirty="0"/>
              <a:t>Results</a:t>
            </a:r>
            <a:endParaRPr lang="en-US" altLang="en-US" sz="3200" b="1" dirty="0">
              <a:solidFill>
                <a:srgbClr val="FF0000"/>
              </a:solidFill>
            </a:endParaRPr>
          </a:p>
          <a:p>
            <a:pPr marL="342900" indent="-342900" algn="just">
              <a:lnSpc>
                <a:spcPct val="107000"/>
              </a:lnSpc>
              <a:spcBef>
                <a:spcPts val="0"/>
              </a:spcBef>
              <a:spcAft>
                <a:spcPts val="800"/>
              </a:spcAft>
              <a:buFont typeface="Wingdings" panose="05000000000000000000" pitchFamily="2" charset="2"/>
              <a:buChar char="Ø"/>
              <a:defRPr/>
            </a:pPr>
            <a:r>
              <a:rPr lang="en-US" sz="3500" i="1" dirty="0">
                <a:ea typeface="Calibri" panose="020F0502020204030204" pitchFamily="34" charset="0"/>
              </a:rPr>
              <a:t>Procambarus suttkusi:  </a:t>
            </a:r>
            <a:r>
              <a:rPr lang="en-US" sz="3200" dirty="0">
                <a:ea typeface="Calibri" panose="020F0502020204030204" pitchFamily="34" charset="0"/>
              </a:rPr>
              <a:t>In Fall 2018, a mean of 0.76 individuals per refuge were collected in morning samples and 0.30 were collected in afternoon samples.  Baited refuges in Spring 2019 resulted in a mean of 0.80 and 1.00, respectively. </a:t>
            </a:r>
          </a:p>
          <a:p>
            <a:pPr marL="342900" indent="-342900" algn="just">
              <a:lnSpc>
                <a:spcPct val="107000"/>
              </a:lnSpc>
              <a:spcBef>
                <a:spcPts val="0"/>
              </a:spcBef>
              <a:spcAft>
                <a:spcPts val="800"/>
              </a:spcAft>
              <a:buFont typeface="Wingdings" panose="05000000000000000000" pitchFamily="2" charset="2"/>
              <a:buChar char="Ø"/>
              <a:defRPr/>
            </a:pPr>
            <a:r>
              <a:rPr lang="en-US" sz="3200" dirty="0">
                <a:ea typeface="Calibri" panose="020F0502020204030204" pitchFamily="34" charset="0"/>
              </a:rPr>
              <a:t>Fall samples showed subtle differences in refuge size preference, although spring samples further supported that larger diameter refuges (3.1 cm) are likely preferred by this species (Table 1). </a:t>
            </a:r>
          </a:p>
          <a:p>
            <a:pPr marL="342900" indent="-342900" algn="just">
              <a:lnSpc>
                <a:spcPct val="107000"/>
              </a:lnSpc>
              <a:spcBef>
                <a:spcPts val="0"/>
              </a:spcBef>
              <a:spcAft>
                <a:spcPts val="800"/>
              </a:spcAft>
              <a:buFont typeface="Wingdings" panose="05000000000000000000" pitchFamily="2" charset="2"/>
              <a:buChar char="Ø"/>
              <a:defRPr/>
            </a:pPr>
            <a:endParaRPr lang="vi-VN" sz="600" dirty="0">
              <a:ea typeface="Calibri" panose="020F0502020204030204" pitchFamily="34" charset="0"/>
            </a:endParaRPr>
          </a:p>
          <a:p>
            <a:pPr marL="342900" indent="-342900" algn="just">
              <a:lnSpc>
                <a:spcPct val="107000"/>
              </a:lnSpc>
              <a:spcBef>
                <a:spcPts val="0"/>
              </a:spcBef>
              <a:spcAft>
                <a:spcPts val="800"/>
              </a:spcAft>
              <a:buFont typeface="Wingdings" panose="05000000000000000000" pitchFamily="2" charset="2"/>
              <a:buChar char="Ø"/>
              <a:defRPr/>
            </a:pPr>
            <a:r>
              <a:rPr lang="en-US" sz="3500" i="1" dirty="0">
                <a:ea typeface="Calibri" panose="020F0502020204030204" pitchFamily="34" charset="0"/>
              </a:rPr>
              <a:t>Procambarus versutus</a:t>
            </a:r>
            <a:r>
              <a:rPr lang="en-US" sz="3500" dirty="0">
                <a:ea typeface="Calibri" panose="020F0502020204030204" pitchFamily="34" charset="0"/>
              </a:rPr>
              <a:t>:  </a:t>
            </a:r>
            <a:r>
              <a:rPr lang="en-US" sz="3500" dirty="0" smtClean="0">
                <a:ea typeface="Calibri" panose="020F0502020204030204" pitchFamily="34" charset="0"/>
              </a:rPr>
              <a:t> </a:t>
            </a:r>
            <a:r>
              <a:rPr lang="en-US" sz="3200" dirty="0" smtClean="0">
                <a:ea typeface="Calibri" panose="020F0502020204030204" pitchFamily="34" charset="0"/>
              </a:rPr>
              <a:t>Morning </a:t>
            </a:r>
            <a:r>
              <a:rPr lang="en-US" sz="3200" dirty="0">
                <a:ea typeface="Calibri" panose="020F0502020204030204" pitchFamily="34" charset="0"/>
              </a:rPr>
              <a:t>and afternoon samples at the two additional sites in Spring 2019 yielded results of 0.90 and 0.73 individuals/refuge, respectively. </a:t>
            </a:r>
          </a:p>
          <a:p>
            <a:pPr marL="342900" indent="-342900" algn="just">
              <a:lnSpc>
                <a:spcPct val="107000"/>
              </a:lnSpc>
              <a:spcBef>
                <a:spcPts val="0"/>
              </a:spcBef>
              <a:spcAft>
                <a:spcPts val="800"/>
              </a:spcAft>
              <a:buFont typeface="Wingdings" panose="05000000000000000000" pitchFamily="2" charset="2"/>
              <a:buChar char="Ø"/>
              <a:defRPr/>
            </a:pPr>
            <a:r>
              <a:rPr lang="en-US" sz="3200" dirty="0">
                <a:ea typeface="Calibri" panose="020F0502020204030204" pitchFamily="34" charset="0"/>
              </a:rPr>
              <a:t>Of the 54 individuals found in refuges, 38 were collected at Beeman Creek (Fig. 3). </a:t>
            </a:r>
          </a:p>
          <a:p>
            <a:pPr marL="342900" indent="-342900" algn="just">
              <a:lnSpc>
                <a:spcPct val="107000"/>
              </a:lnSpc>
              <a:spcBef>
                <a:spcPts val="0"/>
              </a:spcBef>
              <a:spcAft>
                <a:spcPts val="800"/>
              </a:spcAft>
              <a:buFont typeface="Wingdings" panose="05000000000000000000" pitchFamily="2" charset="2"/>
              <a:buChar char="Ø"/>
              <a:defRPr/>
            </a:pPr>
            <a:r>
              <a:rPr lang="en-US" sz="3200" dirty="0">
                <a:ea typeface="Calibri" panose="020F0502020204030204" pitchFamily="34" charset="0"/>
              </a:rPr>
              <a:t>Showed a preference for 1.9 cm diameter refuges, for both morning and afternoon samples, with 31 of 54 collected from the smallest refuge size.</a:t>
            </a:r>
          </a:p>
          <a:p>
            <a:pPr marL="342900" indent="-342900" algn="just">
              <a:lnSpc>
                <a:spcPct val="107000"/>
              </a:lnSpc>
              <a:spcBef>
                <a:spcPts val="0"/>
              </a:spcBef>
              <a:spcAft>
                <a:spcPts val="800"/>
              </a:spcAft>
              <a:buFont typeface="Wingdings" panose="05000000000000000000" pitchFamily="2" charset="2"/>
              <a:buChar char="Ø"/>
              <a:defRPr/>
            </a:pPr>
            <a:r>
              <a:rPr lang="en-US" sz="3200" dirty="0">
                <a:ea typeface="Calibri" panose="020F0502020204030204" pitchFamily="34" charset="0"/>
              </a:rPr>
              <a:t>Without bait, refuges results were higher in the morning. With bait, both morning and afternoon samples yielded the same number of individuals collected (Fig. 4).</a:t>
            </a:r>
          </a:p>
          <a:p>
            <a:pPr marL="342900" indent="-342900">
              <a:lnSpc>
                <a:spcPct val="107000"/>
              </a:lnSpc>
              <a:spcBef>
                <a:spcPts val="0"/>
              </a:spcBef>
              <a:spcAft>
                <a:spcPts val="800"/>
              </a:spcAft>
              <a:buFont typeface="Wingdings" panose="05000000000000000000" pitchFamily="2" charset="2"/>
              <a:buChar char="Ø"/>
              <a:defRPr/>
            </a:pPr>
            <a:endParaRPr lang="en-US" sz="100" dirty="0">
              <a:ea typeface="Calibri" panose="020F0502020204030204" pitchFamily="34" charset="0"/>
            </a:endParaRPr>
          </a:p>
        </p:txBody>
      </p:sp>
      <p:sp>
        <p:nvSpPr>
          <p:cNvPr id="7182" name="TextBox 42"/>
          <p:cNvSpPr txBox="1">
            <a:spLocks noChangeArrowheads="1"/>
          </p:cNvSpPr>
          <p:nvPr/>
        </p:nvSpPr>
        <p:spPr bwMode="auto">
          <a:xfrm>
            <a:off x="29883099" y="27954982"/>
            <a:ext cx="15014576"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t>Acknowledgements</a:t>
            </a:r>
          </a:p>
          <a:p>
            <a:pPr eaLnBrk="1" hangingPunct="1"/>
            <a:r>
              <a:rPr lang="en-US" altLang="en-US" sz="2850" dirty="0"/>
              <a:t>We thank Wyatt Monday, Meet Patel, David Jackson, and Randall Bassham for assistance. </a:t>
            </a:r>
          </a:p>
        </p:txBody>
      </p:sp>
      <p:sp>
        <p:nvSpPr>
          <p:cNvPr id="7183" name="TextBox 4"/>
          <p:cNvSpPr txBox="1">
            <a:spLocks noChangeArrowheads="1"/>
          </p:cNvSpPr>
          <p:nvPr/>
        </p:nvSpPr>
        <p:spPr bwMode="auto">
          <a:xfrm>
            <a:off x="12801600" y="9567863"/>
            <a:ext cx="162814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t>Methods</a:t>
            </a:r>
          </a:p>
          <a:p>
            <a:pPr algn="just" eaLnBrk="1" hangingPunct="1"/>
            <a:r>
              <a:rPr lang="en-US" altLang="vi-VN" sz="3200" dirty="0"/>
              <a:t>Refuges were constructed using PVC pipes approximately 30 cm each in length and connected in a parallel fashion to each other, two layers in height, and about 25-30 cm in width (Fig. 2).  Three sizes of PVC (1.9, 2.5, and 3.1 cm diameters) refuges were utilized at each site.   Refuges were placed perpendicular, but immediately adjacent to the stream bank at each site.  During the Fall 2018 semester, two sites were sampled twice weekly (one morning and one afternoon sample/week/site) in attempts to collect </a:t>
            </a:r>
            <a:r>
              <a:rPr lang="en-US" altLang="vi-VN" sz="3200" i="1" dirty="0"/>
              <a:t>P. suttkusi</a:t>
            </a:r>
            <a:r>
              <a:rPr lang="en-US" altLang="vi-VN" sz="3200" dirty="0"/>
              <a:t>.  During the Spring 2019 semester, two additional sites known to contain </a:t>
            </a:r>
            <a:r>
              <a:rPr lang="en-US" altLang="vi-VN" sz="3200" i="1" dirty="0"/>
              <a:t>P. versutus </a:t>
            </a:r>
            <a:r>
              <a:rPr lang="en-US" altLang="vi-VN" sz="3200" dirty="0"/>
              <a:t>were incorporated, bait was attached to each refuge at all sites, and the same process was repeated. </a:t>
            </a:r>
            <a:endParaRPr lang="vi-VN" altLang="vi-VN" sz="3200" dirty="0"/>
          </a:p>
          <a:p>
            <a:endParaRPr lang="en-US" altLang="en-US" dirty="0"/>
          </a:p>
        </p:txBody>
      </p:sp>
      <p:sp>
        <p:nvSpPr>
          <p:cNvPr id="7184" name="TextBox 13"/>
          <p:cNvSpPr txBox="1">
            <a:spLocks noChangeArrowheads="1"/>
          </p:cNvSpPr>
          <p:nvPr/>
        </p:nvSpPr>
        <p:spPr bwMode="auto">
          <a:xfrm>
            <a:off x="849313" y="26090562"/>
            <a:ext cx="113426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3200" dirty="0"/>
              <a:t>Figure 1. Site map of locations sampled in the Conecuh and Choctawhatchee River watersheds in southeast Alabama using crayfish refuges. </a:t>
            </a:r>
            <a:endParaRPr lang="vi-VN" altLang="en-US" sz="3200" dirty="0"/>
          </a:p>
        </p:txBody>
      </p:sp>
      <p:sp>
        <p:nvSpPr>
          <p:cNvPr id="7185" name="TextBox 16"/>
          <p:cNvSpPr txBox="1">
            <a:spLocks noChangeArrowheads="1"/>
          </p:cNvSpPr>
          <p:nvPr/>
        </p:nvSpPr>
        <p:spPr bwMode="auto">
          <a:xfrm>
            <a:off x="29337000" y="13411200"/>
            <a:ext cx="1584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3200" dirty="0"/>
              <a:t>Table 1. Mean number of individuals collected </a:t>
            </a:r>
            <a:r>
              <a:rPr lang="en-US" altLang="en-US" sz="3200" dirty="0" smtClean="0"/>
              <a:t>by </a:t>
            </a:r>
            <a:r>
              <a:rPr lang="en-US" altLang="en-US" sz="3200" dirty="0"/>
              <a:t>refuge size and site.</a:t>
            </a:r>
          </a:p>
        </p:txBody>
      </p:sp>
      <p:sp>
        <p:nvSpPr>
          <p:cNvPr id="7187" name="TextBox 18"/>
          <p:cNvSpPr txBox="1">
            <a:spLocks noChangeArrowheads="1"/>
          </p:cNvSpPr>
          <p:nvPr/>
        </p:nvSpPr>
        <p:spPr bwMode="auto">
          <a:xfrm>
            <a:off x="14478001" y="24713625"/>
            <a:ext cx="137412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3200" dirty="0"/>
              <a:t>Photograph 1. The species of </a:t>
            </a:r>
            <a:r>
              <a:rPr lang="en-US" altLang="en-US" sz="3200" i="1" dirty="0"/>
              <a:t>P. suttkusi </a:t>
            </a:r>
            <a:r>
              <a:rPr lang="en-US" altLang="en-US" sz="3200" dirty="0"/>
              <a:t>(top)</a:t>
            </a:r>
            <a:r>
              <a:rPr lang="en-US" altLang="en-US" sz="3200" i="1" dirty="0"/>
              <a:t> </a:t>
            </a:r>
            <a:r>
              <a:rPr lang="en-US" altLang="en-US" sz="3200" dirty="0"/>
              <a:t>and </a:t>
            </a:r>
            <a:r>
              <a:rPr lang="en-US" altLang="en-US" sz="3200" i="1" dirty="0"/>
              <a:t>P. versutus </a:t>
            </a:r>
            <a:r>
              <a:rPr lang="en-US" altLang="en-US" sz="3200" dirty="0"/>
              <a:t>(bottom).</a:t>
            </a:r>
            <a:endParaRPr lang="vi-VN" altLang="en-US" sz="3200" dirty="0"/>
          </a:p>
        </p:txBody>
      </p:sp>
      <p:sp>
        <p:nvSpPr>
          <p:cNvPr id="7245" name="TextBox 3">
            <a:extLst>
              <a:ext uri="{FF2B5EF4-FFF2-40B4-BE49-F238E27FC236}">
                <a16:creationId xmlns:a16="http://schemas.microsoft.com/office/drawing/2014/main" id="{86ADEF44-001E-4EFA-A8E1-9EE07E921D55}"/>
              </a:ext>
            </a:extLst>
          </p:cNvPr>
          <p:cNvSpPr txBox="1">
            <a:spLocks noChangeArrowheads="1"/>
          </p:cNvSpPr>
          <p:nvPr/>
        </p:nvSpPr>
        <p:spPr bwMode="auto">
          <a:xfrm>
            <a:off x="29883099" y="29108400"/>
            <a:ext cx="14754226" cy="502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r>
              <a:rPr lang="en-US" altLang="en-US" sz="3200" b="1" dirty="0"/>
              <a:t>Literature Cited</a:t>
            </a:r>
          </a:p>
          <a:p>
            <a:pPr marL="457200" indent="-457200" algn="just">
              <a:lnSpc>
                <a:spcPts val="2750"/>
              </a:lnSpc>
              <a:defRPr/>
            </a:pPr>
            <a:r>
              <a:rPr lang="en-US" dirty="0">
                <a:solidFill>
                  <a:srgbClr val="000000"/>
                </a:solidFill>
              </a:rPr>
              <a:t>Baker, A. M., Stewart, P. M., &amp; Simon, T. P. (2008). Life History Study of </a:t>
            </a:r>
            <a:r>
              <a:rPr lang="en-US" i="1" dirty="0">
                <a:solidFill>
                  <a:srgbClr val="000000"/>
                </a:solidFill>
              </a:rPr>
              <a:t>Procambarus suttkusi </a:t>
            </a:r>
            <a:r>
              <a:rPr lang="en-US" dirty="0">
                <a:solidFill>
                  <a:srgbClr val="000000"/>
                </a:solidFill>
              </a:rPr>
              <a:t>in Southeastern Alabama. </a:t>
            </a:r>
            <a:r>
              <a:rPr lang="en-US" i="1" dirty="0">
                <a:solidFill>
                  <a:srgbClr val="000000"/>
                </a:solidFill>
              </a:rPr>
              <a:t>Journal of Crustacean Biology</a:t>
            </a:r>
            <a:r>
              <a:rPr lang="en-US" dirty="0">
                <a:solidFill>
                  <a:srgbClr val="000000"/>
                </a:solidFill>
              </a:rPr>
              <a:t> </a:t>
            </a:r>
            <a:r>
              <a:rPr lang="en-US" i="1" dirty="0">
                <a:solidFill>
                  <a:srgbClr val="000000"/>
                </a:solidFill>
              </a:rPr>
              <a:t>28</a:t>
            </a:r>
            <a:r>
              <a:rPr lang="en-US" dirty="0">
                <a:solidFill>
                  <a:srgbClr val="000000"/>
                </a:solidFill>
              </a:rPr>
              <a:t>(3), 451-460. doi:10.1651/07-2895r.1</a:t>
            </a:r>
          </a:p>
          <a:p>
            <a:pPr marL="457200" indent="-457200" algn="just">
              <a:lnSpc>
                <a:spcPts val="2750"/>
              </a:lnSpc>
              <a:defRPr/>
            </a:pPr>
            <a:r>
              <a:rPr lang="en-US" dirty="0">
                <a:solidFill>
                  <a:srgbClr val="000000"/>
                </a:solidFill>
              </a:rPr>
              <a:t>Dorn, N. J., </a:t>
            </a:r>
            <a:r>
              <a:rPr lang="en-US" dirty="0" err="1">
                <a:solidFill>
                  <a:srgbClr val="000000"/>
                </a:solidFill>
              </a:rPr>
              <a:t>Urgelles</a:t>
            </a:r>
            <a:r>
              <a:rPr lang="en-US" dirty="0">
                <a:solidFill>
                  <a:srgbClr val="000000"/>
                </a:solidFill>
              </a:rPr>
              <a:t>, R., &amp; Trexler, J. C. (2005). Evaluating active and passive sampling methods to quantify crayfish density in a freshwater wetland. </a:t>
            </a:r>
            <a:r>
              <a:rPr lang="en-US" i="1" dirty="0">
                <a:solidFill>
                  <a:srgbClr val="000000"/>
                </a:solidFill>
              </a:rPr>
              <a:t>Journal of the North American </a:t>
            </a:r>
            <a:r>
              <a:rPr lang="en-US" i="1" dirty="0" err="1">
                <a:solidFill>
                  <a:srgbClr val="000000"/>
                </a:solidFill>
              </a:rPr>
              <a:t>Benthological</a:t>
            </a:r>
            <a:r>
              <a:rPr lang="en-US" i="1" dirty="0">
                <a:solidFill>
                  <a:srgbClr val="000000"/>
                </a:solidFill>
              </a:rPr>
              <a:t> Society</a:t>
            </a:r>
            <a:r>
              <a:rPr lang="en-US" dirty="0">
                <a:solidFill>
                  <a:srgbClr val="000000"/>
                </a:solidFill>
              </a:rPr>
              <a:t> </a:t>
            </a:r>
            <a:r>
              <a:rPr lang="en-US" i="1" dirty="0">
                <a:solidFill>
                  <a:srgbClr val="000000"/>
                </a:solidFill>
              </a:rPr>
              <a:t>24</a:t>
            </a:r>
            <a:r>
              <a:rPr lang="en-US" dirty="0">
                <a:solidFill>
                  <a:srgbClr val="000000"/>
                </a:solidFill>
              </a:rPr>
              <a:t>(2), 346-356. doi:10.1899/04-037.1</a:t>
            </a:r>
          </a:p>
          <a:p>
            <a:pPr marL="457200" indent="-457200" algn="just">
              <a:lnSpc>
                <a:spcPts val="2750"/>
              </a:lnSpc>
              <a:defRPr/>
            </a:pPr>
            <a:r>
              <a:rPr lang="en-US" dirty="0">
                <a:solidFill>
                  <a:srgbClr val="000000"/>
                </a:solidFill>
              </a:rPr>
              <a:t>Moore, M. J., DiStefano, R. J., &amp; Larson, E. R. (2013). An assessment of life-history studies for USA and Canadian crayfishes: identifying biases and knowledge gaps to improve conservation and management. </a:t>
            </a:r>
            <a:r>
              <a:rPr lang="en-US" i="1" dirty="0">
                <a:solidFill>
                  <a:srgbClr val="000000"/>
                </a:solidFill>
              </a:rPr>
              <a:t>Freshwater Science</a:t>
            </a:r>
            <a:r>
              <a:rPr lang="en-US" dirty="0">
                <a:solidFill>
                  <a:srgbClr val="000000"/>
                </a:solidFill>
              </a:rPr>
              <a:t> </a:t>
            </a:r>
            <a:r>
              <a:rPr lang="en-US" i="1" dirty="0">
                <a:solidFill>
                  <a:srgbClr val="000000"/>
                </a:solidFill>
              </a:rPr>
              <a:t>32</a:t>
            </a:r>
            <a:r>
              <a:rPr lang="en-US" dirty="0">
                <a:solidFill>
                  <a:srgbClr val="000000"/>
                </a:solidFill>
              </a:rPr>
              <a:t>(4), 1276-1287. doi:10.1899/12-158.1</a:t>
            </a:r>
          </a:p>
          <a:p>
            <a:pPr marL="457200" indent="-457200" algn="just">
              <a:lnSpc>
                <a:spcPts val="2750"/>
              </a:lnSpc>
              <a:defRPr/>
            </a:pPr>
            <a:r>
              <a:rPr lang="en-US" dirty="0">
                <a:solidFill>
                  <a:srgbClr val="000000"/>
                </a:solidFill>
              </a:rPr>
              <a:t>Olsen, T. M., Lodge, D. M., </a:t>
            </a:r>
            <a:r>
              <a:rPr lang="en-US" dirty="0" err="1">
                <a:solidFill>
                  <a:srgbClr val="000000"/>
                </a:solidFill>
              </a:rPr>
              <a:t>Capelli</a:t>
            </a:r>
            <a:r>
              <a:rPr lang="en-US" dirty="0">
                <a:solidFill>
                  <a:srgbClr val="000000"/>
                </a:solidFill>
              </a:rPr>
              <a:t>, G. M., &amp; Houlihan, R. J. (1991). Mechanisms of Impact of an introduced Crayfish (</a:t>
            </a:r>
            <a:r>
              <a:rPr lang="en-US" dirty="0" err="1">
                <a:solidFill>
                  <a:srgbClr val="000000"/>
                </a:solidFill>
              </a:rPr>
              <a:t>Orconectes</a:t>
            </a:r>
            <a:r>
              <a:rPr lang="en-US" dirty="0">
                <a:solidFill>
                  <a:srgbClr val="000000"/>
                </a:solidFill>
              </a:rPr>
              <a:t> </a:t>
            </a:r>
            <a:r>
              <a:rPr lang="en-US" dirty="0" err="1">
                <a:solidFill>
                  <a:srgbClr val="000000"/>
                </a:solidFill>
              </a:rPr>
              <a:t>rusticus</a:t>
            </a:r>
            <a:r>
              <a:rPr lang="en-US" dirty="0">
                <a:solidFill>
                  <a:srgbClr val="000000"/>
                </a:solidFill>
              </a:rPr>
              <a:t>) on Littoral Congeners, Snails, and Macrophytes. </a:t>
            </a:r>
            <a:r>
              <a:rPr lang="en-US" i="1" dirty="0">
                <a:solidFill>
                  <a:srgbClr val="000000"/>
                </a:solidFill>
              </a:rPr>
              <a:t>Canadian Journal of Fisheries and Aquatic Sciences</a:t>
            </a:r>
            <a:r>
              <a:rPr lang="en-US" dirty="0">
                <a:solidFill>
                  <a:srgbClr val="000000"/>
                </a:solidFill>
              </a:rPr>
              <a:t> </a:t>
            </a:r>
            <a:r>
              <a:rPr lang="en-US" i="1" dirty="0">
                <a:solidFill>
                  <a:srgbClr val="000000"/>
                </a:solidFill>
              </a:rPr>
              <a:t>48</a:t>
            </a:r>
            <a:r>
              <a:rPr lang="en-US" dirty="0">
                <a:solidFill>
                  <a:srgbClr val="000000"/>
                </a:solidFill>
              </a:rPr>
              <a:t>(10), 1853-1861. doi:10.1139/f91-219</a:t>
            </a:r>
          </a:p>
          <a:p>
            <a:pPr>
              <a:defRPr/>
            </a:pPr>
            <a:endParaRPr lang="en-US" altLang="en-US" sz="3200" dirty="0"/>
          </a:p>
        </p:txBody>
      </p:sp>
      <p:pic>
        <p:nvPicPr>
          <p:cNvPr id="719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17" t="3178" r="2686" b="3079"/>
          <a:stretch/>
        </p:blipFill>
        <p:spPr bwMode="auto">
          <a:xfrm>
            <a:off x="849313" y="16710986"/>
            <a:ext cx="11342687" cy="942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FADEF6B1-5BE8-4A86-8039-9F8747069C0F}"/>
              </a:ext>
            </a:extLst>
          </p:cNvPr>
          <p:cNvGraphicFramePr>
            <a:graphicFrameLocks noGrp="1"/>
          </p:cNvGraphicFramePr>
          <p:nvPr>
            <p:extLst>
              <p:ext uri="{D42A27DB-BD31-4B8C-83A1-F6EECF244321}">
                <p14:modId xmlns:p14="http://schemas.microsoft.com/office/powerpoint/2010/main" val="2495481017"/>
              </p:ext>
            </p:extLst>
          </p:nvPr>
        </p:nvGraphicFramePr>
        <p:xfrm>
          <a:off x="30175200" y="13905288"/>
          <a:ext cx="14168437" cy="6563493"/>
        </p:xfrm>
        <a:graphic>
          <a:graphicData uri="http://schemas.openxmlformats.org/drawingml/2006/table">
            <a:tbl>
              <a:tblPr firstRow="1" firstCol="1" bandRow="1">
                <a:tableStyleId>{5C22544A-7EE6-4342-B048-85BDC9FD1C3A}</a:tableStyleId>
              </a:tblPr>
              <a:tblGrid>
                <a:gridCol w="2397710">
                  <a:extLst>
                    <a:ext uri="{9D8B030D-6E8A-4147-A177-3AD203B41FA5}">
                      <a16:colId xmlns:a16="http://schemas.microsoft.com/office/drawing/2014/main" val="2682772623"/>
                    </a:ext>
                  </a:extLst>
                </a:gridCol>
                <a:gridCol w="2397710">
                  <a:extLst>
                    <a:ext uri="{9D8B030D-6E8A-4147-A177-3AD203B41FA5}">
                      <a16:colId xmlns:a16="http://schemas.microsoft.com/office/drawing/2014/main" val="395259473"/>
                    </a:ext>
                  </a:extLst>
                </a:gridCol>
                <a:gridCol w="2397710">
                  <a:extLst>
                    <a:ext uri="{9D8B030D-6E8A-4147-A177-3AD203B41FA5}">
                      <a16:colId xmlns:a16="http://schemas.microsoft.com/office/drawing/2014/main" val="2039686245"/>
                    </a:ext>
                  </a:extLst>
                </a:gridCol>
                <a:gridCol w="2337113">
                  <a:extLst>
                    <a:ext uri="{9D8B030D-6E8A-4147-A177-3AD203B41FA5}">
                      <a16:colId xmlns:a16="http://schemas.microsoft.com/office/drawing/2014/main" val="2761632974"/>
                    </a:ext>
                  </a:extLst>
                </a:gridCol>
                <a:gridCol w="2337113">
                  <a:extLst>
                    <a:ext uri="{9D8B030D-6E8A-4147-A177-3AD203B41FA5}">
                      <a16:colId xmlns:a16="http://schemas.microsoft.com/office/drawing/2014/main" val="4077792709"/>
                    </a:ext>
                  </a:extLst>
                </a:gridCol>
                <a:gridCol w="2301081">
                  <a:extLst>
                    <a:ext uri="{9D8B030D-6E8A-4147-A177-3AD203B41FA5}">
                      <a16:colId xmlns:a16="http://schemas.microsoft.com/office/drawing/2014/main" val="3984510372"/>
                    </a:ext>
                  </a:extLst>
                </a:gridCol>
              </a:tblGrid>
              <a:tr h="852989">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Species</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Sites</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Refuge diameter</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Fall mean</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Spring mean</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Total mean</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3919396513"/>
                  </a:ext>
                </a:extLst>
              </a:tr>
              <a:tr h="424737">
                <a:tc rowSpan="6">
                  <a:txBody>
                    <a:bodyPr/>
                    <a:lstStyle/>
                    <a:p>
                      <a:pPr marL="0" marR="0" algn="ctr">
                        <a:lnSpc>
                          <a:spcPct val="107000"/>
                        </a:lnSpc>
                        <a:spcBef>
                          <a:spcPts val="0"/>
                        </a:spcBef>
                        <a:spcAft>
                          <a:spcPts val="0"/>
                        </a:spcAft>
                      </a:pPr>
                      <a:r>
                        <a:rPr lang="en-US" sz="2875" i="1" dirty="0">
                          <a:effectLst/>
                          <a:latin typeface="Arial" panose="020B0604020202020204" pitchFamily="34" charset="0"/>
                          <a:cs typeface="Arial" panose="020B0604020202020204" pitchFamily="34" charset="0"/>
                        </a:rPr>
                        <a:t>P. </a:t>
                      </a:r>
                      <a:r>
                        <a:rPr lang="en-US" sz="2875" i="1" dirty="0" err="1">
                          <a:effectLst/>
                          <a:latin typeface="Arial" panose="020B0604020202020204" pitchFamily="34" charset="0"/>
                          <a:cs typeface="Arial" panose="020B0604020202020204" pitchFamily="34" charset="0"/>
                        </a:rPr>
                        <a:t>suttkusi</a:t>
                      </a:r>
                      <a:endParaRPr lang="en-US" sz="2875" i="1"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rowSpan="3">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Golf Course</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1.9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0.11</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0.50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0.32</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815438890"/>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2.5 cm</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0.56</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0.90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0.74</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102418489"/>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3.1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0.89</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1.30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1.11</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576821013"/>
                  </a:ext>
                </a:extLst>
              </a:tr>
              <a:tr h="424737">
                <a:tc vMerge="1">
                  <a:txBody>
                    <a:bodyPr/>
                    <a:lstStyle/>
                    <a:p>
                      <a:endParaRPr lang="en-US"/>
                    </a:p>
                  </a:txBody>
                  <a:tcPr/>
                </a:tc>
                <a:tc rowSpan="3">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Walnut Creek</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1.9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0.56</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1.10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0.84</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523903985"/>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2.5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0.44</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0.40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0.42</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2150699895"/>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3.1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0.44</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0.70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0.58</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2001205554"/>
                  </a:ext>
                </a:extLst>
              </a:tr>
              <a:tr h="424737">
                <a:tc rowSpan="6">
                  <a:txBody>
                    <a:bodyPr/>
                    <a:lstStyle/>
                    <a:p>
                      <a:pPr marL="0" marR="0" algn="ctr">
                        <a:lnSpc>
                          <a:spcPct val="107000"/>
                        </a:lnSpc>
                        <a:spcBef>
                          <a:spcPts val="0"/>
                        </a:spcBef>
                        <a:spcAft>
                          <a:spcPts val="0"/>
                        </a:spcAft>
                      </a:pPr>
                      <a:r>
                        <a:rPr lang="en-US" sz="2875" i="1" dirty="0">
                          <a:effectLst/>
                          <a:latin typeface="Arial" panose="020B0604020202020204" pitchFamily="34" charset="0"/>
                          <a:cs typeface="Arial" panose="020B0604020202020204" pitchFamily="34" charset="0"/>
                        </a:rPr>
                        <a:t>P. </a:t>
                      </a:r>
                      <a:r>
                        <a:rPr lang="en-US" sz="2875" i="1" dirty="0" err="1">
                          <a:effectLst/>
                          <a:latin typeface="Arial" panose="020B0604020202020204" pitchFamily="34" charset="0"/>
                          <a:cs typeface="Arial" panose="020B0604020202020204" pitchFamily="34" charset="0"/>
                        </a:rPr>
                        <a:t>versutus</a:t>
                      </a:r>
                      <a:endParaRPr lang="en-US" sz="2875" i="1"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rowSpan="3">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Mill Creek</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1.9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0.90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0.90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1402635806"/>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2.5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0.10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0.10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759707006"/>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3.1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0.60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0.60</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3036019094"/>
                  </a:ext>
                </a:extLst>
              </a:tr>
              <a:tr h="424737">
                <a:tc vMerge="1">
                  <a:txBody>
                    <a:bodyPr/>
                    <a:lstStyle/>
                    <a:p>
                      <a:endParaRPr lang="en-US"/>
                    </a:p>
                  </a:txBody>
                  <a:tcPr/>
                </a:tc>
                <a:tc rowSpan="3">
                  <a:txBody>
                    <a:bodyPr/>
                    <a:lstStyle/>
                    <a:p>
                      <a:pPr marL="0" marR="0" algn="ctr">
                        <a:lnSpc>
                          <a:spcPct val="107000"/>
                        </a:lnSpc>
                        <a:spcBef>
                          <a:spcPts val="0"/>
                        </a:spcBef>
                        <a:spcAft>
                          <a:spcPts val="0"/>
                        </a:spcAft>
                      </a:pPr>
                      <a:r>
                        <a:rPr lang="en-US" sz="2875" dirty="0" err="1">
                          <a:effectLst/>
                          <a:latin typeface="Arial" panose="020B0604020202020204" pitchFamily="34" charset="0"/>
                          <a:cs typeface="Arial" panose="020B0604020202020204" pitchFamily="34" charset="0"/>
                        </a:rPr>
                        <a:t>Beeman</a:t>
                      </a:r>
                      <a:r>
                        <a:rPr lang="en-US" sz="2875" dirty="0">
                          <a:effectLst/>
                          <a:latin typeface="Arial" panose="020B0604020202020204" pitchFamily="34" charset="0"/>
                          <a:cs typeface="Arial" panose="020B0604020202020204" pitchFamily="34" charset="0"/>
                        </a:rPr>
                        <a:t> Creek</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1.9 cm</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2.20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2.20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1028723456"/>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2.5 cm</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1.20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1.20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1249643523"/>
                  </a:ext>
                </a:extLst>
              </a:tr>
              <a:tr h="42473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3.1 cm</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a:effectLst/>
                          <a:latin typeface="Arial" panose="020B0604020202020204" pitchFamily="34" charset="0"/>
                          <a:cs typeface="Arial" panose="020B0604020202020204" pitchFamily="34" charset="0"/>
                        </a:rPr>
                        <a:t>-</a:t>
                      </a:r>
                      <a:endParaRPr lang="en-US" sz="2875">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0.40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tc>
                  <a:txBody>
                    <a:bodyPr/>
                    <a:lstStyle/>
                    <a:p>
                      <a:pPr marL="0" marR="0" algn="ctr">
                        <a:lnSpc>
                          <a:spcPct val="107000"/>
                        </a:lnSpc>
                        <a:spcBef>
                          <a:spcPts val="0"/>
                        </a:spcBef>
                        <a:spcAft>
                          <a:spcPts val="0"/>
                        </a:spcAft>
                      </a:pPr>
                      <a:r>
                        <a:rPr lang="en-US" sz="2875" dirty="0">
                          <a:effectLst/>
                          <a:latin typeface="Arial" panose="020B0604020202020204" pitchFamily="34" charset="0"/>
                          <a:cs typeface="Arial" panose="020B0604020202020204" pitchFamily="34" charset="0"/>
                        </a:rPr>
                        <a:t>0.40</a:t>
                      </a:r>
                      <a:endParaRPr lang="en-US" sz="2875" dirty="0">
                        <a:effectLst/>
                        <a:latin typeface="Arial" panose="020B0604020202020204" pitchFamily="34" charset="0"/>
                        <a:ea typeface="Calibri" panose="020F0502020204030204" pitchFamily="34" charset="0"/>
                        <a:cs typeface="Arial" panose="020B0604020202020204" pitchFamily="34" charset="0"/>
                      </a:endParaRPr>
                    </a:p>
                  </a:txBody>
                  <a:tcPr marL="68578" marR="68578" marT="0" marB="0" anchor="ctr"/>
                </a:tc>
                <a:extLst>
                  <a:ext uri="{0D108BD9-81ED-4DB2-BD59-A6C34878D82A}">
                    <a16:rowId xmlns:a16="http://schemas.microsoft.com/office/drawing/2014/main" val="966279447"/>
                  </a:ext>
                </a:extLst>
              </a:tr>
            </a:tbl>
          </a:graphicData>
        </a:graphic>
      </p:graphicFrame>
      <p:pic>
        <p:nvPicPr>
          <p:cNvPr id="4" name="Picture 3"/>
          <p:cNvPicPr>
            <a:picLocks noChangeAspect="1"/>
          </p:cNvPicPr>
          <p:nvPr/>
        </p:nvPicPr>
        <p:blipFill rotWithShape="1">
          <a:blip r:embed="rId7" cstate="print">
            <a:extLst>
              <a:ext uri="{28A0092B-C50C-407E-A947-70E740481C1C}">
                <a14:useLocalDpi xmlns:a14="http://schemas.microsoft.com/office/drawing/2010/main" val="0"/>
              </a:ext>
            </a:extLst>
          </a:blip>
          <a:srcRect t="7833" b="27394"/>
          <a:stretch/>
        </p:blipFill>
        <p:spPr>
          <a:xfrm>
            <a:off x="14325600" y="14731567"/>
            <a:ext cx="13239750" cy="5717164"/>
          </a:xfrm>
          <a:prstGeom prst="rect">
            <a:avLst/>
          </a:prstGeom>
        </p:spPr>
      </p:pic>
      <p:pic>
        <p:nvPicPr>
          <p:cNvPr id="6" name="Picture 5"/>
          <p:cNvPicPr>
            <a:picLocks noChangeAspect="1"/>
          </p:cNvPicPr>
          <p:nvPr/>
        </p:nvPicPr>
        <p:blipFill rotWithShape="1">
          <a:blip r:embed="rId8" cstate="print">
            <a:extLst>
              <a:ext uri="{28A0092B-C50C-407E-A947-70E740481C1C}">
                <a14:useLocalDpi xmlns:a14="http://schemas.microsoft.com/office/drawing/2010/main" val="0"/>
              </a:ext>
            </a:extLst>
          </a:blip>
          <a:srcRect l="10796" t="11017" b="34438"/>
          <a:stretch/>
        </p:blipFill>
        <p:spPr>
          <a:xfrm>
            <a:off x="15925800" y="20598967"/>
            <a:ext cx="10219799" cy="4166033"/>
          </a:xfrm>
          <a:prstGeom prst="rect">
            <a:avLst/>
          </a:prstGeom>
        </p:spPr>
      </p:pic>
      <p:sp>
        <p:nvSpPr>
          <p:cNvPr id="7186" name="TextBox 17"/>
          <p:cNvSpPr txBox="1">
            <a:spLocks noChangeArrowheads="1"/>
          </p:cNvSpPr>
          <p:nvPr/>
        </p:nvSpPr>
        <p:spPr bwMode="auto">
          <a:xfrm>
            <a:off x="30175200" y="26395740"/>
            <a:ext cx="681122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3200" dirty="0"/>
              <a:t>Figure 3. </a:t>
            </a:r>
            <a:r>
              <a:rPr lang="en-US" altLang="en-US" sz="3200" dirty="0" smtClean="0"/>
              <a:t>Number </a:t>
            </a:r>
            <a:r>
              <a:rPr lang="en-US" altLang="en-US" sz="3200" dirty="0"/>
              <a:t>of </a:t>
            </a:r>
            <a:r>
              <a:rPr lang="en-US" altLang="en-US" sz="3200" i="1" dirty="0"/>
              <a:t> P. versutus </a:t>
            </a:r>
            <a:r>
              <a:rPr lang="en-US" altLang="en-US" sz="3200" dirty="0"/>
              <a:t>collected in Spring 2019.</a:t>
            </a:r>
            <a:endParaRPr lang="vi-VN" altLang="en-US" sz="3200" dirty="0"/>
          </a:p>
        </p:txBody>
      </p:sp>
      <p:graphicFrame>
        <p:nvGraphicFramePr>
          <p:cNvPr id="28" name="Chart 27">
            <a:extLst>
              <a:ext uri="{FF2B5EF4-FFF2-40B4-BE49-F238E27FC236}">
                <a16:creationId xmlns:a16="http://schemas.microsoft.com/office/drawing/2014/main" id="{E6DBA0A8-0F6D-4FB5-A484-C2038B3E73FE}"/>
              </a:ext>
            </a:extLst>
          </p:cNvPr>
          <p:cNvGraphicFramePr/>
          <p:nvPr>
            <p:extLst>
              <p:ext uri="{D42A27DB-BD31-4B8C-83A1-F6EECF244321}">
                <p14:modId xmlns:p14="http://schemas.microsoft.com/office/powerpoint/2010/main" val="1371218029"/>
              </p:ext>
            </p:extLst>
          </p:nvPr>
        </p:nvGraphicFramePr>
        <p:xfrm>
          <a:off x="29949002" y="20149504"/>
          <a:ext cx="7272375" cy="6343542"/>
        </p:xfrm>
        <a:graphic>
          <a:graphicData uri="http://schemas.openxmlformats.org/drawingml/2006/chart">
            <c:chart xmlns:c="http://schemas.openxmlformats.org/drawingml/2006/chart" xmlns:r="http://schemas.openxmlformats.org/officeDocument/2006/relationships" r:id="rId9"/>
          </a:graphicData>
        </a:graphic>
      </p:graphicFrame>
      <p:sp>
        <p:nvSpPr>
          <p:cNvPr id="7190" name="TextBox 6"/>
          <p:cNvSpPr txBox="1">
            <a:spLocks noChangeArrowheads="1"/>
          </p:cNvSpPr>
          <p:nvPr/>
        </p:nvSpPr>
        <p:spPr bwMode="auto">
          <a:xfrm>
            <a:off x="37414199" y="26395740"/>
            <a:ext cx="69294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3200" dirty="0"/>
              <a:t>Figure 4. </a:t>
            </a:r>
            <a:r>
              <a:rPr lang="en-US" altLang="en-US" sz="3200" dirty="0" smtClean="0"/>
              <a:t>Number </a:t>
            </a:r>
            <a:r>
              <a:rPr lang="en-US" altLang="en-US" sz="3200" dirty="0"/>
              <a:t>of individuals collected in morning </a:t>
            </a:r>
          </a:p>
          <a:p>
            <a:pPr algn="ctr"/>
            <a:r>
              <a:rPr lang="en-US" altLang="en-US" sz="3200" dirty="0"/>
              <a:t>and afternoon samples.</a:t>
            </a:r>
          </a:p>
        </p:txBody>
      </p:sp>
      <p:graphicFrame>
        <p:nvGraphicFramePr>
          <p:cNvPr id="29" name="Chart 28">
            <a:extLst>
              <a:ext uri="{FF2B5EF4-FFF2-40B4-BE49-F238E27FC236}">
                <a16:creationId xmlns:a16="http://schemas.microsoft.com/office/drawing/2014/main" id="{EB04DAD6-4602-408C-97B6-1E9D19AD07BC}"/>
              </a:ext>
            </a:extLst>
          </p:cNvPr>
          <p:cNvGraphicFramePr>
            <a:graphicFrameLocks/>
          </p:cNvGraphicFramePr>
          <p:nvPr>
            <p:extLst>
              <p:ext uri="{D42A27DB-BD31-4B8C-83A1-F6EECF244321}">
                <p14:modId xmlns:p14="http://schemas.microsoft.com/office/powerpoint/2010/main" val="3444167794"/>
              </p:ext>
            </p:extLst>
          </p:nvPr>
        </p:nvGraphicFramePr>
        <p:xfrm>
          <a:off x="37221378" y="20149504"/>
          <a:ext cx="7388300" cy="6322436"/>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10464</TotalTime>
  <Words>1089</Words>
  <Application>Microsoft Office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Georgia</vt:lpstr>
      <vt:lpstr>Times New Roman</vt:lpstr>
      <vt:lpstr>Trebuchet MS</vt:lpstr>
      <vt:lpstr>Wingdings</vt:lpstr>
      <vt:lpstr>Slipstream</vt:lpstr>
      <vt:lpstr>PowerPoint Presentation</vt:lpstr>
    </vt:vector>
  </TitlesOfParts>
  <Company>Biological and Environmental 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Troy State University</dc:creator>
  <cp:lastModifiedBy>Jonathan Michael Miller</cp:lastModifiedBy>
  <cp:revision>499</cp:revision>
  <cp:lastPrinted>2019-03-28T22:12:24Z</cp:lastPrinted>
  <dcterms:created xsi:type="dcterms:W3CDTF">2014-01-13T16:14:07Z</dcterms:created>
  <dcterms:modified xsi:type="dcterms:W3CDTF">2019-03-29T15:30:17Z</dcterms:modified>
</cp:coreProperties>
</file>