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52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1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78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59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034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852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05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2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6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86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6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78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1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9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F2628F-640D-45A7-A32A-154B1F38E92A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EB0F1E-BBC7-4A23-B569-58254B32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9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A3297-451B-486E-84DC-940A35893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GB" sz="7200"/>
              <a:t>Abnormal Heart Rate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482E-3604-4DF0-A3AB-7D35B132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en-GB" sz="2400"/>
              <a:t>Nishat Tarannum</a:t>
            </a:r>
          </a:p>
        </p:txBody>
      </p:sp>
    </p:spTree>
    <p:extLst>
      <p:ext uri="{BB962C8B-B14F-4D97-AF65-F5344CB8AC3E}">
        <p14:creationId xmlns:p14="http://schemas.microsoft.com/office/powerpoint/2010/main" val="112407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E19A6-2097-4620-BC0A-5212FCBB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GB" sz="3200" dirty="0">
                <a:solidFill>
                  <a:srgbClr val="FFFFFF"/>
                </a:solidFill>
              </a:rPr>
              <a:t>Aims of Project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D835-006F-45D6-9B07-90444C30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1056862"/>
            <a:ext cx="6385918" cy="5105400"/>
          </a:xfrm>
        </p:spPr>
        <p:txBody>
          <a:bodyPr>
            <a:normAutofit/>
          </a:bodyPr>
          <a:lstStyle/>
          <a:p>
            <a:endParaRPr lang="en-GB" sz="3200" dirty="0"/>
          </a:p>
          <a:p>
            <a:r>
              <a:rPr lang="en-GB" sz="3200" dirty="0"/>
              <a:t>Detects irregularities in heart beat rhythm without going to a doctor</a:t>
            </a:r>
          </a:p>
          <a:p>
            <a:r>
              <a:rPr lang="en-GB" sz="3200" dirty="0"/>
              <a:t>Portable</a:t>
            </a:r>
          </a:p>
          <a:p>
            <a:r>
              <a:rPr lang="en-GB" sz="3200" dirty="0"/>
              <a:t>Compact</a:t>
            </a:r>
          </a:p>
          <a:p>
            <a:r>
              <a:rPr lang="en-GB" sz="3200" dirty="0"/>
              <a:t>Cheap</a:t>
            </a:r>
          </a:p>
          <a:p>
            <a:r>
              <a:rPr lang="en-GB" sz="3200" dirty="0"/>
              <a:t>Easy to use/setup</a:t>
            </a:r>
          </a:p>
          <a:p>
            <a:endParaRPr lang="en-GB" sz="32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431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19A6-2097-4620-BC0A-5212FCBB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4055540"/>
            <a:ext cx="3333495" cy="1504335"/>
          </a:xfrm>
        </p:spPr>
        <p:txBody>
          <a:bodyPr>
            <a:normAutofit/>
          </a:bodyPr>
          <a:lstStyle/>
          <a:p>
            <a:r>
              <a:rPr lang="en-GB" sz="3200" dirty="0"/>
              <a:t>Arrhythmia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34F67-58E7-4E42-80BD-AF543542B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05" y="536024"/>
            <a:ext cx="8885351" cy="57754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2246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19A6-2097-4620-BC0A-5212FCBB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1" y="4029035"/>
            <a:ext cx="3333495" cy="1504335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PPG and </a:t>
            </a:r>
            <a:br>
              <a:rPr lang="en-GB" sz="3200" dirty="0"/>
            </a:br>
            <a:r>
              <a:rPr lang="en-GB" sz="3200" dirty="0"/>
              <a:t>Heart Rate</a:t>
            </a:r>
            <a:br>
              <a:rPr lang="en-GB" sz="3200" dirty="0"/>
            </a:br>
            <a:r>
              <a:rPr lang="en-GB" sz="3200" dirty="0"/>
              <a:t>Variability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844EBCE-3C36-4F90-820F-824D3988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9" y="1033008"/>
            <a:ext cx="4160714" cy="20289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962DD-BDA3-4160-AC14-24732E690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03" y="471806"/>
            <a:ext cx="5713646" cy="29074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57C33-36FD-4928-9101-EA11F22D7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87" y="3719928"/>
            <a:ext cx="4376853" cy="12761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3625F-848A-40B0-A2F3-EFC02391AD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78" y="5225061"/>
            <a:ext cx="6073922" cy="108117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18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FCCC57B-7BA5-4920-AFE2-1064E48D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46" y="4296322"/>
            <a:ext cx="3333495" cy="1504335"/>
          </a:xfrm>
        </p:spPr>
        <p:txBody>
          <a:bodyPr>
            <a:normAutofit/>
          </a:bodyPr>
          <a:lstStyle/>
          <a:p>
            <a:r>
              <a:rPr lang="en-GB" sz="3200" dirty="0"/>
              <a:t>Pre-processing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991551-34B4-4C83-834F-B396B9A1E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09" y="259771"/>
            <a:ext cx="5551226" cy="313287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1339A55-668D-4DDB-97C0-F09A1E0C2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95" y="3471073"/>
            <a:ext cx="5724940" cy="32309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22C19ADD-58C8-4D53-BBD9-4A963020E3F0}"/>
              </a:ext>
            </a:extLst>
          </p:cNvPr>
          <p:cNvSpPr txBox="1">
            <a:spLocks/>
          </p:cNvSpPr>
          <p:nvPr/>
        </p:nvSpPr>
        <p:spPr>
          <a:xfrm>
            <a:off x="6313642" y="1135678"/>
            <a:ext cx="3333495" cy="15043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Unfiltered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87BECA8-3EA4-4323-9D0B-5CA8E0AF6F75}"/>
              </a:ext>
            </a:extLst>
          </p:cNvPr>
          <p:cNvSpPr txBox="1">
            <a:spLocks/>
          </p:cNvSpPr>
          <p:nvPr/>
        </p:nvSpPr>
        <p:spPr>
          <a:xfrm>
            <a:off x="3828859" y="4720391"/>
            <a:ext cx="3333495" cy="15043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/>
              <a:t>Filtered</a:t>
            </a:r>
          </a:p>
        </p:txBody>
      </p:sp>
    </p:spTree>
    <p:extLst>
      <p:ext uri="{BB962C8B-B14F-4D97-AF65-F5344CB8AC3E}">
        <p14:creationId xmlns:p14="http://schemas.microsoft.com/office/powerpoint/2010/main" val="88623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1281</TotalTime>
  <Words>34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Abnormal Heart Rate Monitor</vt:lpstr>
      <vt:lpstr>Aims of Project</vt:lpstr>
      <vt:lpstr>Arrhythmia</vt:lpstr>
      <vt:lpstr>PPG and  Heart Rate Variability</vt:lpstr>
      <vt:lpstr>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24</cp:revision>
  <dcterms:created xsi:type="dcterms:W3CDTF">2019-05-25T19:23:48Z</dcterms:created>
  <dcterms:modified xsi:type="dcterms:W3CDTF">2019-05-28T20:33:03Z</dcterms:modified>
</cp:coreProperties>
</file>