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9" r:id="rId9"/>
    <p:sldId id="262" r:id="rId10"/>
    <p:sldId id="267" r:id="rId11"/>
    <p:sldId id="263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302FE-9EB2-42F7-AC64-4E4F114983CB}" v="1635" dt="2025-07-03T08:57:42.561"/>
    <p1510:client id="{4C60DE19-AE88-95EC-B843-8D9879CDA4B6}" v="28" dt="2025-07-03T07:36:05.948"/>
    <p1510:client id="{51D3C059-CA33-2BB8-2740-4BB283538694}" v="695" dt="2025-07-02T21:21:54.909"/>
    <p1510:client id="{6D226391-A4A4-BF1F-1F76-D8DE05FA981F}" v="378" dt="2025-07-03T08:26:59.299"/>
    <p1510:client id="{B173ADE2-9C2B-D6AD-3800-74EB1E2FEB02}" v="1102" dt="2025-07-03T08:55:57.586"/>
    <p1510:client id="{DBC08928-406E-7697-FD0F-2BCFE522D372}" v="13" dt="2025-07-02T17:37:33.1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A8D0EA-491C-4FFD-AA13-0E2D1D17637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6CF7200E-DDF0-4780-9D5E-92DE1027D2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Main Goal: </a:t>
          </a:r>
          <a:r>
            <a:rPr lang="en-US" b="0" i="0" u="none"/>
            <a:t>Classifying different types of road objects.</a:t>
          </a:r>
          <a:endParaRPr lang="en-US"/>
        </a:p>
      </dgm:t>
    </dgm:pt>
    <dgm:pt modelId="{0EBA85FD-34AE-4C37-B464-11DF8F0BD4C3}" type="parTrans" cxnId="{E728A458-ABA7-4E49-AFD2-257F0B0FBAE7}">
      <dgm:prSet/>
      <dgm:spPr/>
      <dgm:t>
        <a:bodyPr/>
        <a:lstStyle/>
        <a:p>
          <a:endParaRPr lang="en-US"/>
        </a:p>
      </dgm:t>
    </dgm:pt>
    <dgm:pt modelId="{DA4ADB72-EDBE-49AE-9225-E2A37C23170C}" type="sibTrans" cxnId="{E728A458-ABA7-4E49-AFD2-257F0B0FBA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784831-553E-466F-9792-32FFEB035EC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ptos Display"/>
              <a:cs typeface="Arial"/>
            </a:rPr>
            <a:t>Applications:</a:t>
          </a:r>
          <a:r>
            <a:rPr lang="en-US" b="0">
              <a:latin typeface="Aptos Display"/>
              <a:cs typeface="Arial"/>
            </a:rPr>
            <a:t> Intelligent traffic monitoring, </a:t>
          </a:r>
          <a:r>
            <a:rPr lang="en-US" b="0"/>
            <a:t>autonomous vehicles</a:t>
          </a:r>
          <a:r>
            <a:rPr lang="en-US" b="0">
              <a:latin typeface="Aptos Display"/>
              <a:cs typeface="Arial"/>
            </a:rPr>
            <a:t>, and collision prevention</a:t>
          </a:r>
          <a:r>
            <a:rPr lang="en-US" b="0">
              <a:solidFill>
                <a:srgbClr val="000000"/>
              </a:solidFill>
              <a:latin typeface="Aptos Display"/>
              <a:cs typeface="Arial"/>
            </a:rPr>
            <a:t>.</a:t>
          </a:r>
          <a:br>
            <a:rPr lang="en-US" b="0">
              <a:latin typeface="Arial"/>
              <a:cs typeface="Arial"/>
            </a:rPr>
          </a:br>
          <a:endParaRPr lang="en-US" b="0">
            <a:latin typeface="Arial"/>
            <a:cs typeface="Arial"/>
          </a:endParaRPr>
        </a:p>
      </dgm:t>
    </dgm:pt>
    <dgm:pt modelId="{B8321971-7F30-45D5-A739-938EC4961CB4}" type="sibTrans" cxnId="{B647BC51-CE43-4D7B-97B8-8BB0E48E72D3}">
      <dgm:prSet/>
      <dgm:spPr/>
      <dgm:t>
        <a:bodyPr/>
        <a:lstStyle/>
        <a:p>
          <a:endParaRPr lang="en-US"/>
        </a:p>
      </dgm:t>
    </dgm:pt>
    <dgm:pt modelId="{FACB2AFF-B90D-4E16-87A5-8534821E9373}" type="parTrans" cxnId="{B647BC51-CE43-4D7B-97B8-8BB0E48E72D3}">
      <dgm:prSet/>
      <dgm:spPr/>
      <dgm:t>
        <a:bodyPr/>
        <a:lstStyle/>
        <a:p>
          <a:endParaRPr lang="en-US"/>
        </a:p>
      </dgm:t>
    </dgm:pt>
    <dgm:pt modelId="{AD61ED3D-A580-4671-9C7E-81A121F994A4}" type="pres">
      <dgm:prSet presAssocID="{66A8D0EA-491C-4FFD-AA13-0E2D1D17637F}" presName="root" presStyleCnt="0">
        <dgm:presLayoutVars>
          <dgm:dir/>
          <dgm:resizeHandles val="exact"/>
        </dgm:presLayoutVars>
      </dgm:prSet>
      <dgm:spPr/>
    </dgm:pt>
    <dgm:pt modelId="{02D4EBA1-4317-45CA-8320-D7040DCACBE3}" type="pres">
      <dgm:prSet presAssocID="{66A8D0EA-491C-4FFD-AA13-0E2D1D17637F}" presName="container" presStyleCnt="0">
        <dgm:presLayoutVars>
          <dgm:dir/>
          <dgm:resizeHandles val="exact"/>
        </dgm:presLayoutVars>
      </dgm:prSet>
      <dgm:spPr/>
    </dgm:pt>
    <dgm:pt modelId="{1D567CD1-8B8D-4430-A823-5177BB8B835C}" type="pres">
      <dgm:prSet presAssocID="{6CF7200E-DDF0-4780-9D5E-92DE1027D2C5}" presName="compNode" presStyleCnt="0"/>
      <dgm:spPr/>
    </dgm:pt>
    <dgm:pt modelId="{57B8D76B-B56E-419A-BA94-10198D841D47}" type="pres">
      <dgm:prSet presAssocID="{6CF7200E-DDF0-4780-9D5E-92DE1027D2C5}" presName="iconBgRect" presStyleLbl="bgShp" presStyleIdx="0" presStyleCnt="2"/>
      <dgm:spPr/>
    </dgm:pt>
    <dgm:pt modelId="{84D2759D-2F57-42AE-92AF-EFB4A6847092}" type="pres">
      <dgm:prSet presAssocID="{6CF7200E-DDF0-4780-9D5E-92DE1027D2C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1213D75-8CBE-466A-80F0-BED93DA906DA}" type="pres">
      <dgm:prSet presAssocID="{6CF7200E-DDF0-4780-9D5E-92DE1027D2C5}" presName="spaceRect" presStyleCnt="0"/>
      <dgm:spPr/>
    </dgm:pt>
    <dgm:pt modelId="{380C5932-A2AE-4F61-8647-1AC5B4F9C82B}" type="pres">
      <dgm:prSet presAssocID="{6CF7200E-DDF0-4780-9D5E-92DE1027D2C5}" presName="textRect" presStyleLbl="revTx" presStyleIdx="0" presStyleCnt="2">
        <dgm:presLayoutVars>
          <dgm:chMax val="1"/>
          <dgm:chPref val="1"/>
        </dgm:presLayoutVars>
      </dgm:prSet>
      <dgm:spPr/>
    </dgm:pt>
    <dgm:pt modelId="{DB7B8850-1790-48D9-9202-7FED66EA90B8}" type="pres">
      <dgm:prSet presAssocID="{DA4ADB72-EDBE-49AE-9225-E2A37C23170C}" presName="sibTrans" presStyleLbl="sibTrans2D1" presStyleIdx="0" presStyleCnt="0"/>
      <dgm:spPr/>
    </dgm:pt>
    <dgm:pt modelId="{861AD13A-F7CF-4482-99C3-DF1A15BE3C96}" type="pres">
      <dgm:prSet presAssocID="{55784831-553E-466F-9792-32FFEB035ECA}" presName="compNode" presStyleCnt="0"/>
      <dgm:spPr/>
    </dgm:pt>
    <dgm:pt modelId="{93EDDD7A-0428-4695-83F2-CE298CB1FD8B}" type="pres">
      <dgm:prSet presAssocID="{55784831-553E-466F-9792-32FFEB035ECA}" presName="iconBgRect" presStyleLbl="bgShp" presStyleIdx="1" presStyleCnt="2"/>
      <dgm:spPr/>
    </dgm:pt>
    <dgm:pt modelId="{A619E21A-BE5E-41EE-A1AD-7345E177504F}" type="pres">
      <dgm:prSet presAssocID="{55784831-553E-466F-9792-32FFEB035EC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 with solid fill"/>
        </a:ext>
      </dgm:extLst>
    </dgm:pt>
    <dgm:pt modelId="{9CE1D4CD-DA8A-4EA4-B61D-3CCD6C7693CF}" type="pres">
      <dgm:prSet presAssocID="{55784831-553E-466F-9792-32FFEB035ECA}" presName="spaceRect" presStyleCnt="0"/>
      <dgm:spPr/>
    </dgm:pt>
    <dgm:pt modelId="{FE22E3A3-67F8-414E-B9A0-094D9B0491A9}" type="pres">
      <dgm:prSet presAssocID="{55784831-553E-466F-9792-32FFEB035E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647BC51-CE43-4D7B-97B8-8BB0E48E72D3}" srcId="{66A8D0EA-491C-4FFD-AA13-0E2D1D17637F}" destId="{55784831-553E-466F-9792-32FFEB035ECA}" srcOrd="1" destOrd="0" parTransId="{FACB2AFF-B90D-4E16-87A5-8534821E9373}" sibTransId="{B8321971-7F30-45D5-A739-938EC4961CB4}"/>
    <dgm:cxn modelId="{E728A458-ABA7-4E49-AFD2-257F0B0FBAE7}" srcId="{66A8D0EA-491C-4FFD-AA13-0E2D1D17637F}" destId="{6CF7200E-DDF0-4780-9D5E-92DE1027D2C5}" srcOrd="0" destOrd="0" parTransId="{0EBA85FD-34AE-4C37-B464-11DF8F0BD4C3}" sibTransId="{DA4ADB72-EDBE-49AE-9225-E2A37C23170C}"/>
    <dgm:cxn modelId="{C4076D9B-448C-428D-AFF7-2F57444F2F40}" type="presOf" srcId="{66A8D0EA-491C-4FFD-AA13-0E2D1D17637F}" destId="{AD61ED3D-A580-4671-9C7E-81A121F994A4}" srcOrd="0" destOrd="0" presId="urn:microsoft.com/office/officeart/2018/2/layout/IconCircleList"/>
    <dgm:cxn modelId="{9C6AE59F-C03B-4F00-83BA-4E2F08B0F84A}" type="presOf" srcId="{55784831-553E-466F-9792-32FFEB035ECA}" destId="{FE22E3A3-67F8-414E-B9A0-094D9B0491A9}" srcOrd="0" destOrd="0" presId="urn:microsoft.com/office/officeart/2018/2/layout/IconCircleList"/>
    <dgm:cxn modelId="{08D605CD-8FC1-4BCE-9135-DC3A77BC673F}" type="presOf" srcId="{DA4ADB72-EDBE-49AE-9225-E2A37C23170C}" destId="{DB7B8850-1790-48D9-9202-7FED66EA90B8}" srcOrd="0" destOrd="0" presId="urn:microsoft.com/office/officeart/2018/2/layout/IconCircleList"/>
    <dgm:cxn modelId="{DFA9F5F2-2775-4A28-978A-58FDF4A15B2D}" type="presOf" srcId="{6CF7200E-DDF0-4780-9D5E-92DE1027D2C5}" destId="{380C5932-A2AE-4F61-8647-1AC5B4F9C82B}" srcOrd="0" destOrd="0" presId="urn:microsoft.com/office/officeart/2018/2/layout/IconCircleList"/>
    <dgm:cxn modelId="{4DFCDF85-2A8E-4CFB-906B-7725AE814C6E}" type="presParOf" srcId="{AD61ED3D-A580-4671-9C7E-81A121F994A4}" destId="{02D4EBA1-4317-45CA-8320-D7040DCACBE3}" srcOrd="0" destOrd="0" presId="urn:microsoft.com/office/officeart/2018/2/layout/IconCircleList"/>
    <dgm:cxn modelId="{25A340EE-1DB4-4641-8940-3D7F620A2C47}" type="presParOf" srcId="{02D4EBA1-4317-45CA-8320-D7040DCACBE3}" destId="{1D567CD1-8B8D-4430-A823-5177BB8B835C}" srcOrd="0" destOrd="0" presId="urn:microsoft.com/office/officeart/2018/2/layout/IconCircleList"/>
    <dgm:cxn modelId="{DFBBF481-0FD6-4BFD-B094-2A99AA4FD266}" type="presParOf" srcId="{1D567CD1-8B8D-4430-A823-5177BB8B835C}" destId="{57B8D76B-B56E-419A-BA94-10198D841D47}" srcOrd="0" destOrd="0" presId="urn:microsoft.com/office/officeart/2018/2/layout/IconCircleList"/>
    <dgm:cxn modelId="{D0404A38-DFC7-4034-B20D-F896A587F970}" type="presParOf" srcId="{1D567CD1-8B8D-4430-A823-5177BB8B835C}" destId="{84D2759D-2F57-42AE-92AF-EFB4A6847092}" srcOrd="1" destOrd="0" presId="urn:microsoft.com/office/officeart/2018/2/layout/IconCircleList"/>
    <dgm:cxn modelId="{59A32C5C-085D-4BCC-A9F4-8AA89BB185FE}" type="presParOf" srcId="{1D567CD1-8B8D-4430-A823-5177BB8B835C}" destId="{A1213D75-8CBE-466A-80F0-BED93DA906DA}" srcOrd="2" destOrd="0" presId="urn:microsoft.com/office/officeart/2018/2/layout/IconCircleList"/>
    <dgm:cxn modelId="{951DF680-CD06-4483-BD1E-76E30F8C87E8}" type="presParOf" srcId="{1D567CD1-8B8D-4430-A823-5177BB8B835C}" destId="{380C5932-A2AE-4F61-8647-1AC5B4F9C82B}" srcOrd="3" destOrd="0" presId="urn:microsoft.com/office/officeart/2018/2/layout/IconCircleList"/>
    <dgm:cxn modelId="{F1B69320-E02A-44F1-9B13-0697BA848728}" type="presParOf" srcId="{02D4EBA1-4317-45CA-8320-D7040DCACBE3}" destId="{DB7B8850-1790-48D9-9202-7FED66EA90B8}" srcOrd="1" destOrd="0" presId="urn:microsoft.com/office/officeart/2018/2/layout/IconCircleList"/>
    <dgm:cxn modelId="{3BE85480-8774-4B1C-8906-3493FC9C604E}" type="presParOf" srcId="{02D4EBA1-4317-45CA-8320-D7040DCACBE3}" destId="{861AD13A-F7CF-4482-99C3-DF1A15BE3C96}" srcOrd="2" destOrd="0" presId="urn:microsoft.com/office/officeart/2018/2/layout/IconCircleList"/>
    <dgm:cxn modelId="{23F34A52-5417-44C6-B543-3C880D8649CE}" type="presParOf" srcId="{861AD13A-F7CF-4482-99C3-DF1A15BE3C96}" destId="{93EDDD7A-0428-4695-83F2-CE298CB1FD8B}" srcOrd="0" destOrd="0" presId="urn:microsoft.com/office/officeart/2018/2/layout/IconCircleList"/>
    <dgm:cxn modelId="{6605EEB9-B32B-478E-A5F9-64FB36C6E51D}" type="presParOf" srcId="{861AD13A-F7CF-4482-99C3-DF1A15BE3C96}" destId="{A619E21A-BE5E-41EE-A1AD-7345E177504F}" srcOrd="1" destOrd="0" presId="urn:microsoft.com/office/officeart/2018/2/layout/IconCircleList"/>
    <dgm:cxn modelId="{750909BF-DE66-456E-B657-748E4390F779}" type="presParOf" srcId="{861AD13A-F7CF-4482-99C3-DF1A15BE3C96}" destId="{9CE1D4CD-DA8A-4EA4-B61D-3CCD6C7693CF}" srcOrd="2" destOrd="0" presId="urn:microsoft.com/office/officeart/2018/2/layout/IconCircleList"/>
    <dgm:cxn modelId="{7C224C11-97CB-4B9F-B3A3-201E58C7C0CB}" type="presParOf" srcId="{861AD13A-F7CF-4482-99C3-DF1A15BE3C96}" destId="{FE22E3A3-67F8-414E-B9A0-094D9B0491A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5854D9-9642-42F9-96D4-4317178401D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F9BA45-41FF-4856-A212-A6B0B3BABD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u="none"/>
            <a:t>Dataset:</a:t>
          </a:r>
          <a:r>
            <a:rPr lang="en-US" b="0" i="0" u="none"/>
            <a:t> </a:t>
          </a:r>
          <a:r>
            <a:rPr lang="en-US" b="0" i="1" u="none"/>
            <a:t>Traffic Road Object Detection Polish 12k</a:t>
          </a:r>
          <a:r>
            <a:rPr lang="en-US" b="0" i="0" u="none"/>
            <a:t> (Kaggle).</a:t>
          </a:r>
          <a:endParaRPr lang="en-US"/>
        </a:p>
      </dgm:t>
    </dgm:pt>
    <dgm:pt modelId="{B2CA6EE1-11D8-4774-9A10-34D20BF053B9}" type="parTrans" cxnId="{C6F17C77-7F9B-49CC-9F85-A1B1BFBA9414}">
      <dgm:prSet/>
      <dgm:spPr/>
      <dgm:t>
        <a:bodyPr/>
        <a:lstStyle/>
        <a:p>
          <a:endParaRPr lang="en-US"/>
        </a:p>
      </dgm:t>
    </dgm:pt>
    <dgm:pt modelId="{0358C93F-C08B-4F7D-9FEE-8EC37770D35C}" type="sibTrans" cxnId="{C6F17C77-7F9B-49CC-9F85-A1B1BFBA94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E299E9-9568-4B01-8194-3AC7331571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u="none"/>
            <a:t>Source:</a:t>
          </a:r>
          <a:r>
            <a:rPr lang="en-US" b="0" i="0" u="none"/>
            <a:t> Car camera footage from Polish roads (mainly Kraków).</a:t>
          </a:r>
          <a:endParaRPr lang="en-US"/>
        </a:p>
      </dgm:t>
    </dgm:pt>
    <dgm:pt modelId="{8F1C3F9A-247B-457D-BD70-981017F3EFDF}" type="parTrans" cxnId="{27137293-C2EE-4218-A046-4F160DB5CB0E}">
      <dgm:prSet/>
      <dgm:spPr/>
      <dgm:t>
        <a:bodyPr/>
        <a:lstStyle/>
        <a:p>
          <a:endParaRPr lang="en-US"/>
        </a:p>
      </dgm:t>
    </dgm:pt>
    <dgm:pt modelId="{F04D233D-A8E1-4541-87DC-077C1203442F}" type="sibTrans" cxnId="{27137293-C2EE-4218-A046-4F160DB5CB0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941D14-C4BB-44E0-9F42-7574B8D0AE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u="none"/>
            <a:t>Scenes:</a:t>
          </a:r>
          <a:r>
            <a:rPr lang="en-US" b="0" i="0" u="none"/>
            <a:t> Day/night, highways and city streets.</a:t>
          </a:r>
          <a:endParaRPr lang="en-US"/>
        </a:p>
      </dgm:t>
    </dgm:pt>
    <dgm:pt modelId="{429C4CBE-F2F3-447F-8BE2-18FE7C2CB83B}" type="parTrans" cxnId="{B199326E-6866-4BEC-90A2-69B1DDEBBAAF}">
      <dgm:prSet/>
      <dgm:spPr/>
      <dgm:t>
        <a:bodyPr/>
        <a:lstStyle/>
        <a:p>
          <a:endParaRPr lang="en-US"/>
        </a:p>
      </dgm:t>
    </dgm:pt>
    <dgm:pt modelId="{7B5B7C72-FBD5-4394-882B-96BFB6843FFD}" type="sibTrans" cxnId="{B199326E-6866-4BEC-90A2-69B1DDEBBA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5904A4-BB81-4F4F-90AC-256B372355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u="none"/>
            <a:t>Focus:</a:t>
          </a:r>
          <a:r>
            <a:rPr lang="en-US" b="0" i="0" u="none"/>
            <a:t> Cars, traffic signs, and pedestrians (out of 11 classes).</a:t>
          </a:r>
          <a:endParaRPr lang="en-US"/>
        </a:p>
      </dgm:t>
    </dgm:pt>
    <dgm:pt modelId="{16014099-0B97-49BA-9A98-E107B851F881}" type="parTrans" cxnId="{7EA7EC2A-6F21-49E9-B469-5177831838C6}">
      <dgm:prSet/>
      <dgm:spPr/>
      <dgm:t>
        <a:bodyPr/>
        <a:lstStyle/>
        <a:p>
          <a:endParaRPr lang="en-US"/>
        </a:p>
      </dgm:t>
    </dgm:pt>
    <dgm:pt modelId="{10FE27C3-49CD-4FEA-93C4-E0EDC66EAC95}" type="sibTrans" cxnId="{7EA7EC2A-6F21-49E9-B469-5177831838C6}">
      <dgm:prSet/>
      <dgm:spPr/>
      <dgm:t>
        <a:bodyPr/>
        <a:lstStyle/>
        <a:p>
          <a:endParaRPr lang="en-US"/>
        </a:p>
      </dgm:t>
    </dgm:pt>
    <dgm:pt modelId="{BDBC1041-6D23-43CF-AF41-A73D5246EF20}" type="pres">
      <dgm:prSet presAssocID="{DE5854D9-9642-42F9-96D4-4317178401D4}" presName="root" presStyleCnt="0">
        <dgm:presLayoutVars>
          <dgm:dir/>
          <dgm:resizeHandles val="exact"/>
        </dgm:presLayoutVars>
      </dgm:prSet>
      <dgm:spPr/>
    </dgm:pt>
    <dgm:pt modelId="{7E6ED9BC-5ED0-4839-9295-C01647C08E50}" type="pres">
      <dgm:prSet presAssocID="{DE5854D9-9642-42F9-96D4-4317178401D4}" presName="container" presStyleCnt="0">
        <dgm:presLayoutVars>
          <dgm:dir/>
          <dgm:resizeHandles val="exact"/>
        </dgm:presLayoutVars>
      </dgm:prSet>
      <dgm:spPr/>
    </dgm:pt>
    <dgm:pt modelId="{827C37CB-5B2A-4641-884A-1695219F27DD}" type="pres">
      <dgm:prSet presAssocID="{39F9BA45-41FF-4856-A212-A6B0B3BABDAF}" presName="compNode" presStyleCnt="0"/>
      <dgm:spPr/>
    </dgm:pt>
    <dgm:pt modelId="{4A3E06E8-2B5B-4D09-BCA2-79477737CE80}" type="pres">
      <dgm:prSet presAssocID="{39F9BA45-41FF-4856-A212-A6B0B3BABDAF}" presName="iconBgRect" presStyleLbl="bgShp" presStyleIdx="0" presStyleCnt="4"/>
      <dgm:spPr/>
    </dgm:pt>
    <dgm:pt modelId="{8EBBEDCD-5534-4966-AB98-62CC7AABB44E}" type="pres">
      <dgm:prSet presAssocID="{39F9BA45-41FF-4856-A212-A6B0B3BABD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A1E362D-78FF-440E-8F38-2CB84C0864FF}" type="pres">
      <dgm:prSet presAssocID="{39F9BA45-41FF-4856-A212-A6B0B3BABDAF}" presName="spaceRect" presStyleCnt="0"/>
      <dgm:spPr/>
    </dgm:pt>
    <dgm:pt modelId="{1388FE5C-F9E7-41C3-9E92-A444632928BC}" type="pres">
      <dgm:prSet presAssocID="{39F9BA45-41FF-4856-A212-A6B0B3BABDAF}" presName="textRect" presStyleLbl="revTx" presStyleIdx="0" presStyleCnt="4">
        <dgm:presLayoutVars>
          <dgm:chMax val="1"/>
          <dgm:chPref val="1"/>
        </dgm:presLayoutVars>
      </dgm:prSet>
      <dgm:spPr/>
    </dgm:pt>
    <dgm:pt modelId="{BDC7CE48-07B9-4D4E-9A7E-0837C23FF383}" type="pres">
      <dgm:prSet presAssocID="{0358C93F-C08B-4F7D-9FEE-8EC37770D35C}" presName="sibTrans" presStyleLbl="sibTrans2D1" presStyleIdx="0" presStyleCnt="0"/>
      <dgm:spPr/>
    </dgm:pt>
    <dgm:pt modelId="{FECA297E-8713-4D9E-8179-A24F86CDD5C3}" type="pres">
      <dgm:prSet presAssocID="{98E299E9-9568-4B01-8194-3AC733157123}" presName="compNode" presStyleCnt="0"/>
      <dgm:spPr/>
    </dgm:pt>
    <dgm:pt modelId="{65FAB7D3-81E6-4C63-96DC-EC55D6E1146A}" type="pres">
      <dgm:prSet presAssocID="{98E299E9-9568-4B01-8194-3AC733157123}" presName="iconBgRect" presStyleLbl="bgShp" presStyleIdx="1" presStyleCnt="4"/>
      <dgm:spPr/>
    </dgm:pt>
    <dgm:pt modelId="{2198829A-D371-462D-A01E-58C237ACEDCB}" type="pres">
      <dgm:prSet presAssocID="{98E299E9-9568-4B01-8194-3AC7331571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83EE484-16E0-4089-A342-5CBABB7873AA}" type="pres">
      <dgm:prSet presAssocID="{98E299E9-9568-4B01-8194-3AC733157123}" presName="spaceRect" presStyleCnt="0"/>
      <dgm:spPr/>
    </dgm:pt>
    <dgm:pt modelId="{52E61123-73CA-477D-A244-A93EC32CDC6F}" type="pres">
      <dgm:prSet presAssocID="{98E299E9-9568-4B01-8194-3AC733157123}" presName="textRect" presStyleLbl="revTx" presStyleIdx="1" presStyleCnt="4">
        <dgm:presLayoutVars>
          <dgm:chMax val="1"/>
          <dgm:chPref val="1"/>
        </dgm:presLayoutVars>
      </dgm:prSet>
      <dgm:spPr/>
    </dgm:pt>
    <dgm:pt modelId="{1CB48015-DB25-42DD-8AF0-EB357CC778B6}" type="pres">
      <dgm:prSet presAssocID="{F04D233D-A8E1-4541-87DC-077C1203442F}" presName="sibTrans" presStyleLbl="sibTrans2D1" presStyleIdx="0" presStyleCnt="0"/>
      <dgm:spPr/>
    </dgm:pt>
    <dgm:pt modelId="{B0D7F543-2EEE-4502-B215-F2753A8775F6}" type="pres">
      <dgm:prSet presAssocID="{FC941D14-C4BB-44E0-9F42-7574B8D0AE28}" presName="compNode" presStyleCnt="0"/>
      <dgm:spPr/>
    </dgm:pt>
    <dgm:pt modelId="{75A0E7F5-89EB-494A-8D16-B80819466033}" type="pres">
      <dgm:prSet presAssocID="{FC941D14-C4BB-44E0-9F42-7574B8D0AE28}" presName="iconBgRect" presStyleLbl="bgShp" presStyleIdx="2" presStyleCnt="4"/>
      <dgm:spPr/>
    </dgm:pt>
    <dgm:pt modelId="{3C02CEA4-F766-4D39-91BA-368F86A4A74E}" type="pres">
      <dgm:prSet presAssocID="{FC941D14-C4BB-44E0-9F42-7574B8D0AE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EA6A9DB-3D40-4787-89B2-19244A27654E}" type="pres">
      <dgm:prSet presAssocID="{FC941D14-C4BB-44E0-9F42-7574B8D0AE28}" presName="spaceRect" presStyleCnt="0"/>
      <dgm:spPr/>
    </dgm:pt>
    <dgm:pt modelId="{5C0A9F75-6D2F-4DA2-9601-C9922A6BCCDC}" type="pres">
      <dgm:prSet presAssocID="{FC941D14-C4BB-44E0-9F42-7574B8D0AE28}" presName="textRect" presStyleLbl="revTx" presStyleIdx="2" presStyleCnt="4">
        <dgm:presLayoutVars>
          <dgm:chMax val="1"/>
          <dgm:chPref val="1"/>
        </dgm:presLayoutVars>
      </dgm:prSet>
      <dgm:spPr/>
    </dgm:pt>
    <dgm:pt modelId="{5F71043E-2F3F-4CCE-A653-826F6434B2B2}" type="pres">
      <dgm:prSet presAssocID="{7B5B7C72-FBD5-4394-882B-96BFB6843FFD}" presName="sibTrans" presStyleLbl="sibTrans2D1" presStyleIdx="0" presStyleCnt="0"/>
      <dgm:spPr/>
    </dgm:pt>
    <dgm:pt modelId="{54F65B3D-C5B4-432B-8E99-83D344315A7C}" type="pres">
      <dgm:prSet presAssocID="{8C5904A4-BB81-4F4F-90AC-256B372355F6}" presName="compNode" presStyleCnt="0"/>
      <dgm:spPr/>
    </dgm:pt>
    <dgm:pt modelId="{FB8BCCFA-7FBD-4E83-AC03-F08426220B89}" type="pres">
      <dgm:prSet presAssocID="{8C5904A4-BB81-4F4F-90AC-256B372355F6}" presName="iconBgRect" presStyleLbl="bgShp" presStyleIdx="3" presStyleCnt="4"/>
      <dgm:spPr/>
    </dgm:pt>
    <dgm:pt modelId="{96DD724A-322C-4C6D-881A-F856C593A51D}" type="pres">
      <dgm:prSet presAssocID="{8C5904A4-BB81-4F4F-90AC-256B372355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AC994FE5-8850-4201-AE47-AABCFE2238AB}" type="pres">
      <dgm:prSet presAssocID="{8C5904A4-BB81-4F4F-90AC-256B372355F6}" presName="spaceRect" presStyleCnt="0"/>
      <dgm:spPr/>
    </dgm:pt>
    <dgm:pt modelId="{81F37281-CB61-480C-A004-3EB641EBB60C}" type="pres">
      <dgm:prSet presAssocID="{8C5904A4-BB81-4F4F-90AC-256B372355F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CC2862A-810E-474B-914B-48D20221863B}" type="presOf" srcId="{DE5854D9-9642-42F9-96D4-4317178401D4}" destId="{BDBC1041-6D23-43CF-AF41-A73D5246EF20}" srcOrd="0" destOrd="0" presId="urn:microsoft.com/office/officeart/2018/2/layout/IconCircleList"/>
    <dgm:cxn modelId="{7EA7EC2A-6F21-49E9-B469-5177831838C6}" srcId="{DE5854D9-9642-42F9-96D4-4317178401D4}" destId="{8C5904A4-BB81-4F4F-90AC-256B372355F6}" srcOrd="3" destOrd="0" parTransId="{16014099-0B97-49BA-9A98-E107B851F881}" sibTransId="{10FE27C3-49CD-4FEA-93C4-E0EDC66EAC95}"/>
    <dgm:cxn modelId="{37A4D434-0A20-114A-9107-97F0D7667D91}" type="presOf" srcId="{0358C93F-C08B-4F7D-9FEE-8EC37770D35C}" destId="{BDC7CE48-07B9-4D4E-9A7E-0837C23FF383}" srcOrd="0" destOrd="0" presId="urn:microsoft.com/office/officeart/2018/2/layout/IconCircleList"/>
    <dgm:cxn modelId="{354D9039-A4FA-0E47-8AA6-441129F19A55}" type="presOf" srcId="{98E299E9-9568-4B01-8194-3AC733157123}" destId="{52E61123-73CA-477D-A244-A93EC32CDC6F}" srcOrd="0" destOrd="0" presId="urn:microsoft.com/office/officeart/2018/2/layout/IconCircleList"/>
    <dgm:cxn modelId="{B199326E-6866-4BEC-90A2-69B1DDEBBAAF}" srcId="{DE5854D9-9642-42F9-96D4-4317178401D4}" destId="{FC941D14-C4BB-44E0-9F42-7574B8D0AE28}" srcOrd="2" destOrd="0" parTransId="{429C4CBE-F2F3-447F-8BE2-18FE7C2CB83B}" sibTransId="{7B5B7C72-FBD5-4394-882B-96BFB6843FFD}"/>
    <dgm:cxn modelId="{E6F0D555-95DC-9D44-B4A1-BF3CECA4F6C1}" type="presOf" srcId="{8C5904A4-BB81-4F4F-90AC-256B372355F6}" destId="{81F37281-CB61-480C-A004-3EB641EBB60C}" srcOrd="0" destOrd="0" presId="urn:microsoft.com/office/officeart/2018/2/layout/IconCircleList"/>
    <dgm:cxn modelId="{C6F17C77-7F9B-49CC-9F85-A1B1BFBA9414}" srcId="{DE5854D9-9642-42F9-96D4-4317178401D4}" destId="{39F9BA45-41FF-4856-A212-A6B0B3BABDAF}" srcOrd="0" destOrd="0" parTransId="{B2CA6EE1-11D8-4774-9A10-34D20BF053B9}" sibTransId="{0358C93F-C08B-4F7D-9FEE-8EC37770D35C}"/>
    <dgm:cxn modelId="{52AFB284-E3EF-174D-A631-06C42C5B6ED7}" type="presOf" srcId="{F04D233D-A8E1-4541-87DC-077C1203442F}" destId="{1CB48015-DB25-42DD-8AF0-EB357CC778B6}" srcOrd="0" destOrd="0" presId="urn:microsoft.com/office/officeart/2018/2/layout/IconCircleList"/>
    <dgm:cxn modelId="{3B31DA87-1FD1-0547-95BB-846DAF3CE268}" type="presOf" srcId="{FC941D14-C4BB-44E0-9F42-7574B8D0AE28}" destId="{5C0A9F75-6D2F-4DA2-9601-C9922A6BCCDC}" srcOrd="0" destOrd="0" presId="urn:microsoft.com/office/officeart/2018/2/layout/IconCircleList"/>
    <dgm:cxn modelId="{27137293-C2EE-4218-A046-4F160DB5CB0E}" srcId="{DE5854D9-9642-42F9-96D4-4317178401D4}" destId="{98E299E9-9568-4B01-8194-3AC733157123}" srcOrd="1" destOrd="0" parTransId="{8F1C3F9A-247B-457D-BD70-981017F3EFDF}" sibTransId="{F04D233D-A8E1-4541-87DC-077C1203442F}"/>
    <dgm:cxn modelId="{B9E0EDAF-E519-F741-9629-136D4304DDD3}" type="presOf" srcId="{7B5B7C72-FBD5-4394-882B-96BFB6843FFD}" destId="{5F71043E-2F3F-4CCE-A653-826F6434B2B2}" srcOrd="0" destOrd="0" presId="urn:microsoft.com/office/officeart/2018/2/layout/IconCircleList"/>
    <dgm:cxn modelId="{D9B8A5F6-BB35-DE4D-8156-BA870686C1C1}" type="presOf" srcId="{39F9BA45-41FF-4856-A212-A6B0B3BABDAF}" destId="{1388FE5C-F9E7-41C3-9E92-A444632928BC}" srcOrd="0" destOrd="0" presId="urn:microsoft.com/office/officeart/2018/2/layout/IconCircleList"/>
    <dgm:cxn modelId="{493491CB-02A2-F44D-AD74-CCFAB0F59460}" type="presParOf" srcId="{BDBC1041-6D23-43CF-AF41-A73D5246EF20}" destId="{7E6ED9BC-5ED0-4839-9295-C01647C08E50}" srcOrd="0" destOrd="0" presId="urn:microsoft.com/office/officeart/2018/2/layout/IconCircleList"/>
    <dgm:cxn modelId="{10E41A03-D3B7-7341-A64B-A40FF1310ED9}" type="presParOf" srcId="{7E6ED9BC-5ED0-4839-9295-C01647C08E50}" destId="{827C37CB-5B2A-4641-884A-1695219F27DD}" srcOrd="0" destOrd="0" presId="urn:microsoft.com/office/officeart/2018/2/layout/IconCircleList"/>
    <dgm:cxn modelId="{8CE14B4F-3997-F94D-91B8-419CC22DD404}" type="presParOf" srcId="{827C37CB-5B2A-4641-884A-1695219F27DD}" destId="{4A3E06E8-2B5B-4D09-BCA2-79477737CE80}" srcOrd="0" destOrd="0" presId="urn:microsoft.com/office/officeart/2018/2/layout/IconCircleList"/>
    <dgm:cxn modelId="{0B44D341-CEBB-0748-BC28-60AAD3B818AE}" type="presParOf" srcId="{827C37CB-5B2A-4641-884A-1695219F27DD}" destId="{8EBBEDCD-5534-4966-AB98-62CC7AABB44E}" srcOrd="1" destOrd="0" presId="urn:microsoft.com/office/officeart/2018/2/layout/IconCircleList"/>
    <dgm:cxn modelId="{25AB181E-4F00-8242-A387-0409F206B1F9}" type="presParOf" srcId="{827C37CB-5B2A-4641-884A-1695219F27DD}" destId="{9A1E362D-78FF-440E-8F38-2CB84C0864FF}" srcOrd="2" destOrd="0" presId="urn:microsoft.com/office/officeart/2018/2/layout/IconCircleList"/>
    <dgm:cxn modelId="{D65C09D5-59B7-6B46-802E-AD410C28DD31}" type="presParOf" srcId="{827C37CB-5B2A-4641-884A-1695219F27DD}" destId="{1388FE5C-F9E7-41C3-9E92-A444632928BC}" srcOrd="3" destOrd="0" presId="urn:microsoft.com/office/officeart/2018/2/layout/IconCircleList"/>
    <dgm:cxn modelId="{5B92C873-5A5C-C645-9400-37A9353F1700}" type="presParOf" srcId="{7E6ED9BC-5ED0-4839-9295-C01647C08E50}" destId="{BDC7CE48-07B9-4D4E-9A7E-0837C23FF383}" srcOrd="1" destOrd="0" presId="urn:microsoft.com/office/officeart/2018/2/layout/IconCircleList"/>
    <dgm:cxn modelId="{C0411024-16F7-904B-BC9A-5BCE917F5F12}" type="presParOf" srcId="{7E6ED9BC-5ED0-4839-9295-C01647C08E50}" destId="{FECA297E-8713-4D9E-8179-A24F86CDD5C3}" srcOrd="2" destOrd="0" presId="urn:microsoft.com/office/officeart/2018/2/layout/IconCircleList"/>
    <dgm:cxn modelId="{AA117BE0-7635-C444-84EC-4AC784507773}" type="presParOf" srcId="{FECA297E-8713-4D9E-8179-A24F86CDD5C3}" destId="{65FAB7D3-81E6-4C63-96DC-EC55D6E1146A}" srcOrd="0" destOrd="0" presId="urn:microsoft.com/office/officeart/2018/2/layout/IconCircleList"/>
    <dgm:cxn modelId="{52307E70-EE6E-2F43-8CFC-87C6A4A1BAEE}" type="presParOf" srcId="{FECA297E-8713-4D9E-8179-A24F86CDD5C3}" destId="{2198829A-D371-462D-A01E-58C237ACEDCB}" srcOrd="1" destOrd="0" presId="urn:microsoft.com/office/officeart/2018/2/layout/IconCircleList"/>
    <dgm:cxn modelId="{881E4C34-8B5C-DB4C-82AC-E8F389FC3007}" type="presParOf" srcId="{FECA297E-8713-4D9E-8179-A24F86CDD5C3}" destId="{F83EE484-16E0-4089-A342-5CBABB7873AA}" srcOrd="2" destOrd="0" presId="urn:microsoft.com/office/officeart/2018/2/layout/IconCircleList"/>
    <dgm:cxn modelId="{D1294D48-5685-5746-AF1D-46021D44E7FB}" type="presParOf" srcId="{FECA297E-8713-4D9E-8179-A24F86CDD5C3}" destId="{52E61123-73CA-477D-A244-A93EC32CDC6F}" srcOrd="3" destOrd="0" presId="urn:microsoft.com/office/officeart/2018/2/layout/IconCircleList"/>
    <dgm:cxn modelId="{AC6117CC-D767-E54B-9266-FBD4291B397C}" type="presParOf" srcId="{7E6ED9BC-5ED0-4839-9295-C01647C08E50}" destId="{1CB48015-DB25-42DD-8AF0-EB357CC778B6}" srcOrd="3" destOrd="0" presId="urn:microsoft.com/office/officeart/2018/2/layout/IconCircleList"/>
    <dgm:cxn modelId="{A7758B69-B3EB-9D49-B548-4EC847D68D39}" type="presParOf" srcId="{7E6ED9BC-5ED0-4839-9295-C01647C08E50}" destId="{B0D7F543-2EEE-4502-B215-F2753A8775F6}" srcOrd="4" destOrd="0" presId="urn:microsoft.com/office/officeart/2018/2/layout/IconCircleList"/>
    <dgm:cxn modelId="{B2DB57AA-C59D-F548-9F8A-39A71804AC86}" type="presParOf" srcId="{B0D7F543-2EEE-4502-B215-F2753A8775F6}" destId="{75A0E7F5-89EB-494A-8D16-B80819466033}" srcOrd="0" destOrd="0" presId="urn:microsoft.com/office/officeart/2018/2/layout/IconCircleList"/>
    <dgm:cxn modelId="{76357F24-A6AE-5042-AD0E-9266AFE2BAEB}" type="presParOf" srcId="{B0D7F543-2EEE-4502-B215-F2753A8775F6}" destId="{3C02CEA4-F766-4D39-91BA-368F86A4A74E}" srcOrd="1" destOrd="0" presId="urn:microsoft.com/office/officeart/2018/2/layout/IconCircleList"/>
    <dgm:cxn modelId="{3049701A-9305-8B47-8B86-F07A76A636E2}" type="presParOf" srcId="{B0D7F543-2EEE-4502-B215-F2753A8775F6}" destId="{4EA6A9DB-3D40-4787-89B2-19244A27654E}" srcOrd="2" destOrd="0" presId="urn:microsoft.com/office/officeart/2018/2/layout/IconCircleList"/>
    <dgm:cxn modelId="{98FA8B89-9B4B-AC42-9844-4536E59CB353}" type="presParOf" srcId="{B0D7F543-2EEE-4502-B215-F2753A8775F6}" destId="{5C0A9F75-6D2F-4DA2-9601-C9922A6BCCDC}" srcOrd="3" destOrd="0" presId="urn:microsoft.com/office/officeart/2018/2/layout/IconCircleList"/>
    <dgm:cxn modelId="{F2305D10-35DA-064D-B843-18D292113D40}" type="presParOf" srcId="{7E6ED9BC-5ED0-4839-9295-C01647C08E50}" destId="{5F71043E-2F3F-4CCE-A653-826F6434B2B2}" srcOrd="5" destOrd="0" presId="urn:microsoft.com/office/officeart/2018/2/layout/IconCircleList"/>
    <dgm:cxn modelId="{E59DB90E-C325-7248-B281-63E05DA19160}" type="presParOf" srcId="{7E6ED9BC-5ED0-4839-9295-C01647C08E50}" destId="{54F65B3D-C5B4-432B-8E99-83D344315A7C}" srcOrd="6" destOrd="0" presId="urn:microsoft.com/office/officeart/2018/2/layout/IconCircleList"/>
    <dgm:cxn modelId="{E17557C7-B322-4846-92A6-16512E2A84B6}" type="presParOf" srcId="{54F65B3D-C5B4-432B-8E99-83D344315A7C}" destId="{FB8BCCFA-7FBD-4E83-AC03-F08426220B89}" srcOrd="0" destOrd="0" presId="urn:microsoft.com/office/officeart/2018/2/layout/IconCircleList"/>
    <dgm:cxn modelId="{22A63A69-7185-AE43-9A76-13B9E7F29319}" type="presParOf" srcId="{54F65B3D-C5B4-432B-8E99-83D344315A7C}" destId="{96DD724A-322C-4C6D-881A-F856C593A51D}" srcOrd="1" destOrd="0" presId="urn:microsoft.com/office/officeart/2018/2/layout/IconCircleList"/>
    <dgm:cxn modelId="{4B59D939-E0D1-934E-ACB1-0FAC9C8039C9}" type="presParOf" srcId="{54F65B3D-C5B4-432B-8E99-83D344315A7C}" destId="{AC994FE5-8850-4201-AE47-AABCFE2238AB}" srcOrd="2" destOrd="0" presId="urn:microsoft.com/office/officeart/2018/2/layout/IconCircleList"/>
    <dgm:cxn modelId="{F9BDAE50-38A1-2A4F-B22B-E5B6A7CAFD9A}" type="presParOf" srcId="{54F65B3D-C5B4-432B-8E99-83D344315A7C}" destId="{81F37281-CB61-480C-A004-3EB641EBB6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5854D9-9642-42F9-96D4-4317178401D4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9F9BA45-41FF-4856-A212-A6B0B3BABDAF}">
      <dgm:prSet/>
      <dgm:spPr/>
      <dgm:t>
        <a:bodyPr/>
        <a:lstStyle/>
        <a:p>
          <a:pPr>
            <a:defRPr b="1"/>
          </a:pPr>
          <a:r>
            <a:rPr lang="en-US" b="1" i="0" u="none"/>
            <a:t>Built a model from scratch.</a:t>
          </a:r>
          <a:endParaRPr lang="en-US"/>
        </a:p>
      </dgm:t>
    </dgm:pt>
    <dgm:pt modelId="{B2CA6EE1-11D8-4774-9A10-34D20BF053B9}" type="parTrans" cxnId="{C6F17C77-7F9B-49CC-9F85-A1B1BFBA9414}">
      <dgm:prSet/>
      <dgm:spPr/>
      <dgm:t>
        <a:bodyPr/>
        <a:lstStyle/>
        <a:p>
          <a:endParaRPr lang="en-US"/>
        </a:p>
      </dgm:t>
    </dgm:pt>
    <dgm:pt modelId="{0358C93F-C08B-4F7D-9FEE-8EC37770D35C}" type="sibTrans" cxnId="{C6F17C77-7F9B-49CC-9F85-A1B1BFBA9414}">
      <dgm:prSet/>
      <dgm:spPr/>
      <dgm:t>
        <a:bodyPr/>
        <a:lstStyle/>
        <a:p>
          <a:endParaRPr lang="en-US"/>
        </a:p>
      </dgm:t>
    </dgm:pt>
    <dgm:pt modelId="{98E299E9-9568-4B01-8194-3AC733157123}">
      <dgm:prSet/>
      <dgm:spPr/>
      <dgm:t>
        <a:bodyPr/>
        <a:lstStyle/>
        <a:p>
          <a:pPr>
            <a:defRPr b="1"/>
          </a:pPr>
          <a:r>
            <a:rPr lang="en-US" b="1" i="0" u="none"/>
            <a:t>Fine-tuned a pretrained VGG model.</a:t>
          </a:r>
          <a:endParaRPr lang="en-US" b="0"/>
        </a:p>
      </dgm:t>
    </dgm:pt>
    <dgm:pt modelId="{8F1C3F9A-247B-457D-BD70-981017F3EFDF}" type="parTrans" cxnId="{27137293-C2EE-4218-A046-4F160DB5CB0E}">
      <dgm:prSet/>
      <dgm:spPr/>
      <dgm:t>
        <a:bodyPr/>
        <a:lstStyle/>
        <a:p>
          <a:endParaRPr lang="en-US"/>
        </a:p>
      </dgm:t>
    </dgm:pt>
    <dgm:pt modelId="{F04D233D-A8E1-4541-87DC-077C1203442F}" type="sibTrans" cxnId="{27137293-C2EE-4218-A046-4F160DB5CB0E}">
      <dgm:prSet/>
      <dgm:spPr/>
      <dgm:t>
        <a:bodyPr/>
        <a:lstStyle/>
        <a:p>
          <a:endParaRPr lang="en-US"/>
        </a:p>
      </dgm:t>
    </dgm:pt>
    <dgm:pt modelId="{FC941D14-C4BB-44E0-9F42-7574B8D0AE28}">
      <dgm:prSet/>
      <dgm:spPr/>
      <dgm:t>
        <a:bodyPr/>
        <a:lstStyle/>
        <a:p>
          <a:pPr>
            <a:defRPr b="1"/>
          </a:pPr>
          <a:r>
            <a:rPr lang="en-US" b="1" i="0" u="none"/>
            <a:t>Evaluated our </a:t>
          </a:r>
          <a:r>
            <a:rPr lang="en-US" b="1" i="0" u="none">
              <a:latin typeface="Aptos Display" panose="02110004020202020204"/>
            </a:rPr>
            <a:t>models</a:t>
          </a:r>
          <a:r>
            <a:rPr lang="en-US" b="1" i="0" u="none"/>
            <a:t> on new, unseen data.</a:t>
          </a:r>
          <a:br>
            <a:rPr lang="en-US" b="1">
              <a:latin typeface="Arial"/>
              <a:cs typeface="Arial"/>
            </a:rPr>
          </a:br>
          <a:endParaRPr lang="en-US" b="0"/>
        </a:p>
      </dgm:t>
    </dgm:pt>
    <dgm:pt modelId="{429C4CBE-F2F3-447F-8BE2-18FE7C2CB83B}" type="parTrans" cxnId="{B199326E-6866-4BEC-90A2-69B1DDEBBAAF}">
      <dgm:prSet/>
      <dgm:spPr/>
      <dgm:t>
        <a:bodyPr/>
        <a:lstStyle/>
        <a:p>
          <a:endParaRPr lang="en-US"/>
        </a:p>
      </dgm:t>
    </dgm:pt>
    <dgm:pt modelId="{7B5B7C72-FBD5-4394-882B-96BFB6843FFD}" type="sibTrans" cxnId="{B199326E-6866-4BEC-90A2-69B1DDEBBAAF}">
      <dgm:prSet/>
      <dgm:spPr/>
      <dgm:t>
        <a:bodyPr/>
        <a:lstStyle/>
        <a:p>
          <a:endParaRPr lang="en-US"/>
        </a:p>
      </dgm:t>
    </dgm:pt>
    <dgm:pt modelId="{2C3BCBFB-5A67-41D8-90C5-47A327EB0AE0}">
      <dgm:prSet phldr="0"/>
      <dgm:spPr/>
      <dgm:t>
        <a:bodyPr/>
        <a:lstStyle/>
        <a:p>
          <a:pPr>
            <a:defRPr b="1"/>
          </a:pPr>
          <a:r>
            <a:rPr lang="en-US" b="1" i="0" u="none">
              <a:latin typeface="Calibri"/>
              <a:ea typeface="Calibri"/>
              <a:cs typeface="Calibri"/>
            </a:rPr>
            <a:t>Trained a second model to compare with our baseline</a:t>
          </a:r>
          <a:endParaRPr lang="en-US" b="1" i="0" u="none">
            <a:latin typeface="Aptos Display" panose="02110004020202020204"/>
          </a:endParaRPr>
        </a:p>
      </dgm:t>
    </dgm:pt>
    <dgm:pt modelId="{79382C1B-E4B9-4444-AB94-4CCACF90908F}" type="parTrans" cxnId="{E9066499-D5C0-4F98-BF36-4E5B4436F3E3}">
      <dgm:prSet/>
      <dgm:spPr/>
      <dgm:t>
        <a:bodyPr/>
        <a:lstStyle/>
        <a:p>
          <a:endParaRPr lang="en-US"/>
        </a:p>
      </dgm:t>
    </dgm:pt>
    <dgm:pt modelId="{041301EF-8A90-4114-91D5-DF69AE6D682D}" type="sibTrans" cxnId="{E9066499-D5C0-4F98-BF36-4E5B4436F3E3}">
      <dgm:prSet/>
      <dgm:spPr/>
    </dgm:pt>
    <dgm:pt modelId="{0FB70099-5F8F-455C-BF7F-8D653824E3F5}" type="pres">
      <dgm:prSet presAssocID="{DE5854D9-9642-42F9-96D4-4317178401D4}" presName="root" presStyleCnt="0">
        <dgm:presLayoutVars>
          <dgm:chMax/>
          <dgm:chPref/>
          <dgm:animLvl val="lvl"/>
        </dgm:presLayoutVars>
      </dgm:prSet>
      <dgm:spPr/>
    </dgm:pt>
    <dgm:pt modelId="{904A34B2-E625-400E-93F4-5023D9018D0B}" type="pres">
      <dgm:prSet presAssocID="{DE5854D9-9642-42F9-96D4-4317178401D4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BD3F19AC-9DF9-4910-95E2-AFC884DC0915}" type="pres">
      <dgm:prSet presAssocID="{DE5854D9-9642-42F9-96D4-4317178401D4}" presName="nodes" presStyleCnt="0">
        <dgm:presLayoutVars>
          <dgm:chMax/>
          <dgm:chPref/>
          <dgm:animLvl val="lvl"/>
        </dgm:presLayoutVars>
      </dgm:prSet>
      <dgm:spPr/>
    </dgm:pt>
    <dgm:pt modelId="{4090B620-BD12-481F-A887-D63DEE257840}" type="pres">
      <dgm:prSet presAssocID="{39F9BA45-41FF-4856-A212-A6B0B3BABDAF}" presName="composite" presStyleCnt="0"/>
      <dgm:spPr/>
    </dgm:pt>
    <dgm:pt modelId="{15D458BB-9388-4287-9B15-1F51C00473AB}" type="pres">
      <dgm:prSet presAssocID="{39F9BA45-41FF-4856-A212-A6B0B3BABDAF}" presName="ConnectorPoint" presStyleLbl="lnNode1" presStyleIdx="0" presStyleCnt="4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9327189-C1DC-464D-A9CD-3A8A1C2CFAA8}" type="pres">
      <dgm:prSet presAssocID="{39F9BA45-41FF-4856-A212-A6B0B3BABDAF}" presName="DropPinPlaceHolder" presStyleCnt="0"/>
      <dgm:spPr/>
    </dgm:pt>
    <dgm:pt modelId="{CEF45265-9C9A-41DA-9C03-AD946088CE6E}" type="pres">
      <dgm:prSet presAssocID="{39F9BA45-41FF-4856-A212-A6B0B3BABDAF}" presName="DropPin" presStyleLbl="alignNode1" presStyleIdx="0" presStyleCnt="4"/>
      <dgm:spPr/>
    </dgm:pt>
    <dgm:pt modelId="{D2A6F800-69F9-449B-8493-E23BAD961150}" type="pres">
      <dgm:prSet presAssocID="{39F9BA45-41FF-4856-A212-A6B0B3BABDAF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BE360367-8B70-436B-ADD0-9EE7A3538D0D}" type="pres">
      <dgm:prSet presAssocID="{39F9BA45-41FF-4856-A212-A6B0B3BABDAF}" presName="L2TextContainer" presStyleLbl="revTx" presStyleIdx="0" presStyleCnt="8">
        <dgm:presLayoutVars>
          <dgm:bulletEnabled val="1"/>
        </dgm:presLayoutVars>
      </dgm:prSet>
      <dgm:spPr/>
    </dgm:pt>
    <dgm:pt modelId="{3B599E58-B567-485B-9A12-73A2093821DB}" type="pres">
      <dgm:prSet presAssocID="{39F9BA45-41FF-4856-A212-A6B0B3BABDAF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6D7C3D25-202D-4601-8223-D01D7C639F20}" type="pres">
      <dgm:prSet presAssocID="{39F9BA45-41FF-4856-A212-A6B0B3BABDAF}" presName="ConnectLine" presStyleLbl="sibTrans1D1" presStyleIdx="0" presStyleCnt="4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7FE17AC-F6E0-4B6E-B355-40A9411AFFD2}" type="pres">
      <dgm:prSet presAssocID="{39F9BA45-41FF-4856-A212-A6B0B3BABDAF}" presName="EmptyPlaceHolder" presStyleCnt="0"/>
      <dgm:spPr/>
    </dgm:pt>
    <dgm:pt modelId="{06C15CE5-D635-4BFE-B0A6-203821D5C166}" type="pres">
      <dgm:prSet presAssocID="{0358C93F-C08B-4F7D-9FEE-8EC37770D35C}" presName="spaceBetweenRectangles" presStyleCnt="0"/>
      <dgm:spPr/>
    </dgm:pt>
    <dgm:pt modelId="{9DD6FB60-3ACE-40D9-B587-428E0BC74E93}" type="pres">
      <dgm:prSet presAssocID="{2C3BCBFB-5A67-41D8-90C5-47A327EB0AE0}" presName="composite" presStyleCnt="0"/>
      <dgm:spPr/>
    </dgm:pt>
    <dgm:pt modelId="{E8805131-4479-4964-A50C-918A79A23B4D}" type="pres">
      <dgm:prSet presAssocID="{2C3BCBFB-5A67-41D8-90C5-47A327EB0AE0}" presName="ConnectorPoint" presStyleLbl="lnNode1" presStyleIdx="1" presStyleCnt="4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4489F6F-C5DF-4FF3-AE7D-7133462AE5FF}" type="pres">
      <dgm:prSet presAssocID="{2C3BCBFB-5A67-41D8-90C5-47A327EB0AE0}" presName="DropPinPlaceHolder" presStyleCnt="0"/>
      <dgm:spPr/>
    </dgm:pt>
    <dgm:pt modelId="{049C6F74-22BC-459E-9F64-82AA32A75EF8}" type="pres">
      <dgm:prSet presAssocID="{2C3BCBFB-5A67-41D8-90C5-47A327EB0AE0}" presName="DropPin" presStyleLbl="alignNode1" presStyleIdx="1" presStyleCnt="4"/>
      <dgm:spPr/>
    </dgm:pt>
    <dgm:pt modelId="{0BFC9BCC-DC12-4DA2-AE4B-69A08A93BF7C}" type="pres">
      <dgm:prSet presAssocID="{2C3BCBFB-5A67-41D8-90C5-47A327EB0AE0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EFA08E82-E72D-4EF2-8BCE-03FAA510413B}" type="pres">
      <dgm:prSet presAssocID="{2C3BCBFB-5A67-41D8-90C5-47A327EB0AE0}" presName="L2TextContainer" presStyleLbl="revTx" presStyleIdx="2" presStyleCnt="8">
        <dgm:presLayoutVars>
          <dgm:bulletEnabled val="1"/>
        </dgm:presLayoutVars>
      </dgm:prSet>
      <dgm:spPr/>
    </dgm:pt>
    <dgm:pt modelId="{0C3CB273-6BF6-4671-BDEB-1A46F30136D4}" type="pres">
      <dgm:prSet presAssocID="{2C3BCBFB-5A67-41D8-90C5-47A327EB0AE0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9280FAF1-0F17-4973-95A2-F0103085C21F}" type="pres">
      <dgm:prSet presAssocID="{2C3BCBFB-5A67-41D8-90C5-47A327EB0AE0}" presName="ConnectLine" presStyleLbl="sibTrans1D1" presStyleIdx="1" presStyleCnt="4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FB36B2A-01BA-4B16-A850-CB0983F668DE}" type="pres">
      <dgm:prSet presAssocID="{2C3BCBFB-5A67-41D8-90C5-47A327EB0AE0}" presName="EmptyPlaceHolder" presStyleCnt="0"/>
      <dgm:spPr/>
    </dgm:pt>
    <dgm:pt modelId="{C1D0B5D8-D978-4818-8ECC-936461D4698B}" type="pres">
      <dgm:prSet presAssocID="{041301EF-8A90-4114-91D5-DF69AE6D682D}" presName="spaceBetweenRectangles" presStyleCnt="0"/>
      <dgm:spPr/>
    </dgm:pt>
    <dgm:pt modelId="{1F563AF5-9919-4318-B885-F6EFD7CD62E5}" type="pres">
      <dgm:prSet presAssocID="{98E299E9-9568-4B01-8194-3AC733157123}" presName="composite" presStyleCnt="0"/>
      <dgm:spPr/>
    </dgm:pt>
    <dgm:pt modelId="{4DA09892-ED77-499F-8211-72491074E386}" type="pres">
      <dgm:prSet presAssocID="{98E299E9-9568-4B01-8194-3AC733157123}" presName="ConnectorPoint" presStyleLbl="lnNode1" presStyleIdx="2" presStyleCnt="4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E5A4D87-3E53-4803-8D16-45287A928C12}" type="pres">
      <dgm:prSet presAssocID="{98E299E9-9568-4B01-8194-3AC733157123}" presName="DropPinPlaceHolder" presStyleCnt="0"/>
      <dgm:spPr/>
    </dgm:pt>
    <dgm:pt modelId="{D8ABD816-1D06-48C2-AF4A-3D95641C5958}" type="pres">
      <dgm:prSet presAssocID="{98E299E9-9568-4B01-8194-3AC733157123}" presName="DropPin" presStyleLbl="alignNode1" presStyleIdx="2" presStyleCnt="4"/>
      <dgm:spPr/>
    </dgm:pt>
    <dgm:pt modelId="{7BFA789C-60E9-4347-BA51-03B3F6369174}" type="pres">
      <dgm:prSet presAssocID="{98E299E9-9568-4B01-8194-3AC733157123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FBF375BE-33F0-41DF-9839-D3EFB8B10D4C}" type="pres">
      <dgm:prSet presAssocID="{98E299E9-9568-4B01-8194-3AC733157123}" presName="L2TextContainer" presStyleLbl="revTx" presStyleIdx="4" presStyleCnt="8">
        <dgm:presLayoutVars>
          <dgm:bulletEnabled val="1"/>
        </dgm:presLayoutVars>
      </dgm:prSet>
      <dgm:spPr/>
    </dgm:pt>
    <dgm:pt modelId="{16361B8A-0EE7-41FB-BB9A-7EABB614FAA0}" type="pres">
      <dgm:prSet presAssocID="{98E299E9-9568-4B01-8194-3AC733157123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228586C9-3D7A-4CE2-8346-06EC1559434A}" type="pres">
      <dgm:prSet presAssocID="{98E299E9-9568-4B01-8194-3AC733157123}" presName="ConnectLine" presStyleLbl="sibTrans1D1" presStyleIdx="2" presStyleCnt="4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8B2EA99-4363-40E5-95B5-73E675B985D8}" type="pres">
      <dgm:prSet presAssocID="{98E299E9-9568-4B01-8194-3AC733157123}" presName="EmptyPlaceHolder" presStyleCnt="0"/>
      <dgm:spPr/>
    </dgm:pt>
    <dgm:pt modelId="{28E735D9-D6AB-406D-B278-1877E443F651}" type="pres">
      <dgm:prSet presAssocID="{F04D233D-A8E1-4541-87DC-077C1203442F}" presName="spaceBetweenRectangles" presStyleCnt="0"/>
      <dgm:spPr/>
    </dgm:pt>
    <dgm:pt modelId="{1F67547F-6BB3-43CF-9F64-D45335B1B60D}" type="pres">
      <dgm:prSet presAssocID="{FC941D14-C4BB-44E0-9F42-7574B8D0AE28}" presName="composite" presStyleCnt="0"/>
      <dgm:spPr/>
    </dgm:pt>
    <dgm:pt modelId="{57318979-62A1-42C5-B6D4-340F0C9A178B}" type="pres">
      <dgm:prSet presAssocID="{FC941D14-C4BB-44E0-9F42-7574B8D0AE28}" presName="ConnectorPoint" presStyleLbl="lnNode1" presStyleIdx="3" presStyleCnt="4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C156CE3-A63C-48FD-9A95-2291A6C08EAD}" type="pres">
      <dgm:prSet presAssocID="{FC941D14-C4BB-44E0-9F42-7574B8D0AE28}" presName="DropPinPlaceHolder" presStyleCnt="0"/>
      <dgm:spPr/>
    </dgm:pt>
    <dgm:pt modelId="{E2F6462B-95F4-43F3-9B79-C7C238510FDF}" type="pres">
      <dgm:prSet presAssocID="{FC941D14-C4BB-44E0-9F42-7574B8D0AE28}" presName="DropPin" presStyleLbl="alignNode1" presStyleIdx="3" presStyleCnt="4"/>
      <dgm:spPr/>
    </dgm:pt>
    <dgm:pt modelId="{F35049C1-3BD1-4425-9AE3-EA40F34D8DD3}" type="pres">
      <dgm:prSet presAssocID="{FC941D14-C4BB-44E0-9F42-7574B8D0AE28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DF269ADF-35CC-44A3-887D-2BBA2FC0C36A}" type="pres">
      <dgm:prSet presAssocID="{FC941D14-C4BB-44E0-9F42-7574B8D0AE28}" presName="L2TextContainer" presStyleLbl="revTx" presStyleIdx="6" presStyleCnt="8">
        <dgm:presLayoutVars>
          <dgm:bulletEnabled val="1"/>
        </dgm:presLayoutVars>
      </dgm:prSet>
      <dgm:spPr/>
    </dgm:pt>
    <dgm:pt modelId="{5E4833E6-9375-4C2A-B899-1855E3EF0786}" type="pres">
      <dgm:prSet presAssocID="{FC941D14-C4BB-44E0-9F42-7574B8D0AE28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B0B1D853-798E-4392-83F4-4056E740888A}" type="pres">
      <dgm:prSet presAssocID="{FC941D14-C4BB-44E0-9F42-7574B8D0AE28}" presName="ConnectLine" presStyleLbl="sibTrans1D1" presStyleIdx="3" presStyleCnt="4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5C5E9FD-66F4-47D4-8458-3200ACA71AFC}" type="pres">
      <dgm:prSet presAssocID="{FC941D14-C4BB-44E0-9F42-7574B8D0AE28}" presName="EmptyPlaceHolder" presStyleCnt="0"/>
      <dgm:spPr/>
    </dgm:pt>
  </dgm:ptLst>
  <dgm:cxnLst>
    <dgm:cxn modelId="{BBED3300-DC5E-4CBA-8DB3-A4C4E3D6AC86}" type="presOf" srcId="{FC941D14-C4BB-44E0-9F42-7574B8D0AE28}" destId="{5E4833E6-9375-4C2A-B899-1855E3EF0786}" srcOrd="0" destOrd="0" presId="urn:microsoft.com/office/officeart/2017/3/layout/DropPinTimeline"/>
    <dgm:cxn modelId="{4A094033-23AF-4709-806C-83E04275B756}" type="presOf" srcId="{2C3BCBFB-5A67-41D8-90C5-47A327EB0AE0}" destId="{0C3CB273-6BF6-4671-BDEB-1A46F30136D4}" srcOrd="0" destOrd="0" presId="urn:microsoft.com/office/officeart/2017/3/layout/DropPinTimeline"/>
    <dgm:cxn modelId="{E2215C37-4AE5-4779-8137-16B07D6EE5A5}" type="presOf" srcId="{39F9BA45-41FF-4856-A212-A6B0B3BABDAF}" destId="{3B599E58-B567-485B-9A12-73A2093821DB}" srcOrd="0" destOrd="0" presId="urn:microsoft.com/office/officeart/2017/3/layout/DropPinTimeline"/>
    <dgm:cxn modelId="{80C94567-FB10-4AD0-AD30-9F4D67FBAC1A}" type="presOf" srcId="{DE5854D9-9642-42F9-96D4-4317178401D4}" destId="{0FB70099-5F8F-455C-BF7F-8D653824E3F5}" srcOrd="0" destOrd="0" presId="urn:microsoft.com/office/officeart/2017/3/layout/DropPinTimeline"/>
    <dgm:cxn modelId="{B199326E-6866-4BEC-90A2-69B1DDEBBAAF}" srcId="{DE5854D9-9642-42F9-96D4-4317178401D4}" destId="{FC941D14-C4BB-44E0-9F42-7574B8D0AE28}" srcOrd="3" destOrd="0" parTransId="{429C4CBE-F2F3-447F-8BE2-18FE7C2CB83B}" sibTransId="{7B5B7C72-FBD5-4394-882B-96BFB6843FFD}"/>
    <dgm:cxn modelId="{C6F17C77-7F9B-49CC-9F85-A1B1BFBA9414}" srcId="{DE5854D9-9642-42F9-96D4-4317178401D4}" destId="{39F9BA45-41FF-4856-A212-A6B0B3BABDAF}" srcOrd="0" destOrd="0" parTransId="{B2CA6EE1-11D8-4774-9A10-34D20BF053B9}" sibTransId="{0358C93F-C08B-4F7D-9FEE-8EC37770D35C}"/>
    <dgm:cxn modelId="{27137293-C2EE-4218-A046-4F160DB5CB0E}" srcId="{DE5854D9-9642-42F9-96D4-4317178401D4}" destId="{98E299E9-9568-4B01-8194-3AC733157123}" srcOrd="2" destOrd="0" parTransId="{8F1C3F9A-247B-457D-BD70-981017F3EFDF}" sibTransId="{F04D233D-A8E1-4541-87DC-077C1203442F}"/>
    <dgm:cxn modelId="{E9066499-D5C0-4F98-BF36-4E5B4436F3E3}" srcId="{DE5854D9-9642-42F9-96D4-4317178401D4}" destId="{2C3BCBFB-5A67-41D8-90C5-47A327EB0AE0}" srcOrd="1" destOrd="0" parTransId="{79382C1B-E4B9-4444-AB94-4CCACF90908F}" sibTransId="{041301EF-8A90-4114-91D5-DF69AE6D682D}"/>
    <dgm:cxn modelId="{CF3D6CDB-B582-4157-A6BE-35D92673963A}" type="presOf" srcId="{98E299E9-9568-4B01-8194-3AC733157123}" destId="{16361B8A-0EE7-41FB-BB9A-7EABB614FAA0}" srcOrd="0" destOrd="0" presId="urn:microsoft.com/office/officeart/2017/3/layout/DropPinTimeline"/>
    <dgm:cxn modelId="{01737571-0534-4D95-912B-A1FCEDE0C9F8}" type="presParOf" srcId="{0FB70099-5F8F-455C-BF7F-8D653824E3F5}" destId="{904A34B2-E625-400E-93F4-5023D9018D0B}" srcOrd="0" destOrd="0" presId="urn:microsoft.com/office/officeart/2017/3/layout/DropPinTimeline"/>
    <dgm:cxn modelId="{EF4C1519-838B-41B6-A827-C925CB1CFB41}" type="presParOf" srcId="{0FB70099-5F8F-455C-BF7F-8D653824E3F5}" destId="{BD3F19AC-9DF9-4910-95E2-AFC884DC0915}" srcOrd="1" destOrd="0" presId="urn:microsoft.com/office/officeart/2017/3/layout/DropPinTimeline"/>
    <dgm:cxn modelId="{E121EA4B-7E30-49A2-8C7D-223D6D4783CC}" type="presParOf" srcId="{BD3F19AC-9DF9-4910-95E2-AFC884DC0915}" destId="{4090B620-BD12-481F-A887-D63DEE257840}" srcOrd="0" destOrd="0" presId="urn:microsoft.com/office/officeart/2017/3/layout/DropPinTimeline"/>
    <dgm:cxn modelId="{BB285984-8FA1-40B7-A773-596E7709B5D9}" type="presParOf" srcId="{4090B620-BD12-481F-A887-D63DEE257840}" destId="{15D458BB-9388-4287-9B15-1F51C00473AB}" srcOrd="0" destOrd="0" presId="urn:microsoft.com/office/officeart/2017/3/layout/DropPinTimeline"/>
    <dgm:cxn modelId="{9D378C5B-6D2D-4C1B-A791-4C9587992B6B}" type="presParOf" srcId="{4090B620-BD12-481F-A887-D63DEE257840}" destId="{59327189-C1DC-464D-A9CD-3A8A1C2CFAA8}" srcOrd="1" destOrd="0" presId="urn:microsoft.com/office/officeart/2017/3/layout/DropPinTimeline"/>
    <dgm:cxn modelId="{B1AE8888-4FCE-4EB2-B1D7-B559E7D3E537}" type="presParOf" srcId="{59327189-C1DC-464D-A9CD-3A8A1C2CFAA8}" destId="{CEF45265-9C9A-41DA-9C03-AD946088CE6E}" srcOrd="0" destOrd="0" presId="urn:microsoft.com/office/officeart/2017/3/layout/DropPinTimeline"/>
    <dgm:cxn modelId="{3628C99F-2774-4187-8EF5-7BBDB5A7DCA3}" type="presParOf" srcId="{59327189-C1DC-464D-A9CD-3A8A1C2CFAA8}" destId="{D2A6F800-69F9-449B-8493-E23BAD961150}" srcOrd="1" destOrd="0" presId="urn:microsoft.com/office/officeart/2017/3/layout/DropPinTimeline"/>
    <dgm:cxn modelId="{B1B3F292-8826-4997-A435-2E911C766517}" type="presParOf" srcId="{4090B620-BD12-481F-A887-D63DEE257840}" destId="{BE360367-8B70-436B-ADD0-9EE7A3538D0D}" srcOrd="2" destOrd="0" presId="urn:microsoft.com/office/officeart/2017/3/layout/DropPinTimeline"/>
    <dgm:cxn modelId="{9969B07A-F9CE-44D6-AAFD-CDE4334554D1}" type="presParOf" srcId="{4090B620-BD12-481F-A887-D63DEE257840}" destId="{3B599E58-B567-485B-9A12-73A2093821DB}" srcOrd="3" destOrd="0" presId="urn:microsoft.com/office/officeart/2017/3/layout/DropPinTimeline"/>
    <dgm:cxn modelId="{3E2D2171-9F94-4D8F-98C4-ED78F156AA28}" type="presParOf" srcId="{4090B620-BD12-481F-A887-D63DEE257840}" destId="{6D7C3D25-202D-4601-8223-D01D7C639F20}" srcOrd="4" destOrd="0" presId="urn:microsoft.com/office/officeart/2017/3/layout/DropPinTimeline"/>
    <dgm:cxn modelId="{FB23891F-5A0A-45BF-925E-437C7FC06609}" type="presParOf" srcId="{4090B620-BD12-481F-A887-D63DEE257840}" destId="{97FE17AC-F6E0-4B6E-B355-40A9411AFFD2}" srcOrd="5" destOrd="0" presId="urn:microsoft.com/office/officeart/2017/3/layout/DropPinTimeline"/>
    <dgm:cxn modelId="{26D40205-11C0-4FEA-B9F5-8320F282D16D}" type="presParOf" srcId="{BD3F19AC-9DF9-4910-95E2-AFC884DC0915}" destId="{06C15CE5-D635-4BFE-B0A6-203821D5C166}" srcOrd="1" destOrd="0" presId="urn:microsoft.com/office/officeart/2017/3/layout/DropPinTimeline"/>
    <dgm:cxn modelId="{2C629AC3-478D-46F8-A02F-8513CEB01091}" type="presParOf" srcId="{BD3F19AC-9DF9-4910-95E2-AFC884DC0915}" destId="{9DD6FB60-3ACE-40D9-B587-428E0BC74E93}" srcOrd="2" destOrd="0" presId="urn:microsoft.com/office/officeart/2017/3/layout/DropPinTimeline"/>
    <dgm:cxn modelId="{E2B6B2AD-1C48-4F57-922F-659DB2900A7F}" type="presParOf" srcId="{9DD6FB60-3ACE-40D9-B587-428E0BC74E93}" destId="{E8805131-4479-4964-A50C-918A79A23B4D}" srcOrd="0" destOrd="0" presId="urn:microsoft.com/office/officeart/2017/3/layout/DropPinTimeline"/>
    <dgm:cxn modelId="{348B07FC-BB82-4B69-B619-843D59929686}" type="presParOf" srcId="{9DD6FB60-3ACE-40D9-B587-428E0BC74E93}" destId="{C4489F6F-C5DF-4FF3-AE7D-7133462AE5FF}" srcOrd="1" destOrd="0" presId="urn:microsoft.com/office/officeart/2017/3/layout/DropPinTimeline"/>
    <dgm:cxn modelId="{7FBBA9A4-C24D-4760-9ED6-E0BB53BFF416}" type="presParOf" srcId="{C4489F6F-C5DF-4FF3-AE7D-7133462AE5FF}" destId="{049C6F74-22BC-459E-9F64-82AA32A75EF8}" srcOrd="0" destOrd="0" presId="urn:microsoft.com/office/officeart/2017/3/layout/DropPinTimeline"/>
    <dgm:cxn modelId="{17B0B3C0-E6DD-4FC4-940E-F00F7A3CF6C4}" type="presParOf" srcId="{C4489F6F-C5DF-4FF3-AE7D-7133462AE5FF}" destId="{0BFC9BCC-DC12-4DA2-AE4B-69A08A93BF7C}" srcOrd="1" destOrd="0" presId="urn:microsoft.com/office/officeart/2017/3/layout/DropPinTimeline"/>
    <dgm:cxn modelId="{47AB1E07-2D31-4AC5-83F5-92DAE0717556}" type="presParOf" srcId="{9DD6FB60-3ACE-40D9-B587-428E0BC74E93}" destId="{EFA08E82-E72D-4EF2-8BCE-03FAA510413B}" srcOrd="2" destOrd="0" presId="urn:microsoft.com/office/officeart/2017/3/layout/DropPinTimeline"/>
    <dgm:cxn modelId="{3060473C-CDB1-42DA-BAEB-CD13F97FF15B}" type="presParOf" srcId="{9DD6FB60-3ACE-40D9-B587-428E0BC74E93}" destId="{0C3CB273-6BF6-4671-BDEB-1A46F30136D4}" srcOrd="3" destOrd="0" presId="urn:microsoft.com/office/officeart/2017/3/layout/DropPinTimeline"/>
    <dgm:cxn modelId="{683BED27-CF31-4BB9-9AE3-76601CA90D72}" type="presParOf" srcId="{9DD6FB60-3ACE-40D9-B587-428E0BC74E93}" destId="{9280FAF1-0F17-4973-95A2-F0103085C21F}" srcOrd="4" destOrd="0" presId="urn:microsoft.com/office/officeart/2017/3/layout/DropPinTimeline"/>
    <dgm:cxn modelId="{E15F5515-1B14-4831-AC45-9F3312001EE1}" type="presParOf" srcId="{9DD6FB60-3ACE-40D9-B587-428E0BC74E93}" destId="{8FB36B2A-01BA-4B16-A850-CB0983F668DE}" srcOrd="5" destOrd="0" presId="urn:microsoft.com/office/officeart/2017/3/layout/DropPinTimeline"/>
    <dgm:cxn modelId="{D31B1D54-FCF1-4624-88C1-E6A993EC139C}" type="presParOf" srcId="{BD3F19AC-9DF9-4910-95E2-AFC884DC0915}" destId="{C1D0B5D8-D978-4818-8ECC-936461D4698B}" srcOrd="3" destOrd="0" presId="urn:microsoft.com/office/officeart/2017/3/layout/DropPinTimeline"/>
    <dgm:cxn modelId="{4337D59F-5D9D-4F0F-9F11-243D146C36AB}" type="presParOf" srcId="{BD3F19AC-9DF9-4910-95E2-AFC884DC0915}" destId="{1F563AF5-9919-4318-B885-F6EFD7CD62E5}" srcOrd="4" destOrd="0" presId="urn:microsoft.com/office/officeart/2017/3/layout/DropPinTimeline"/>
    <dgm:cxn modelId="{FE7D62A4-2591-4BBF-B1EA-5B9BF8A6E971}" type="presParOf" srcId="{1F563AF5-9919-4318-B885-F6EFD7CD62E5}" destId="{4DA09892-ED77-499F-8211-72491074E386}" srcOrd="0" destOrd="0" presId="urn:microsoft.com/office/officeart/2017/3/layout/DropPinTimeline"/>
    <dgm:cxn modelId="{64034CB9-B170-4988-B094-848B9A6E152E}" type="presParOf" srcId="{1F563AF5-9919-4318-B885-F6EFD7CD62E5}" destId="{7E5A4D87-3E53-4803-8D16-45287A928C12}" srcOrd="1" destOrd="0" presId="urn:microsoft.com/office/officeart/2017/3/layout/DropPinTimeline"/>
    <dgm:cxn modelId="{D3D9A6CA-6603-4CF7-88CC-34E99C0BE943}" type="presParOf" srcId="{7E5A4D87-3E53-4803-8D16-45287A928C12}" destId="{D8ABD816-1D06-48C2-AF4A-3D95641C5958}" srcOrd="0" destOrd="0" presId="urn:microsoft.com/office/officeart/2017/3/layout/DropPinTimeline"/>
    <dgm:cxn modelId="{E76A5BE3-F294-4715-A07C-7A9C00FE22FF}" type="presParOf" srcId="{7E5A4D87-3E53-4803-8D16-45287A928C12}" destId="{7BFA789C-60E9-4347-BA51-03B3F6369174}" srcOrd="1" destOrd="0" presId="urn:microsoft.com/office/officeart/2017/3/layout/DropPinTimeline"/>
    <dgm:cxn modelId="{94377BD5-1B07-4F44-9131-104739301E71}" type="presParOf" srcId="{1F563AF5-9919-4318-B885-F6EFD7CD62E5}" destId="{FBF375BE-33F0-41DF-9839-D3EFB8B10D4C}" srcOrd="2" destOrd="0" presId="urn:microsoft.com/office/officeart/2017/3/layout/DropPinTimeline"/>
    <dgm:cxn modelId="{66475B34-66E3-4FE7-A0AB-F1F710DC7871}" type="presParOf" srcId="{1F563AF5-9919-4318-B885-F6EFD7CD62E5}" destId="{16361B8A-0EE7-41FB-BB9A-7EABB614FAA0}" srcOrd="3" destOrd="0" presId="urn:microsoft.com/office/officeart/2017/3/layout/DropPinTimeline"/>
    <dgm:cxn modelId="{6DEE2A4A-C01B-4F95-9391-52944987DB68}" type="presParOf" srcId="{1F563AF5-9919-4318-B885-F6EFD7CD62E5}" destId="{228586C9-3D7A-4CE2-8346-06EC1559434A}" srcOrd="4" destOrd="0" presId="urn:microsoft.com/office/officeart/2017/3/layout/DropPinTimeline"/>
    <dgm:cxn modelId="{11A49D48-755F-482C-BFC3-36A1D184F1E3}" type="presParOf" srcId="{1F563AF5-9919-4318-B885-F6EFD7CD62E5}" destId="{E8B2EA99-4363-40E5-95B5-73E675B985D8}" srcOrd="5" destOrd="0" presId="urn:microsoft.com/office/officeart/2017/3/layout/DropPinTimeline"/>
    <dgm:cxn modelId="{566A0F21-5EAD-40AE-9BD2-F2D87DA29B22}" type="presParOf" srcId="{BD3F19AC-9DF9-4910-95E2-AFC884DC0915}" destId="{28E735D9-D6AB-406D-B278-1877E443F651}" srcOrd="5" destOrd="0" presId="urn:microsoft.com/office/officeart/2017/3/layout/DropPinTimeline"/>
    <dgm:cxn modelId="{117C5EA9-894A-4BE4-B0E1-3CF856724438}" type="presParOf" srcId="{BD3F19AC-9DF9-4910-95E2-AFC884DC0915}" destId="{1F67547F-6BB3-43CF-9F64-D45335B1B60D}" srcOrd="6" destOrd="0" presId="urn:microsoft.com/office/officeart/2017/3/layout/DropPinTimeline"/>
    <dgm:cxn modelId="{299EDC43-FD33-4D60-B0A4-8E24B12F8D7A}" type="presParOf" srcId="{1F67547F-6BB3-43CF-9F64-D45335B1B60D}" destId="{57318979-62A1-42C5-B6D4-340F0C9A178B}" srcOrd="0" destOrd="0" presId="urn:microsoft.com/office/officeart/2017/3/layout/DropPinTimeline"/>
    <dgm:cxn modelId="{170C23C7-70FA-4934-90A6-96B078CE3CF4}" type="presParOf" srcId="{1F67547F-6BB3-43CF-9F64-D45335B1B60D}" destId="{6C156CE3-A63C-48FD-9A95-2291A6C08EAD}" srcOrd="1" destOrd="0" presId="urn:microsoft.com/office/officeart/2017/3/layout/DropPinTimeline"/>
    <dgm:cxn modelId="{D876D797-099A-4A13-B2B4-893906E44508}" type="presParOf" srcId="{6C156CE3-A63C-48FD-9A95-2291A6C08EAD}" destId="{E2F6462B-95F4-43F3-9B79-C7C238510FDF}" srcOrd="0" destOrd="0" presId="urn:microsoft.com/office/officeart/2017/3/layout/DropPinTimeline"/>
    <dgm:cxn modelId="{0717DEB3-D45F-4163-BDC9-A7857583F81E}" type="presParOf" srcId="{6C156CE3-A63C-48FD-9A95-2291A6C08EAD}" destId="{F35049C1-3BD1-4425-9AE3-EA40F34D8DD3}" srcOrd="1" destOrd="0" presId="urn:microsoft.com/office/officeart/2017/3/layout/DropPinTimeline"/>
    <dgm:cxn modelId="{670FBD0B-9858-47EF-A7BE-C6D3D2162348}" type="presParOf" srcId="{1F67547F-6BB3-43CF-9F64-D45335B1B60D}" destId="{DF269ADF-35CC-44A3-887D-2BBA2FC0C36A}" srcOrd="2" destOrd="0" presId="urn:microsoft.com/office/officeart/2017/3/layout/DropPinTimeline"/>
    <dgm:cxn modelId="{DAD18E02-3739-4A21-95F4-09D9D97A4120}" type="presParOf" srcId="{1F67547F-6BB3-43CF-9F64-D45335B1B60D}" destId="{5E4833E6-9375-4C2A-B899-1855E3EF0786}" srcOrd="3" destOrd="0" presId="urn:microsoft.com/office/officeart/2017/3/layout/DropPinTimeline"/>
    <dgm:cxn modelId="{95EE9367-689F-4BC7-AC8C-DB59DF95F209}" type="presParOf" srcId="{1F67547F-6BB3-43CF-9F64-D45335B1B60D}" destId="{B0B1D853-798E-4392-83F4-4056E740888A}" srcOrd="4" destOrd="0" presId="urn:microsoft.com/office/officeart/2017/3/layout/DropPinTimeline"/>
    <dgm:cxn modelId="{7893B16B-F834-4E23-96AC-6BD2A6ACDEB6}" type="presParOf" srcId="{1F67547F-6BB3-43CF-9F64-D45335B1B60D}" destId="{F5C5E9FD-66F4-47D4-8458-3200ACA71AFC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5854D9-9642-42F9-96D4-4317178401D4}" type="doc">
      <dgm:prSet loTypeId="urn:microsoft.com/office/officeart/2005/8/layout/vProcess5" loCatId="process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39F9BA45-41FF-4856-A212-A6B0B3BABDAF}">
      <dgm:prSet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b="0" i="0" u="none"/>
            <a:t>Removed duplicated images.</a:t>
          </a:r>
          <a:endParaRPr lang="en-US"/>
        </a:p>
      </dgm:t>
    </dgm:pt>
    <dgm:pt modelId="{B2CA6EE1-11D8-4774-9A10-34D20BF053B9}" type="parTrans" cxnId="{C6F17C77-7F9B-49CC-9F85-A1B1BFBA9414}">
      <dgm:prSet/>
      <dgm:spPr/>
      <dgm:t>
        <a:bodyPr/>
        <a:lstStyle/>
        <a:p>
          <a:endParaRPr lang="en-US"/>
        </a:p>
      </dgm:t>
    </dgm:pt>
    <dgm:pt modelId="{0358C93F-C08B-4F7D-9FEE-8EC37770D35C}" type="sibTrans" cxnId="{C6F17C77-7F9B-49CC-9F85-A1B1BFBA9414}">
      <dgm:prSet/>
      <dgm:spPr/>
      <dgm:t>
        <a:bodyPr/>
        <a:lstStyle/>
        <a:p>
          <a:endParaRPr lang="en-US"/>
        </a:p>
      </dgm:t>
    </dgm:pt>
    <dgm:pt modelId="{98E299E9-9568-4B01-8194-3AC733157123}">
      <dgm:prSet/>
      <dgm:spPr>
        <a:solidFill>
          <a:schemeClr val="accent2"/>
        </a:solidFill>
      </dgm:spPr>
      <dgm:t>
        <a:bodyPr/>
        <a:lstStyle/>
        <a:p>
          <a:r>
            <a:rPr lang="en-US" b="1" i="0" u="none" dirty="0"/>
            <a:t>Split the data into </a:t>
          </a:r>
          <a:r>
            <a:rPr lang="en-US" b="0" i="0" u="none" dirty="0"/>
            <a:t>Train, Val, Test</a:t>
          </a:r>
          <a:endParaRPr lang="en-US" b="0" dirty="0"/>
        </a:p>
      </dgm:t>
    </dgm:pt>
    <dgm:pt modelId="{8F1C3F9A-247B-457D-BD70-981017F3EFDF}" type="parTrans" cxnId="{27137293-C2EE-4218-A046-4F160DB5CB0E}">
      <dgm:prSet/>
      <dgm:spPr/>
      <dgm:t>
        <a:bodyPr/>
        <a:lstStyle/>
        <a:p>
          <a:endParaRPr lang="en-US"/>
        </a:p>
      </dgm:t>
    </dgm:pt>
    <dgm:pt modelId="{F04D233D-A8E1-4541-87DC-077C1203442F}" type="sibTrans" cxnId="{27137293-C2EE-4218-A046-4F160DB5CB0E}">
      <dgm:prSet/>
      <dgm:spPr/>
      <dgm:t>
        <a:bodyPr/>
        <a:lstStyle/>
        <a:p>
          <a:endParaRPr lang="en-US"/>
        </a:p>
      </dgm:t>
    </dgm:pt>
    <dgm:pt modelId="{FC941D14-C4BB-44E0-9F42-7574B8D0AE28}">
      <dgm:prSet/>
      <dgm:spPr>
        <a:solidFill>
          <a:schemeClr val="accent2"/>
        </a:solidFill>
      </dgm:spPr>
      <dgm:t>
        <a:bodyPr/>
        <a:lstStyle/>
        <a:p>
          <a:pPr>
            <a:buNone/>
          </a:pPr>
          <a:r>
            <a:rPr lang="en-US" b="0" i="0" u="none" dirty="0"/>
            <a:t>Cropping via YOLO bounding boxes.</a:t>
          </a:r>
          <a:endParaRPr lang="en-US" b="0" dirty="0"/>
        </a:p>
      </dgm:t>
    </dgm:pt>
    <dgm:pt modelId="{429C4CBE-F2F3-447F-8BE2-18FE7C2CB83B}" type="parTrans" cxnId="{B199326E-6866-4BEC-90A2-69B1DDEBBAAF}">
      <dgm:prSet/>
      <dgm:spPr/>
      <dgm:t>
        <a:bodyPr/>
        <a:lstStyle/>
        <a:p>
          <a:endParaRPr lang="en-US"/>
        </a:p>
      </dgm:t>
    </dgm:pt>
    <dgm:pt modelId="{7B5B7C72-FBD5-4394-882B-96BFB6843FFD}" type="sibTrans" cxnId="{B199326E-6866-4BEC-90A2-69B1DDEBBAAF}">
      <dgm:prSet/>
      <dgm:spPr/>
      <dgm:t>
        <a:bodyPr/>
        <a:lstStyle/>
        <a:p>
          <a:endParaRPr lang="en-US"/>
        </a:p>
      </dgm:t>
    </dgm:pt>
    <dgm:pt modelId="{8C5904A4-BB81-4F4F-90AC-256B372355F6}">
      <dgm:prSet/>
      <dgm:spPr>
        <a:solidFill>
          <a:schemeClr val="accent2"/>
        </a:solidFill>
      </dgm:spPr>
      <dgm:t>
        <a:bodyPr/>
        <a:lstStyle/>
        <a:p>
          <a:r>
            <a:rPr lang="en-US" b="0" i="0" u="none" dirty="0"/>
            <a:t>Data augmentation for training set</a:t>
          </a:r>
          <a:endParaRPr lang="en-US" dirty="0"/>
        </a:p>
      </dgm:t>
    </dgm:pt>
    <dgm:pt modelId="{16014099-0B97-49BA-9A98-E107B851F881}" type="parTrans" cxnId="{7EA7EC2A-6F21-49E9-B469-5177831838C6}">
      <dgm:prSet/>
      <dgm:spPr/>
      <dgm:t>
        <a:bodyPr/>
        <a:lstStyle/>
        <a:p>
          <a:endParaRPr lang="en-US"/>
        </a:p>
      </dgm:t>
    </dgm:pt>
    <dgm:pt modelId="{10FE27C3-49CD-4FEA-93C4-E0EDC66EAC95}" type="sibTrans" cxnId="{7EA7EC2A-6F21-49E9-B469-5177831838C6}">
      <dgm:prSet/>
      <dgm:spPr/>
      <dgm:t>
        <a:bodyPr/>
        <a:lstStyle/>
        <a:p>
          <a:endParaRPr lang="en-US"/>
        </a:p>
      </dgm:t>
    </dgm:pt>
    <dgm:pt modelId="{87DB66ED-EB35-4D07-BC48-66DAC910AA8C}">
      <dgm:prSet/>
      <dgm:spPr>
        <a:solidFill>
          <a:schemeClr val="accent2"/>
        </a:solidFill>
      </dgm:spPr>
      <dgm:t>
        <a:bodyPr/>
        <a:lstStyle/>
        <a:p>
          <a:r>
            <a:rPr lang="en-US" b="0" i="0" u="none" dirty="0"/>
            <a:t>Jittered crops (+/-15%)</a:t>
          </a:r>
          <a:endParaRPr lang="en-US" dirty="0"/>
        </a:p>
      </dgm:t>
    </dgm:pt>
    <dgm:pt modelId="{22CB6737-364B-4D87-8457-DCFC7D838CC5}" type="parTrans" cxnId="{7D625365-0265-47A9-9608-5150FC857D6D}">
      <dgm:prSet/>
      <dgm:spPr/>
      <dgm:t>
        <a:bodyPr/>
        <a:lstStyle/>
        <a:p>
          <a:endParaRPr lang="en-GB"/>
        </a:p>
      </dgm:t>
    </dgm:pt>
    <dgm:pt modelId="{FD27C13F-C9B4-43A7-8EE5-D603AAE87275}" type="sibTrans" cxnId="{7D625365-0265-47A9-9608-5150FC857D6D}">
      <dgm:prSet/>
      <dgm:spPr/>
      <dgm:t>
        <a:bodyPr/>
        <a:lstStyle/>
        <a:p>
          <a:pPr>
            <a:spcBef>
              <a:spcPts val="1200"/>
            </a:spcBef>
          </a:pPr>
          <a:endParaRPr lang="en-GB"/>
        </a:p>
      </dgm:t>
    </dgm:pt>
    <dgm:pt modelId="{004019CD-6327-40F9-BCB5-4E989A0F7A98}">
      <dgm:prSet/>
      <dgm:spPr/>
      <dgm:t>
        <a:bodyPr/>
        <a:lstStyle/>
        <a:p>
          <a:r>
            <a:rPr lang="en-US" dirty="0"/>
            <a:t>Sharpening</a:t>
          </a:r>
        </a:p>
      </dgm:t>
    </dgm:pt>
    <dgm:pt modelId="{281FF088-9222-4116-A60E-DED1762179B0}" type="sibTrans" cxnId="{A2C13F01-EA32-4AF8-9D61-2B0DCD92D272}">
      <dgm:prSet/>
      <dgm:spPr/>
      <dgm:t>
        <a:bodyPr/>
        <a:lstStyle/>
        <a:p>
          <a:endParaRPr lang="en-GB"/>
        </a:p>
      </dgm:t>
    </dgm:pt>
    <dgm:pt modelId="{93010ECD-2B21-4C53-A091-9F1AAF63FC71}" type="parTrans" cxnId="{A2C13F01-EA32-4AF8-9D61-2B0DCD92D272}">
      <dgm:prSet/>
      <dgm:spPr/>
      <dgm:t>
        <a:bodyPr/>
        <a:lstStyle/>
        <a:p>
          <a:endParaRPr lang="en-GB"/>
        </a:p>
      </dgm:t>
    </dgm:pt>
    <dgm:pt modelId="{495851A1-0948-4B05-8599-764DB14EA33E}">
      <dgm:prSet/>
      <dgm:spPr/>
      <dgm:t>
        <a:bodyPr/>
        <a:lstStyle/>
        <a:p>
          <a:r>
            <a:rPr lang="en-US" dirty="0"/>
            <a:t>Flipping</a:t>
          </a:r>
        </a:p>
      </dgm:t>
    </dgm:pt>
    <dgm:pt modelId="{0470464B-1199-4B07-A133-C7947978E1A2}" type="sibTrans" cxnId="{82B4D1B5-9BB7-4E42-938F-28170A7782FB}">
      <dgm:prSet/>
      <dgm:spPr/>
      <dgm:t>
        <a:bodyPr/>
        <a:lstStyle/>
        <a:p>
          <a:endParaRPr lang="en-GB"/>
        </a:p>
      </dgm:t>
    </dgm:pt>
    <dgm:pt modelId="{55876B18-F0CB-46A7-94AB-FC9D6CB41A53}" type="parTrans" cxnId="{82B4D1B5-9BB7-4E42-938F-28170A7782FB}">
      <dgm:prSet/>
      <dgm:spPr/>
      <dgm:t>
        <a:bodyPr/>
        <a:lstStyle/>
        <a:p>
          <a:endParaRPr lang="en-GB"/>
        </a:p>
      </dgm:t>
    </dgm:pt>
    <dgm:pt modelId="{30E20446-04FF-4C64-B8D8-DBC9F4B64418}">
      <dgm:prSet/>
      <dgm:spPr/>
      <dgm:t>
        <a:bodyPr/>
        <a:lstStyle/>
        <a:p>
          <a:r>
            <a:rPr lang="en-US" dirty="0"/>
            <a:t>Normalization	</a:t>
          </a:r>
        </a:p>
      </dgm:t>
    </dgm:pt>
    <dgm:pt modelId="{E0F976D9-2129-4252-AA63-C6F466D85A1F}" type="sibTrans" cxnId="{CA363D49-9A9D-4900-B4B7-EFADA3F2DBF0}">
      <dgm:prSet/>
      <dgm:spPr/>
      <dgm:t>
        <a:bodyPr/>
        <a:lstStyle/>
        <a:p>
          <a:endParaRPr lang="en-GB"/>
        </a:p>
      </dgm:t>
    </dgm:pt>
    <dgm:pt modelId="{CF16ABB6-EEB3-4DE3-9FA2-DF954F31C1BE}" type="parTrans" cxnId="{CA363D49-9A9D-4900-B4B7-EFADA3F2DBF0}">
      <dgm:prSet/>
      <dgm:spPr/>
      <dgm:t>
        <a:bodyPr/>
        <a:lstStyle/>
        <a:p>
          <a:endParaRPr lang="en-GB"/>
        </a:p>
      </dgm:t>
    </dgm:pt>
    <dgm:pt modelId="{CA033A4C-7D13-5F46-AB6B-8EA0F8AFE99E}" type="pres">
      <dgm:prSet presAssocID="{DE5854D9-9642-42F9-96D4-4317178401D4}" presName="outerComposite" presStyleCnt="0">
        <dgm:presLayoutVars>
          <dgm:chMax val="5"/>
          <dgm:dir/>
          <dgm:resizeHandles val="exact"/>
        </dgm:presLayoutVars>
      </dgm:prSet>
      <dgm:spPr/>
    </dgm:pt>
    <dgm:pt modelId="{23539A6B-A285-2E4A-99D6-568277906C60}" type="pres">
      <dgm:prSet presAssocID="{DE5854D9-9642-42F9-96D4-4317178401D4}" presName="dummyMaxCanvas" presStyleCnt="0">
        <dgm:presLayoutVars/>
      </dgm:prSet>
      <dgm:spPr/>
    </dgm:pt>
    <dgm:pt modelId="{18E642D1-4927-4582-BF0D-AA483DB47F97}" type="pres">
      <dgm:prSet presAssocID="{DE5854D9-9642-42F9-96D4-4317178401D4}" presName="FourNodes_1" presStyleLbl="node1" presStyleIdx="0" presStyleCnt="4">
        <dgm:presLayoutVars>
          <dgm:bulletEnabled val="1"/>
        </dgm:presLayoutVars>
      </dgm:prSet>
      <dgm:spPr/>
    </dgm:pt>
    <dgm:pt modelId="{0C16638B-E259-4F7F-9C44-9389A393B60F}" type="pres">
      <dgm:prSet presAssocID="{DE5854D9-9642-42F9-96D4-4317178401D4}" presName="FourNodes_2" presStyleLbl="node1" presStyleIdx="1" presStyleCnt="4">
        <dgm:presLayoutVars>
          <dgm:bulletEnabled val="1"/>
        </dgm:presLayoutVars>
      </dgm:prSet>
      <dgm:spPr/>
    </dgm:pt>
    <dgm:pt modelId="{F4635C43-33E4-4DC8-9A2F-64F24EEA8578}" type="pres">
      <dgm:prSet presAssocID="{DE5854D9-9642-42F9-96D4-4317178401D4}" presName="FourNodes_3" presStyleLbl="node1" presStyleIdx="2" presStyleCnt="4">
        <dgm:presLayoutVars>
          <dgm:bulletEnabled val="1"/>
        </dgm:presLayoutVars>
      </dgm:prSet>
      <dgm:spPr/>
    </dgm:pt>
    <dgm:pt modelId="{A62CCF48-BB7F-4BF4-B068-12CEB259F614}" type="pres">
      <dgm:prSet presAssocID="{DE5854D9-9642-42F9-96D4-4317178401D4}" presName="FourNodes_4" presStyleLbl="node1" presStyleIdx="3" presStyleCnt="4">
        <dgm:presLayoutVars>
          <dgm:bulletEnabled val="1"/>
        </dgm:presLayoutVars>
      </dgm:prSet>
      <dgm:spPr/>
    </dgm:pt>
    <dgm:pt modelId="{E6950E22-CD0B-4929-AAF2-722DD18F21E0}" type="pres">
      <dgm:prSet presAssocID="{DE5854D9-9642-42F9-96D4-4317178401D4}" presName="FourConn_1-2" presStyleLbl="fgAccFollowNode1" presStyleIdx="0" presStyleCnt="3">
        <dgm:presLayoutVars>
          <dgm:bulletEnabled val="1"/>
        </dgm:presLayoutVars>
      </dgm:prSet>
      <dgm:spPr/>
    </dgm:pt>
    <dgm:pt modelId="{4CF43F12-5950-4AAA-90D1-8AE0935B9B39}" type="pres">
      <dgm:prSet presAssocID="{DE5854D9-9642-42F9-96D4-4317178401D4}" presName="FourConn_2-3" presStyleLbl="fgAccFollowNode1" presStyleIdx="1" presStyleCnt="3">
        <dgm:presLayoutVars>
          <dgm:bulletEnabled val="1"/>
        </dgm:presLayoutVars>
      </dgm:prSet>
      <dgm:spPr/>
    </dgm:pt>
    <dgm:pt modelId="{5C1C3040-3585-4767-84F7-54991CC5A712}" type="pres">
      <dgm:prSet presAssocID="{DE5854D9-9642-42F9-96D4-4317178401D4}" presName="FourConn_3-4" presStyleLbl="fgAccFollowNode1" presStyleIdx="2" presStyleCnt="3">
        <dgm:presLayoutVars>
          <dgm:bulletEnabled val="1"/>
        </dgm:presLayoutVars>
      </dgm:prSet>
      <dgm:spPr/>
    </dgm:pt>
    <dgm:pt modelId="{22D6016F-BB20-4556-9E5A-8D9179C6BF5B}" type="pres">
      <dgm:prSet presAssocID="{DE5854D9-9642-42F9-96D4-4317178401D4}" presName="FourNodes_1_text" presStyleLbl="node1" presStyleIdx="3" presStyleCnt="4">
        <dgm:presLayoutVars>
          <dgm:bulletEnabled val="1"/>
        </dgm:presLayoutVars>
      </dgm:prSet>
      <dgm:spPr/>
    </dgm:pt>
    <dgm:pt modelId="{55792E1C-C21F-4B5D-89ED-BA926E0B83FA}" type="pres">
      <dgm:prSet presAssocID="{DE5854D9-9642-42F9-96D4-4317178401D4}" presName="FourNodes_2_text" presStyleLbl="node1" presStyleIdx="3" presStyleCnt="4">
        <dgm:presLayoutVars>
          <dgm:bulletEnabled val="1"/>
        </dgm:presLayoutVars>
      </dgm:prSet>
      <dgm:spPr/>
    </dgm:pt>
    <dgm:pt modelId="{8E6C1666-469E-4F32-BCFA-D7BBC67A862E}" type="pres">
      <dgm:prSet presAssocID="{DE5854D9-9642-42F9-96D4-4317178401D4}" presName="FourNodes_3_text" presStyleLbl="node1" presStyleIdx="3" presStyleCnt="4">
        <dgm:presLayoutVars>
          <dgm:bulletEnabled val="1"/>
        </dgm:presLayoutVars>
      </dgm:prSet>
      <dgm:spPr/>
    </dgm:pt>
    <dgm:pt modelId="{97E00ED7-51CB-43B0-8849-81F284D4681F}" type="pres">
      <dgm:prSet presAssocID="{DE5854D9-9642-42F9-96D4-4317178401D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2C13F01-EA32-4AF8-9D61-2B0DCD92D272}" srcId="{8C5904A4-BB81-4F4F-90AC-256B372355F6}" destId="{004019CD-6327-40F9-BCB5-4E989A0F7A98}" srcOrd="1" destOrd="0" parTransId="{93010ECD-2B21-4C53-A091-9F1AAF63FC71}" sibTransId="{281FF088-9222-4116-A60E-DED1762179B0}"/>
    <dgm:cxn modelId="{875ED50B-0AAA-4B73-AAEC-B65AC2333E29}" type="presOf" srcId="{39F9BA45-41FF-4856-A212-A6B0B3BABDAF}" destId="{18E642D1-4927-4582-BF0D-AA483DB47F97}" srcOrd="0" destOrd="0" presId="urn:microsoft.com/office/officeart/2005/8/layout/vProcess5"/>
    <dgm:cxn modelId="{405D151B-C1A1-46AB-BCA6-CF68279F19BB}" type="presOf" srcId="{495851A1-0948-4B05-8599-764DB14EA33E}" destId="{A62CCF48-BB7F-4BF4-B068-12CEB259F614}" srcOrd="0" destOrd="3" presId="urn:microsoft.com/office/officeart/2005/8/layout/vProcess5"/>
    <dgm:cxn modelId="{CAC06B20-76C0-448A-971B-495884FE755E}" type="presOf" srcId="{495851A1-0948-4B05-8599-764DB14EA33E}" destId="{97E00ED7-51CB-43B0-8849-81F284D4681F}" srcOrd="1" destOrd="3" presId="urn:microsoft.com/office/officeart/2005/8/layout/vProcess5"/>
    <dgm:cxn modelId="{69D89A26-DB24-46B6-988F-181596E1DD31}" type="presOf" srcId="{004019CD-6327-40F9-BCB5-4E989A0F7A98}" destId="{A62CCF48-BB7F-4BF4-B068-12CEB259F614}" srcOrd="0" destOrd="2" presId="urn:microsoft.com/office/officeart/2005/8/layout/vProcess5"/>
    <dgm:cxn modelId="{7EA7EC2A-6F21-49E9-B469-5177831838C6}" srcId="{DE5854D9-9642-42F9-96D4-4317178401D4}" destId="{8C5904A4-BB81-4F4F-90AC-256B372355F6}" srcOrd="3" destOrd="0" parTransId="{16014099-0B97-49BA-9A98-E107B851F881}" sibTransId="{10FE27C3-49CD-4FEA-93C4-E0EDC66EAC95}"/>
    <dgm:cxn modelId="{6036E530-27F1-409D-B276-3CFF36648620}" type="presOf" srcId="{004019CD-6327-40F9-BCB5-4E989A0F7A98}" destId="{97E00ED7-51CB-43B0-8849-81F284D4681F}" srcOrd="1" destOrd="2" presId="urn:microsoft.com/office/officeart/2005/8/layout/vProcess5"/>
    <dgm:cxn modelId="{6714B95C-95B8-4BDD-9C4A-3128C1C2FCF6}" type="presOf" srcId="{7B5B7C72-FBD5-4394-882B-96BFB6843FFD}" destId="{5C1C3040-3585-4767-84F7-54991CC5A712}" srcOrd="0" destOrd="0" presId="urn:microsoft.com/office/officeart/2005/8/layout/vProcess5"/>
    <dgm:cxn modelId="{9A1C035F-3CE6-4890-BD1F-90407DE4D720}" type="presOf" srcId="{FC941D14-C4BB-44E0-9F42-7574B8D0AE28}" destId="{8E6C1666-469E-4F32-BCFA-D7BBC67A862E}" srcOrd="1" destOrd="0" presId="urn:microsoft.com/office/officeart/2005/8/layout/vProcess5"/>
    <dgm:cxn modelId="{852F8264-6816-477E-BF40-EB2C8EE42B1E}" type="presOf" srcId="{87DB66ED-EB35-4D07-BC48-66DAC910AA8C}" destId="{A62CCF48-BB7F-4BF4-B068-12CEB259F614}" srcOrd="0" destOrd="1" presId="urn:microsoft.com/office/officeart/2005/8/layout/vProcess5"/>
    <dgm:cxn modelId="{7D625365-0265-47A9-9608-5150FC857D6D}" srcId="{8C5904A4-BB81-4F4F-90AC-256B372355F6}" destId="{87DB66ED-EB35-4D07-BC48-66DAC910AA8C}" srcOrd="0" destOrd="0" parTransId="{22CB6737-364B-4D87-8457-DCFC7D838CC5}" sibTransId="{FD27C13F-C9B4-43A7-8EE5-D603AAE87275}"/>
    <dgm:cxn modelId="{CA363D49-9A9D-4900-B4B7-EFADA3F2DBF0}" srcId="{8C5904A4-BB81-4F4F-90AC-256B372355F6}" destId="{30E20446-04FF-4C64-B8D8-DBC9F4B64418}" srcOrd="3" destOrd="0" parTransId="{CF16ABB6-EEB3-4DE3-9FA2-DF954F31C1BE}" sibTransId="{E0F976D9-2129-4252-AA63-C6F466D85A1F}"/>
    <dgm:cxn modelId="{12F0616A-B1C0-44DE-BE6F-D0809DDD525E}" type="presOf" srcId="{98E299E9-9568-4B01-8194-3AC733157123}" destId="{0C16638B-E259-4F7F-9C44-9389A393B60F}" srcOrd="0" destOrd="0" presId="urn:microsoft.com/office/officeart/2005/8/layout/vProcess5"/>
    <dgm:cxn modelId="{B199326E-6866-4BEC-90A2-69B1DDEBBAAF}" srcId="{DE5854D9-9642-42F9-96D4-4317178401D4}" destId="{FC941D14-C4BB-44E0-9F42-7574B8D0AE28}" srcOrd="2" destOrd="0" parTransId="{429C4CBE-F2F3-447F-8BE2-18FE7C2CB83B}" sibTransId="{7B5B7C72-FBD5-4394-882B-96BFB6843FFD}"/>
    <dgm:cxn modelId="{3F13524E-65F1-41E0-A0F0-B2C54FEB7B74}" type="presOf" srcId="{F04D233D-A8E1-4541-87DC-077C1203442F}" destId="{4CF43F12-5950-4AAA-90D1-8AE0935B9B39}" srcOrd="0" destOrd="0" presId="urn:microsoft.com/office/officeart/2005/8/layout/vProcess5"/>
    <dgm:cxn modelId="{D801566F-1941-45DB-9BCD-7167B388F17E}" type="presOf" srcId="{8C5904A4-BB81-4F4F-90AC-256B372355F6}" destId="{97E00ED7-51CB-43B0-8849-81F284D4681F}" srcOrd="1" destOrd="0" presId="urn:microsoft.com/office/officeart/2005/8/layout/vProcess5"/>
    <dgm:cxn modelId="{4280E054-7EA1-4447-ABE3-C5BFA68516E9}" type="presOf" srcId="{39F9BA45-41FF-4856-A212-A6B0B3BABDAF}" destId="{22D6016F-BB20-4556-9E5A-8D9179C6BF5B}" srcOrd="1" destOrd="0" presId="urn:microsoft.com/office/officeart/2005/8/layout/vProcess5"/>
    <dgm:cxn modelId="{C6F17C77-7F9B-49CC-9F85-A1B1BFBA9414}" srcId="{DE5854D9-9642-42F9-96D4-4317178401D4}" destId="{39F9BA45-41FF-4856-A212-A6B0B3BABDAF}" srcOrd="0" destOrd="0" parTransId="{B2CA6EE1-11D8-4774-9A10-34D20BF053B9}" sibTransId="{0358C93F-C08B-4F7D-9FEE-8EC37770D35C}"/>
    <dgm:cxn modelId="{E23F717A-4A82-4ADE-A74F-F51A03E8E5E8}" type="presOf" srcId="{87DB66ED-EB35-4D07-BC48-66DAC910AA8C}" destId="{97E00ED7-51CB-43B0-8849-81F284D4681F}" srcOrd="1" destOrd="1" presId="urn:microsoft.com/office/officeart/2005/8/layout/vProcess5"/>
    <dgm:cxn modelId="{2A24C25A-C88E-4DBC-92ED-EBAB7A3AF7CF}" type="presOf" srcId="{30E20446-04FF-4C64-B8D8-DBC9F4B64418}" destId="{A62CCF48-BB7F-4BF4-B068-12CEB259F614}" srcOrd="0" destOrd="4" presId="urn:microsoft.com/office/officeart/2005/8/layout/vProcess5"/>
    <dgm:cxn modelId="{660F1490-72C3-449E-9815-E8A4194733CD}" type="presOf" srcId="{30E20446-04FF-4C64-B8D8-DBC9F4B64418}" destId="{97E00ED7-51CB-43B0-8849-81F284D4681F}" srcOrd="1" destOrd="4" presId="urn:microsoft.com/office/officeart/2005/8/layout/vProcess5"/>
    <dgm:cxn modelId="{27137293-C2EE-4218-A046-4F160DB5CB0E}" srcId="{DE5854D9-9642-42F9-96D4-4317178401D4}" destId="{98E299E9-9568-4B01-8194-3AC733157123}" srcOrd="1" destOrd="0" parTransId="{8F1C3F9A-247B-457D-BD70-981017F3EFDF}" sibTransId="{F04D233D-A8E1-4541-87DC-077C1203442F}"/>
    <dgm:cxn modelId="{427E039D-81C8-4AC9-9566-69EDE32C1340}" type="presOf" srcId="{8C5904A4-BB81-4F4F-90AC-256B372355F6}" destId="{A62CCF48-BB7F-4BF4-B068-12CEB259F614}" srcOrd="0" destOrd="0" presId="urn:microsoft.com/office/officeart/2005/8/layout/vProcess5"/>
    <dgm:cxn modelId="{9F7227B1-6DE3-7F40-B1C0-4D051B9BDEB9}" type="presOf" srcId="{DE5854D9-9642-42F9-96D4-4317178401D4}" destId="{CA033A4C-7D13-5F46-AB6B-8EA0F8AFE99E}" srcOrd="0" destOrd="0" presId="urn:microsoft.com/office/officeart/2005/8/layout/vProcess5"/>
    <dgm:cxn modelId="{82B4D1B5-9BB7-4E42-938F-28170A7782FB}" srcId="{8C5904A4-BB81-4F4F-90AC-256B372355F6}" destId="{495851A1-0948-4B05-8599-764DB14EA33E}" srcOrd="2" destOrd="0" parTransId="{55876B18-F0CB-46A7-94AB-FC9D6CB41A53}" sibTransId="{0470464B-1199-4B07-A133-C7947978E1A2}"/>
    <dgm:cxn modelId="{5DC422CB-2FED-4C4E-B7A0-11AE2FB7FC1E}" type="presOf" srcId="{98E299E9-9568-4B01-8194-3AC733157123}" destId="{55792E1C-C21F-4B5D-89ED-BA926E0B83FA}" srcOrd="1" destOrd="0" presId="urn:microsoft.com/office/officeart/2005/8/layout/vProcess5"/>
    <dgm:cxn modelId="{EFB6F8D9-FCAB-4304-9FFB-1E1D3889DB00}" type="presOf" srcId="{FC941D14-C4BB-44E0-9F42-7574B8D0AE28}" destId="{F4635C43-33E4-4DC8-9A2F-64F24EEA8578}" srcOrd="0" destOrd="0" presId="urn:microsoft.com/office/officeart/2005/8/layout/vProcess5"/>
    <dgm:cxn modelId="{76A6C7FE-99B7-48F0-A726-93C45D682CCB}" type="presOf" srcId="{0358C93F-C08B-4F7D-9FEE-8EC37770D35C}" destId="{E6950E22-CD0B-4929-AAF2-722DD18F21E0}" srcOrd="0" destOrd="0" presId="urn:microsoft.com/office/officeart/2005/8/layout/vProcess5"/>
    <dgm:cxn modelId="{1403C984-78FF-7F49-B261-81DDC983D66D}" type="presParOf" srcId="{CA033A4C-7D13-5F46-AB6B-8EA0F8AFE99E}" destId="{23539A6B-A285-2E4A-99D6-568277906C60}" srcOrd="0" destOrd="0" presId="urn:microsoft.com/office/officeart/2005/8/layout/vProcess5"/>
    <dgm:cxn modelId="{41C56C64-4D89-4F26-B042-17DD2770A73D}" type="presParOf" srcId="{CA033A4C-7D13-5F46-AB6B-8EA0F8AFE99E}" destId="{18E642D1-4927-4582-BF0D-AA483DB47F97}" srcOrd="1" destOrd="0" presId="urn:microsoft.com/office/officeart/2005/8/layout/vProcess5"/>
    <dgm:cxn modelId="{D070BD50-A771-4EAB-A261-B5A7462AC895}" type="presParOf" srcId="{CA033A4C-7D13-5F46-AB6B-8EA0F8AFE99E}" destId="{0C16638B-E259-4F7F-9C44-9389A393B60F}" srcOrd="2" destOrd="0" presId="urn:microsoft.com/office/officeart/2005/8/layout/vProcess5"/>
    <dgm:cxn modelId="{32F48633-66A5-48A6-8F52-0066ECA952C3}" type="presParOf" srcId="{CA033A4C-7D13-5F46-AB6B-8EA0F8AFE99E}" destId="{F4635C43-33E4-4DC8-9A2F-64F24EEA8578}" srcOrd="3" destOrd="0" presId="urn:microsoft.com/office/officeart/2005/8/layout/vProcess5"/>
    <dgm:cxn modelId="{1639F75B-D684-4093-B0FB-915392BC7289}" type="presParOf" srcId="{CA033A4C-7D13-5F46-AB6B-8EA0F8AFE99E}" destId="{A62CCF48-BB7F-4BF4-B068-12CEB259F614}" srcOrd="4" destOrd="0" presId="urn:microsoft.com/office/officeart/2005/8/layout/vProcess5"/>
    <dgm:cxn modelId="{4D51788B-41AD-42F5-9951-5F8C6EA9D497}" type="presParOf" srcId="{CA033A4C-7D13-5F46-AB6B-8EA0F8AFE99E}" destId="{E6950E22-CD0B-4929-AAF2-722DD18F21E0}" srcOrd="5" destOrd="0" presId="urn:microsoft.com/office/officeart/2005/8/layout/vProcess5"/>
    <dgm:cxn modelId="{BB343E78-4BC3-4D20-BF7F-C56339F2ED70}" type="presParOf" srcId="{CA033A4C-7D13-5F46-AB6B-8EA0F8AFE99E}" destId="{4CF43F12-5950-4AAA-90D1-8AE0935B9B39}" srcOrd="6" destOrd="0" presId="urn:microsoft.com/office/officeart/2005/8/layout/vProcess5"/>
    <dgm:cxn modelId="{FE4FAECA-078F-4F01-9F46-9EED118EED0A}" type="presParOf" srcId="{CA033A4C-7D13-5F46-AB6B-8EA0F8AFE99E}" destId="{5C1C3040-3585-4767-84F7-54991CC5A712}" srcOrd="7" destOrd="0" presId="urn:microsoft.com/office/officeart/2005/8/layout/vProcess5"/>
    <dgm:cxn modelId="{924FB491-1C29-45CB-A240-B2FD97EF1735}" type="presParOf" srcId="{CA033A4C-7D13-5F46-AB6B-8EA0F8AFE99E}" destId="{22D6016F-BB20-4556-9E5A-8D9179C6BF5B}" srcOrd="8" destOrd="0" presId="urn:microsoft.com/office/officeart/2005/8/layout/vProcess5"/>
    <dgm:cxn modelId="{823CADF9-5C58-400F-9134-580FEAFBF970}" type="presParOf" srcId="{CA033A4C-7D13-5F46-AB6B-8EA0F8AFE99E}" destId="{55792E1C-C21F-4B5D-89ED-BA926E0B83FA}" srcOrd="9" destOrd="0" presId="urn:microsoft.com/office/officeart/2005/8/layout/vProcess5"/>
    <dgm:cxn modelId="{688EB98E-C7E1-4638-8A2C-FC3B828D2D5B}" type="presParOf" srcId="{CA033A4C-7D13-5F46-AB6B-8EA0F8AFE99E}" destId="{8E6C1666-469E-4F32-BCFA-D7BBC67A862E}" srcOrd="10" destOrd="0" presId="urn:microsoft.com/office/officeart/2005/8/layout/vProcess5"/>
    <dgm:cxn modelId="{7592F054-5ED8-4EA8-8F00-DC0408FD5544}" type="presParOf" srcId="{CA033A4C-7D13-5F46-AB6B-8EA0F8AFE99E}" destId="{97E00ED7-51CB-43B0-8849-81F284D4681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B8D76B-B56E-419A-BA94-10198D841D47}">
      <dsp:nvSpPr>
        <dsp:cNvPr id="0" name=""/>
        <dsp:cNvSpPr/>
      </dsp:nvSpPr>
      <dsp:spPr>
        <a:xfrm>
          <a:off x="210785" y="1270916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2759D-2F57-42AE-92AF-EFB4A6847092}">
      <dsp:nvSpPr>
        <dsp:cNvPr id="0" name=""/>
        <dsp:cNvSpPr/>
      </dsp:nvSpPr>
      <dsp:spPr>
        <a:xfrm>
          <a:off x="491159" y="1551290"/>
          <a:ext cx="774366" cy="774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C5932-A2AE-4F61-8647-1AC5B4F9C82B}">
      <dsp:nvSpPr>
        <dsp:cNvPr id="0" name=""/>
        <dsp:cNvSpPr/>
      </dsp:nvSpPr>
      <dsp:spPr>
        <a:xfrm>
          <a:off x="1831996" y="1270916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Main Goal: </a:t>
          </a:r>
          <a:r>
            <a:rPr lang="en-US" sz="1700" b="0" i="0" u="none" kern="1200"/>
            <a:t>Classifying different types of road objects.</a:t>
          </a:r>
          <a:endParaRPr lang="en-US" sz="1700" kern="1200"/>
        </a:p>
      </dsp:txBody>
      <dsp:txXfrm>
        <a:off x="1831996" y="1270916"/>
        <a:ext cx="3147056" cy="1335114"/>
      </dsp:txXfrm>
    </dsp:sp>
    <dsp:sp modelId="{93EDDD7A-0428-4695-83F2-CE298CB1FD8B}">
      <dsp:nvSpPr>
        <dsp:cNvPr id="0" name=""/>
        <dsp:cNvSpPr/>
      </dsp:nvSpPr>
      <dsp:spPr>
        <a:xfrm>
          <a:off x="5527403" y="1270916"/>
          <a:ext cx="1335114" cy="133511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9E21A-BE5E-41EE-A1AD-7345E177504F}">
      <dsp:nvSpPr>
        <dsp:cNvPr id="0" name=""/>
        <dsp:cNvSpPr/>
      </dsp:nvSpPr>
      <dsp:spPr>
        <a:xfrm>
          <a:off x="5807777" y="1551290"/>
          <a:ext cx="774366" cy="774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2E3A3-67F8-414E-B9A0-094D9B0491A9}">
      <dsp:nvSpPr>
        <dsp:cNvPr id="0" name=""/>
        <dsp:cNvSpPr/>
      </dsp:nvSpPr>
      <dsp:spPr>
        <a:xfrm>
          <a:off x="7148614" y="1270916"/>
          <a:ext cx="3147056" cy="1335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Aptos Display"/>
              <a:cs typeface="Arial"/>
            </a:rPr>
            <a:t>Applications:</a:t>
          </a:r>
          <a:r>
            <a:rPr lang="en-US" sz="1700" b="0" kern="1200">
              <a:latin typeface="Aptos Display"/>
              <a:cs typeface="Arial"/>
            </a:rPr>
            <a:t> Intelligent traffic monitoring, </a:t>
          </a:r>
          <a:r>
            <a:rPr lang="en-US" sz="1700" b="0" kern="1200"/>
            <a:t>autonomous vehicles</a:t>
          </a:r>
          <a:r>
            <a:rPr lang="en-US" sz="1700" b="0" kern="1200">
              <a:latin typeface="Aptos Display"/>
              <a:cs typeface="Arial"/>
            </a:rPr>
            <a:t>, and collision prevention</a:t>
          </a:r>
          <a:r>
            <a:rPr lang="en-US" sz="1700" b="0" kern="1200">
              <a:solidFill>
                <a:srgbClr val="000000"/>
              </a:solidFill>
              <a:latin typeface="Aptos Display"/>
              <a:cs typeface="Arial"/>
            </a:rPr>
            <a:t>.</a:t>
          </a:r>
          <a:br>
            <a:rPr lang="en-US" sz="1700" b="0" kern="1200">
              <a:latin typeface="Arial"/>
              <a:cs typeface="Arial"/>
            </a:rPr>
          </a:br>
          <a:endParaRPr lang="en-US" sz="1700" b="0" kern="1200">
            <a:latin typeface="Arial"/>
            <a:cs typeface="Arial"/>
          </a:endParaRPr>
        </a:p>
      </dsp:txBody>
      <dsp:txXfrm>
        <a:off x="7148614" y="1270916"/>
        <a:ext cx="3147056" cy="1335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E06E8-2B5B-4D09-BCA2-79477737CE80}">
      <dsp:nvSpPr>
        <dsp:cNvPr id="0" name=""/>
        <dsp:cNvSpPr/>
      </dsp:nvSpPr>
      <dsp:spPr>
        <a:xfrm>
          <a:off x="212335" y="472457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BEDCD-5534-4966-AB98-62CC7AABB44E}">
      <dsp:nvSpPr>
        <dsp:cNvPr id="0" name=""/>
        <dsp:cNvSpPr/>
      </dsp:nvSpPr>
      <dsp:spPr>
        <a:xfrm>
          <a:off x="492877" y="752999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8FE5C-F9E7-41C3-9E92-A444632928BC}">
      <dsp:nvSpPr>
        <dsp:cNvPr id="0" name=""/>
        <dsp:cNvSpPr/>
      </dsp:nvSpPr>
      <dsp:spPr>
        <a:xfrm>
          <a:off x="1834517" y="472457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kern="1200"/>
            <a:t>Dataset:</a:t>
          </a:r>
          <a:r>
            <a:rPr lang="en-US" sz="2400" b="0" i="0" u="none" kern="1200"/>
            <a:t> </a:t>
          </a:r>
          <a:r>
            <a:rPr lang="en-US" sz="2400" b="0" i="1" u="none" kern="1200"/>
            <a:t>Traffic Road Object Detection Polish 12k</a:t>
          </a:r>
          <a:r>
            <a:rPr lang="en-US" sz="2400" b="0" i="0" u="none" kern="1200"/>
            <a:t> (Kaggle).</a:t>
          </a:r>
          <a:endParaRPr lang="en-US" sz="2400" kern="1200"/>
        </a:p>
      </dsp:txBody>
      <dsp:txXfrm>
        <a:off x="1834517" y="472457"/>
        <a:ext cx="3148942" cy="1335915"/>
      </dsp:txXfrm>
    </dsp:sp>
    <dsp:sp modelId="{65FAB7D3-81E6-4C63-96DC-EC55D6E1146A}">
      <dsp:nvSpPr>
        <dsp:cNvPr id="0" name=""/>
        <dsp:cNvSpPr/>
      </dsp:nvSpPr>
      <dsp:spPr>
        <a:xfrm>
          <a:off x="5532139" y="472457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98829A-D371-462D-A01E-58C237ACEDCB}">
      <dsp:nvSpPr>
        <dsp:cNvPr id="0" name=""/>
        <dsp:cNvSpPr/>
      </dsp:nvSpPr>
      <dsp:spPr>
        <a:xfrm>
          <a:off x="5812681" y="752999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61123-73CA-477D-A244-A93EC32CDC6F}">
      <dsp:nvSpPr>
        <dsp:cNvPr id="0" name=""/>
        <dsp:cNvSpPr/>
      </dsp:nvSpPr>
      <dsp:spPr>
        <a:xfrm>
          <a:off x="7154322" y="472457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kern="1200"/>
            <a:t>Source:</a:t>
          </a:r>
          <a:r>
            <a:rPr lang="en-US" sz="2400" b="0" i="0" u="none" kern="1200"/>
            <a:t> Car camera footage from Polish roads (mainly Kraków).</a:t>
          </a:r>
          <a:endParaRPr lang="en-US" sz="2400" kern="1200"/>
        </a:p>
      </dsp:txBody>
      <dsp:txXfrm>
        <a:off x="7154322" y="472457"/>
        <a:ext cx="3148942" cy="1335915"/>
      </dsp:txXfrm>
    </dsp:sp>
    <dsp:sp modelId="{75A0E7F5-89EB-494A-8D16-B80819466033}">
      <dsp:nvSpPr>
        <dsp:cNvPr id="0" name=""/>
        <dsp:cNvSpPr/>
      </dsp:nvSpPr>
      <dsp:spPr>
        <a:xfrm>
          <a:off x="212335" y="254915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2CEA4-F766-4D39-91BA-368F86A4A74E}">
      <dsp:nvSpPr>
        <dsp:cNvPr id="0" name=""/>
        <dsp:cNvSpPr/>
      </dsp:nvSpPr>
      <dsp:spPr>
        <a:xfrm>
          <a:off x="492877" y="2829693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A9F75-6D2F-4DA2-9601-C9922A6BCCDC}">
      <dsp:nvSpPr>
        <dsp:cNvPr id="0" name=""/>
        <dsp:cNvSpPr/>
      </dsp:nvSpPr>
      <dsp:spPr>
        <a:xfrm>
          <a:off x="1834517" y="254915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kern="1200"/>
            <a:t>Scenes:</a:t>
          </a:r>
          <a:r>
            <a:rPr lang="en-US" sz="2400" b="0" i="0" u="none" kern="1200"/>
            <a:t> Day/night, highways and city streets.</a:t>
          </a:r>
          <a:endParaRPr lang="en-US" sz="2400" kern="1200"/>
        </a:p>
      </dsp:txBody>
      <dsp:txXfrm>
        <a:off x="1834517" y="2549151"/>
        <a:ext cx="3148942" cy="1335915"/>
      </dsp:txXfrm>
    </dsp:sp>
    <dsp:sp modelId="{FB8BCCFA-7FBD-4E83-AC03-F08426220B89}">
      <dsp:nvSpPr>
        <dsp:cNvPr id="0" name=""/>
        <dsp:cNvSpPr/>
      </dsp:nvSpPr>
      <dsp:spPr>
        <a:xfrm>
          <a:off x="5532139" y="254915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724A-322C-4C6D-881A-F856C593A51D}">
      <dsp:nvSpPr>
        <dsp:cNvPr id="0" name=""/>
        <dsp:cNvSpPr/>
      </dsp:nvSpPr>
      <dsp:spPr>
        <a:xfrm>
          <a:off x="5812681" y="2829693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37281-CB61-480C-A004-3EB641EBB60C}">
      <dsp:nvSpPr>
        <dsp:cNvPr id="0" name=""/>
        <dsp:cNvSpPr/>
      </dsp:nvSpPr>
      <dsp:spPr>
        <a:xfrm>
          <a:off x="7154322" y="254915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kern="1200"/>
            <a:t>Focus:</a:t>
          </a:r>
          <a:r>
            <a:rPr lang="en-US" sz="2400" b="0" i="0" u="none" kern="1200"/>
            <a:t> Cars, traffic signs, and pedestrians (out of 11 classes).</a:t>
          </a:r>
          <a:endParaRPr lang="en-US" sz="2400" kern="1200"/>
        </a:p>
      </dsp:txBody>
      <dsp:txXfrm>
        <a:off x="7154322" y="2549151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A34B2-E625-400E-93F4-5023D9018D0B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45265-9C9A-41DA-9C03-AD946088CE6E}">
      <dsp:nvSpPr>
        <dsp:cNvPr id="0" name=""/>
        <dsp:cNvSpPr/>
      </dsp:nvSpPr>
      <dsp:spPr>
        <a:xfrm rot="8100000">
          <a:off x="69260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6F800-69F9-449B-8493-E23BAD961150}">
      <dsp:nvSpPr>
        <dsp:cNvPr id="0" name=""/>
        <dsp:cNvSpPr/>
      </dsp:nvSpPr>
      <dsp:spPr>
        <a:xfrm>
          <a:off x="104808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60367-8B70-436B-ADD0-9EE7A3538D0D}">
      <dsp:nvSpPr>
        <dsp:cNvPr id="0" name=""/>
        <dsp:cNvSpPr/>
      </dsp:nvSpPr>
      <dsp:spPr>
        <a:xfrm>
          <a:off x="455526" y="887672"/>
          <a:ext cx="3494588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99E58-B567-485B-9A12-73A2093821DB}">
      <dsp:nvSpPr>
        <dsp:cNvPr id="0" name=""/>
        <dsp:cNvSpPr/>
      </dsp:nvSpPr>
      <dsp:spPr>
        <a:xfrm>
          <a:off x="455526" y="435133"/>
          <a:ext cx="3494588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i="0" u="none" kern="1200"/>
            <a:t>Built a model from scratch.</a:t>
          </a:r>
          <a:endParaRPr lang="en-US" sz="1300" kern="1200"/>
        </a:p>
      </dsp:txBody>
      <dsp:txXfrm>
        <a:off x="455526" y="435133"/>
        <a:ext cx="3494588" cy="452539"/>
      </dsp:txXfrm>
    </dsp:sp>
    <dsp:sp modelId="{6D7C3D25-202D-4601-8223-D01D7C639F20}">
      <dsp:nvSpPr>
        <dsp:cNvPr id="0" name=""/>
        <dsp:cNvSpPr/>
      </dsp:nvSpPr>
      <dsp:spPr>
        <a:xfrm>
          <a:off x="229257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D458BB-9388-4287-9B15-1F51C00473AB}">
      <dsp:nvSpPr>
        <dsp:cNvPr id="0" name=""/>
        <dsp:cNvSpPr/>
      </dsp:nvSpPr>
      <dsp:spPr>
        <a:xfrm>
          <a:off x="188528" y="2134940"/>
          <a:ext cx="81457" cy="814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C6F74-22BC-459E-9F64-82AA32A75EF8}">
      <dsp:nvSpPr>
        <dsp:cNvPr id="0" name=""/>
        <dsp:cNvSpPr/>
      </dsp:nvSpPr>
      <dsp:spPr>
        <a:xfrm rot="18900000">
          <a:off x="2174434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C9BCC-DC12-4DA2-AE4B-69A08A93BF7C}">
      <dsp:nvSpPr>
        <dsp:cNvPr id="0" name=""/>
        <dsp:cNvSpPr/>
      </dsp:nvSpPr>
      <dsp:spPr>
        <a:xfrm>
          <a:off x="2209982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08E82-E72D-4EF2-8BCE-03FAA510413B}">
      <dsp:nvSpPr>
        <dsp:cNvPr id="0" name=""/>
        <dsp:cNvSpPr/>
      </dsp:nvSpPr>
      <dsp:spPr>
        <a:xfrm>
          <a:off x="2560700" y="2175669"/>
          <a:ext cx="3494588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3CB273-6BF6-4671-BDEB-1A46F30136D4}">
      <dsp:nvSpPr>
        <dsp:cNvPr id="0" name=""/>
        <dsp:cNvSpPr/>
      </dsp:nvSpPr>
      <dsp:spPr>
        <a:xfrm>
          <a:off x="2560700" y="3463665"/>
          <a:ext cx="3494588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i="0" u="none" kern="1200">
              <a:latin typeface="Calibri"/>
              <a:ea typeface="Calibri"/>
              <a:cs typeface="Calibri"/>
            </a:rPr>
            <a:t>Trained a second model to compare with our baseline</a:t>
          </a:r>
          <a:endParaRPr lang="en-US" sz="1300" b="1" i="0" u="none" kern="1200">
            <a:latin typeface="Aptos Display" panose="02110004020202020204"/>
          </a:endParaRPr>
        </a:p>
      </dsp:txBody>
      <dsp:txXfrm>
        <a:off x="2560700" y="3463665"/>
        <a:ext cx="3494588" cy="452539"/>
      </dsp:txXfrm>
    </dsp:sp>
    <dsp:sp modelId="{9280FAF1-0F17-4973-95A2-F0103085C21F}">
      <dsp:nvSpPr>
        <dsp:cNvPr id="0" name=""/>
        <dsp:cNvSpPr/>
      </dsp:nvSpPr>
      <dsp:spPr>
        <a:xfrm>
          <a:off x="2334431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05131-4479-4964-A50C-918A79A23B4D}">
      <dsp:nvSpPr>
        <dsp:cNvPr id="0" name=""/>
        <dsp:cNvSpPr/>
      </dsp:nvSpPr>
      <dsp:spPr>
        <a:xfrm>
          <a:off x="2293702" y="2134940"/>
          <a:ext cx="81457" cy="814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BD816-1D06-48C2-AF4A-3D95641C5958}">
      <dsp:nvSpPr>
        <dsp:cNvPr id="0" name=""/>
        <dsp:cNvSpPr/>
      </dsp:nvSpPr>
      <dsp:spPr>
        <a:xfrm rot="8100000">
          <a:off x="4279608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A789C-60E9-4347-BA51-03B3F6369174}">
      <dsp:nvSpPr>
        <dsp:cNvPr id="0" name=""/>
        <dsp:cNvSpPr/>
      </dsp:nvSpPr>
      <dsp:spPr>
        <a:xfrm>
          <a:off x="4315156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375BE-33F0-41DF-9839-D3EFB8B10D4C}">
      <dsp:nvSpPr>
        <dsp:cNvPr id="0" name=""/>
        <dsp:cNvSpPr/>
      </dsp:nvSpPr>
      <dsp:spPr>
        <a:xfrm>
          <a:off x="4665874" y="887672"/>
          <a:ext cx="3494588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61B8A-0EE7-41FB-BB9A-7EABB614FAA0}">
      <dsp:nvSpPr>
        <dsp:cNvPr id="0" name=""/>
        <dsp:cNvSpPr/>
      </dsp:nvSpPr>
      <dsp:spPr>
        <a:xfrm>
          <a:off x="4665874" y="435133"/>
          <a:ext cx="3494588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i="0" u="none" kern="1200"/>
            <a:t>Fine-tuned a pretrained VGG model.</a:t>
          </a:r>
          <a:endParaRPr lang="en-US" sz="1300" b="0" kern="1200"/>
        </a:p>
      </dsp:txBody>
      <dsp:txXfrm>
        <a:off x="4665874" y="435133"/>
        <a:ext cx="3494588" cy="452539"/>
      </dsp:txXfrm>
    </dsp:sp>
    <dsp:sp modelId="{228586C9-3D7A-4CE2-8346-06EC1559434A}">
      <dsp:nvSpPr>
        <dsp:cNvPr id="0" name=""/>
        <dsp:cNvSpPr/>
      </dsp:nvSpPr>
      <dsp:spPr>
        <a:xfrm>
          <a:off x="4439604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A09892-ED77-499F-8211-72491074E386}">
      <dsp:nvSpPr>
        <dsp:cNvPr id="0" name=""/>
        <dsp:cNvSpPr/>
      </dsp:nvSpPr>
      <dsp:spPr>
        <a:xfrm>
          <a:off x="4398876" y="2134940"/>
          <a:ext cx="81457" cy="814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6462B-95F4-43F3-9B79-C7C238510FDF}">
      <dsp:nvSpPr>
        <dsp:cNvPr id="0" name=""/>
        <dsp:cNvSpPr/>
      </dsp:nvSpPr>
      <dsp:spPr>
        <a:xfrm rot="18900000">
          <a:off x="6384781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049C1-3BD1-4425-9AE3-EA40F34D8DD3}">
      <dsp:nvSpPr>
        <dsp:cNvPr id="0" name=""/>
        <dsp:cNvSpPr/>
      </dsp:nvSpPr>
      <dsp:spPr>
        <a:xfrm>
          <a:off x="6420330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69ADF-35CC-44A3-887D-2BBA2FC0C36A}">
      <dsp:nvSpPr>
        <dsp:cNvPr id="0" name=""/>
        <dsp:cNvSpPr/>
      </dsp:nvSpPr>
      <dsp:spPr>
        <a:xfrm>
          <a:off x="6771048" y="2175669"/>
          <a:ext cx="3481105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4833E6-9375-4C2A-B899-1855E3EF0786}">
      <dsp:nvSpPr>
        <dsp:cNvPr id="0" name=""/>
        <dsp:cNvSpPr/>
      </dsp:nvSpPr>
      <dsp:spPr>
        <a:xfrm>
          <a:off x="6771048" y="3463665"/>
          <a:ext cx="3481105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i="0" u="none" kern="1200"/>
            <a:t>Evaluated our </a:t>
          </a:r>
          <a:r>
            <a:rPr lang="en-US" sz="1300" b="1" i="0" u="none" kern="1200">
              <a:latin typeface="Aptos Display" panose="02110004020202020204"/>
            </a:rPr>
            <a:t>models</a:t>
          </a:r>
          <a:r>
            <a:rPr lang="en-US" sz="1300" b="1" i="0" u="none" kern="1200"/>
            <a:t> on new, unseen data.</a:t>
          </a:r>
          <a:br>
            <a:rPr lang="en-US" sz="1300" b="1" kern="1200">
              <a:latin typeface="Arial"/>
              <a:cs typeface="Arial"/>
            </a:rPr>
          </a:br>
          <a:endParaRPr lang="en-US" sz="1300" b="0" kern="1200"/>
        </a:p>
      </dsp:txBody>
      <dsp:txXfrm>
        <a:off x="6771048" y="3463665"/>
        <a:ext cx="3481105" cy="452539"/>
      </dsp:txXfrm>
    </dsp:sp>
    <dsp:sp modelId="{B0B1D853-798E-4392-83F4-4056E740888A}">
      <dsp:nvSpPr>
        <dsp:cNvPr id="0" name=""/>
        <dsp:cNvSpPr/>
      </dsp:nvSpPr>
      <dsp:spPr>
        <a:xfrm>
          <a:off x="6544778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18979-62A1-42C5-B6D4-340F0C9A178B}">
      <dsp:nvSpPr>
        <dsp:cNvPr id="0" name=""/>
        <dsp:cNvSpPr/>
      </dsp:nvSpPr>
      <dsp:spPr>
        <a:xfrm>
          <a:off x="6503177" y="2134940"/>
          <a:ext cx="81457" cy="814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642D1-4927-4582-BF0D-AA483DB47F97}">
      <dsp:nvSpPr>
        <dsp:cNvPr id="0" name=""/>
        <dsp:cNvSpPr/>
      </dsp:nvSpPr>
      <dsp:spPr>
        <a:xfrm>
          <a:off x="0" y="0"/>
          <a:ext cx="8405164" cy="852928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Removed duplicated images.</a:t>
          </a:r>
          <a:endParaRPr lang="en-US" sz="1000" kern="1200"/>
        </a:p>
      </dsp:txBody>
      <dsp:txXfrm>
        <a:off x="24981" y="24981"/>
        <a:ext cx="7412716" cy="802966"/>
      </dsp:txXfrm>
    </dsp:sp>
    <dsp:sp modelId="{0C16638B-E259-4F7F-9C44-9389A393B60F}">
      <dsp:nvSpPr>
        <dsp:cNvPr id="0" name=""/>
        <dsp:cNvSpPr/>
      </dsp:nvSpPr>
      <dsp:spPr>
        <a:xfrm>
          <a:off x="703932" y="1008006"/>
          <a:ext cx="8405164" cy="852928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u="none" kern="1200" dirty="0"/>
            <a:t>Split the data into </a:t>
          </a:r>
          <a:r>
            <a:rPr lang="en-US" sz="1000" b="0" i="0" u="none" kern="1200" dirty="0"/>
            <a:t>Train, Val, Test</a:t>
          </a:r>
          <a:endParaRPr lang="en-US" sz="1000" b="0" kern="1200" dirty="0"/>
        </a:p>
      </dsp:txBody>
      <dsp:txXfrm>
        <a:off x="728913" y="1032987"/>
        <a:ext cx="7096866" cy="802966"/>
      </dsp:txXfrm>
    </dsp:sp>
    <dsp:sp modelId="{F4635C43-33E4-4DC8-9A2F-64F24EEA8578}">
      <dsp:nvSpPr>
        <dsp:cNvPr id="0" name=""/>
        <dsp:cNvSpPr/>
      </dsp:nvSpPr>
      <dsp:spPr>
        <a:xfrm>
          <a:off x="1397358" y="2016012"/>
          <a:ext cx="8405164" cy="852928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 dirty="0"/>
            <a:t>Cropping via YOLO bounding boxes.</a:t>
          </a:r>
          <a:endParaRPr lang="en-US" sz="1000" b="0" kern="1200" dirty="0"/>
        </a:p>
      </dsp:txBody>
      <dsp:txXfrm>
        <a:off x="1422339" y="2040993"/>
        <a:ext cx="7107373" cy="802966"/>
      </dsp:txXfrm>
    </dsp:sp>
    <dsp:sp modelId="{A62CCF48-BB7F-4BF4-B068-12CEB259F614}">
      <dsp:nvSpPr>
        <dsp:cNvPr id="0" name=""/>
        <dsp:cNvSpPr/>
      </dsp:nvSpPr>
      <dsp:spPr>
        <a:xfrm>
          <a:off x="2101291" y="3024019"/>
          <a:ext cx="8405164" cy="852928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 dirty="0"/>
            <a:t>Data augmentation for training set</a:t>
          </a:r>
          <a:endParaRPr lang="en-US" sz="10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u="none" kern="1200" dirty="0"/>
            <a:t>Jittered crops (+/-15%)</a:t>
          </a: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Sharpening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Flipping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Normalization	</a:t>
          </a:r>
        </a:p>
      </dsp:txBody>
      <dsp:txXfrm>
        <a:off x="2126272" y="3049000"/>
        <a:ext cx="7096866" cy="802966"/>
      </dsp:txXfrm>
    </dsp:sp>
    <dsp:sp modelId="{E6950E22-CD0B-4929-AAF2-722DD18F21E0}">
      <dsp:nvSpPr>
        <dsp:cNvPr id="0" name=""/>
        <dsp:cNvSpPr/>
      </dsp:nvSpPr>
      <dsp:spPr>
        <a:xfrm>
          <a:off x="7850761" y="653265"/>
          <a:ext cx="554403" cy="55440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975502" y="653265"/>
        <a:ext cx="304921" cy="417188"/>
      </dsp:txXfrm>
    </dsp:sp>
    <dsp:sp modelId="{4CF43F12-5950-4AAA-90D1-8AE0935B9B39}">
      <dsp:nvSpPr>
        <dsp:cNvPr id="0" name=""/>
        <dsp:cNvSpPr/>
      </dsp:nvSpPr>
      <dsp:spPr>
        <a:xfrm>
          <a:off x="8554693" y="1661272"/>
          <a:ext cx="554403" cy="55440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679434" y="1661272"/>
        <a:ext cx="304921" cy="417188"/>
      </dsp:txXfrm>
    </dsp:sp>
    <dsp:sp modelId="{5C1C3040-3585-4767-84F7-54991CC5A712}">
      <dsp:nvSpPr>
        <dsp:cNvPr id="0" name=""/>
        <dsp:cNvSpPr/>
      </dsp:nvSpPr>
      <dsp:spPr>
        <a:xfrm>
          <a:off x="9248119" y="2669278"/>
          <a:ext cx="554403" cy="55440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372860" y="2669278"/>
        <a:ext cx="304921" cy="417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813B-EFF2-A8D2-FCB4-D221D8B4B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DA30F-9806-8858-ADA9-D98E4252F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7D5F6-73B0-F9FB-3CE4-6F0C051A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1B7F-5301-E746-B375-1672A80231B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DDE78-FCDE-2F71-8B32-D92BED45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4F0C-53FB-880B-F504-792A0482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3442-FE87-8347-850D-2D978AF7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6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525A-30BB-A389-F1A0-37DCF55B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A3C39-1BE4-DA99-6765-75DADEE90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E07EC-E49A-5161-3F72-B9B210BC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1B7F-5301-E746-B375-1672A80231B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4EA32-FA67-4EBC-8E01-95D23433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90EC3-B231-7799-5EFB-EFD939A4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3442-FE87-8347-850D-2D978AF7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8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F485C-B57A-EC51-CFB0-8F723469B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38669-88E0-8A38-D9ED-31313632F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0CA5F-24B3-1C0D-F11C-B2482BB2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1B7F-5301-E746-B375-1672A80231B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A02BD-BC43-EA5A-A29E-C763049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9B59A-FCDA-F990-0CC4-1941F583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3442-FE87-8347-850D-2D978AF7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2CA7-CBC6-1F19-5D32-2A2FD1D1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D9CF-6161-1E19-159C-0DCE963E4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107E-1959-924A-F72C-70FA2D18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1B7F-5301-E746-B375-1672A80231B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FD622-1776-BC72-5BBB-FE247192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C8B2-FE12-CB52-51C7-8C8D7FEB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3442-FE87-8347-850D-2D978AF7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C68E-9FE7-F2FE-F074-332FC53A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A6E16-700B-B1EF-05B2-1E3FF6ABA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DA9F4-13EC-32E0-D554-8E365911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1B7F-5301-E746-B375-1672A80231B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D1058-94F6-915D-9DFB-EDBF23C3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EEA99-810E-9092-89D4-33377295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3442-FE87-8347-850D-2D978AF7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1F67-E162-63EC-C8AA-524B1D98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EE4E7-1214-A532-FF2B-20FB6732D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29943-4ADE-C07D-E589-020E8D5DF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F311-92C0-9FE1-1420-C73B7979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1B7F-5301-E746-B375-1672A80231B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F675-6465-C321-C5EB-6CBD540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4E82A-128A-C4A7-0C27-CBB935CC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3442-FE87-8347-850D-2D978AF7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7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A4F9-1C80-C47F-2DF7-B69C33F2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126AB-E0D5-8716-554E-9B05559B1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F64C3-1858-A7A4-57BB-741533925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FA959-F9F3-B750-DA2C-C122F9BC1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E8A2B-52A2-5238-2574-61D20BA01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32F68-C3A8-6DF5-1BB7-843AC50C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1B7F-5301-E746-B375-1672A80231B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82ECA-688E-B480-A08E-D76CB12C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C8455-B69B-48CC-9029-7F3D7F3A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3442-FE87-8347-850D-2D978AF7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1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EC83-6654-7139-799C-F8C4120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5D398-4619-C364-DF87-6B57F04B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1B7F-5301-E746-B375-1672A80231B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D13C6-C6E4-5D5B-6BAE-2E205D64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7D46A-0FE9-2A5C-97EA-FFC29992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3442-FE87-8347-850D-2D978AF7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A4EF4-EC34-6262-8647-7E7E4EE2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1B7F-5301-E746-B375-1672A80231B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E8363-9FBC-D2EA-1B4B-030BE1CC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C94DB-FA59-FB74-B33A-E04F07EA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3442-FE87-8347-850D-2D978AF7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8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AC8E-EA39-E07A-162D-5A8563B7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CBA3-8D07-A751-F3B4-0B78D371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F64C9-AA4D-B1B3-63D3-306467A8B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8F6CD-697C-1B42-0081-2482C3F5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1B7F-5301-E746-B375-1672A80231B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A9272-1905-B4F9-33E6-DD6E3DD62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2186F-45EB-4791-C18A-E8440F78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3442-FE87-8347-850D-2D978AF7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7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682E-DE47-085F-8859-18F647F0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65C98-B72C-BF42-3A87-220738206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E2CC6-67EE-60AB-5E13-F2E81A210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628C1-6D21-1C01-ACC1-5512B689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1B7F-5301-E746-B375-1672A80231B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77640-B64B-9F69-9974-54278E1B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279-849E-77CB-3B1B-13204CE1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3442-FE87-8347-850D-2D978AF7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7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4B23F-9FDA-75EE-A965-0D341EAC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C4961-7B6E-E469-15B1-F683B7ABF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981D-3B40-3F63-0569-BCED4A9ED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811B7F-5301-E746-B375-1672A80231B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BFD7-7C98-13DD-8513-2EA00C3BF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916D4-C2AE-B7B3-A1C6-1926A5227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83442-FE87-8347-850D-2D978AF70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alking on a crosswalk with cars and buildings in the background&#10;&#10;AI-generated content may be incorrect.">
            <a:extLst>
              <a:ext uri="{FF2B5EF4-FFF2-40B4-BE49-F238E27FC236}">
                <a16:creationId xmlns:a16="http://schemas.microsoft.com/office/drawing/2014/main" id="{DA2A5780-9EBB-08C9-C855-0E810065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62" r="23396" b="4932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408B4-F0E1-8189-9107-BFABBB9C2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5400">
                <a:solidFill>
                  <a:schemeClr val="bg1"/>
                </a:solidFill>
              </a:rPr>
              <a:t>Traffic Object Classification Using </a:t>
            </a:r>
            <a:br>
              <a:rPr lang="en-US" sz="5400">
                <a:solidFill>
                  <a:schemeClr val="bg1"/>
                </a:solidFill>
              </a:rPr>
            </a:br>
            <a:r>
              <a:rPr lang="en-US" sz="5400">
                <a:solidFill>
                  <a:schemeClr val="bg1"/>
                </a:solidFill>
              </a:rPr>
              <a:t>Deep Learning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0100E-95C9-1162-E9B7-FF5DAE5CE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Anthi Zachopoulou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Eirini Ntarouis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Christos Charalampopoulos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902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2E52BE-D321-78AA-0083-75D76CA58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93F80-91AB-E44A-2F1A-D5A2CD81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Confusion Matrices</a:t>
            </a:r>
            <a:endParaRPr lang="en-US" sz="5200" kern="1200">
              <a:latin typeface="+mj-lt"/>
            </a:endParaRPr>
          </a:p>
        </p:txBody>
      </p:sp>
      <p:pic>
        <p:nvPicPr>
          <p:cNvPr id="5" name="Picture 4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451ADE2B-25A7-80DC-0F66-1F2E97CE7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28" y="2365285"/>
            <a:ext cx="4566673" cy="3938756"/>
          </a:xfrm>
          <a:prstGeom prst="rect">
            <a:avLst/>
          </a:prstGeom>
        </p:spPr>
      </p:pic>
      <p:pic>
        <p:nvPicPr>
          <p:cNvPr id="3" name="Picture 2" descr="A graph of a test&#10;&#10;AI-generated content may be incorrect.">
            <a:extLst>
              <a:ext uri="{FF2B5EF4-FFF2-40B4-BE49-F238E27FC236}">
                <a16:creationId xmlns:a16="http://schemas.microsoft.com/office/drawing/2014/main" id="{15EC70B7-21A4-4AFC-A708-C0862A1B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45" y="2365285"/>
            <a:ext cx="5165580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5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CF1126-7385-CB42-94F5-8A98A1FCD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85014-9A5C-217B-20C0-7734E233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Generalization Test</a:t>
            </a:r>
            <a:r>
              <a:rPr lang="el-GR" sz="4800" kern="1200" dirty="0">
                <a:latin typeface="+mj-lt"/>
                <a:ea typeface="+mj-ea"/>
                <a:cs typeface="+mj-cs"/>
              </a:rPr>
              <a:t> 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5E1ED8-A24A-B97D-4A6F-AB7970EA01DD}"/>
              </a:ext>
            </a:extLst>
          </p:cNvPr>
          <p:cNvSpPr txBox="1"/>
          <p:nvPr/>
        </p:nvSpPr>
        <p:spPr>
          <a:xfrm>
            <a:off x="395439" y="4741806"/>
            <a:ext cx="575459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 </a:t>
            </a:r>
            <a:r>
              <a:rPr lang="en-US" b="1" dirty="0">
                <a:ea typeface="+mn-lt"/>
                <a:cs typeface="+mn-lt"/>
              </a:rPr>
              <a:t>new test dataset </a:t>
            </a:r>
            <a:r>
              <a:rPr lang="en-US" dirty="0">
                <a:ea typeface="+mn-lt"/>
                <a:cs typeface="+mn-lt"/>
              </a:rPr>
              <a:t>was used to check if our model generalizes well -  </a:t>
            </a:r>
            <a:r>
              <a:rPr lang="en-US" b="1" dirty="0">
                <a:ea typeface="+mn-lt"/>
                <a:cs typeface="+mn-lt"/>
              </a:rPr>
              <a:t>cars</a:t>
            </a:r>
            <a:r>
              <a:rPr lang="en-US" dirty="0">
                <a:ea typeface="+mn-lt"/>
                <a:cs typeface="+mn-lt"/>
              </a:rPr>
              <a:t> and  </a:t>
            </a:r>
            <a:r>
              <a:rPr lang="en-US" b="1" dirty="0">
                <a:ea typeface="+mn-lt"/>
                <a:cs typeface="+mn-lt"/>
              </a:rPr>
              <a:t>pedestrians.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Filter cropped images: minimum </a:t>
            </a:r>
            <a:r>
              <a:rPr lang="en-US" b="1" dirty="0">
                <a:ea typeface="+mn-lt"/>
                <a:cs typeface="+mn-lt"/>
              </a:rPr>
              <a:t>50 pixels</a:t>
            </a:r>
            <a:r>
              <a:rPr lang="en-US" dirty="0">
                <a:ea typeface="+mn-lt"/>
                <a:cs typeface="+mn-lt"/>
              </a:rPr>
              <a:t> for better resolution.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Our best model </a:t>
            </a:r>
            <a:r>
              <a:rPr lang="en-US" dirty="0">
                <a:latin typeface="Aptos"/>
                <a:ea typeface="Calibri"/>
                <a:cs typeface="Calibri"/>
              </a:rPr>
              <a:t>achieved an </a:t>
            </a:r>
            <a:r>
              <a:rPr lang="en-US" b="1" dirty="0">
                <a:latin typeface="Aptos"/>
                <a:ea typeface="Calibri"/>
                <a:cs typeface="Calibri"/>
              </a:rPr>
              <a:t>accuracy of 69.2%.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Aptos"/>
                <a:ea typeface="Calibri"/>
                <a:cs typeface="Calibri"/>
              </a:rPr>
              <a:t>Pedestrian class which is the minority, seems to underperform</a:t>
            </a:r>
          </a:p>
          <a:p>
            <a:pPr algn="l"/>
            <a:endParaRPr lang="en-US" dirty="0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5A52E02A-AF8D-CCA4-67B5-C488E3DD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29" y="1772260"/>
            <a:ext cx="3326507" cy="2836007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291C493-8252-0D63-8D5B-F7E4CB7C4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7650" y="1772260"/>
            <a:ext cx="2881582" cy="4089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64E1A-7DAC-4713-FB38-0BD65DD53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232" y="1773249"/>
            <a:ext cx="2888282" cy="409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6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BE95E0-ADA2-B537-EB51-127ED7B49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8E4A9563-A21A-0C01-A6B1-FF3705F3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92AB3-14EA-F2AF-872E-FBD448CE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Transfer Learning with VGG16</a:t>
            </a:r>
            <a:endParaRPr lang="en-US" sz="4800" kern="1200">
              <a:latin typeface="+mj-lt"/>
              <a:ea typeface="+mj-ea"/>
              <a:cs typeface="+mj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D08A0DA-B122-FB5B-7CDB-761B62F8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AC84447-DE6D-A957-A1A8-7DAC7DF3C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D0DF4-6B63-A616-DB5C-BAFFCDA24612}"/>
              </a:ext>
            </a:extLst>
          </p:cNvPr>
          <p:cNvSpPr txBox="1"/>
          <p:nvPr/>
        </p:nvSpPr>
        <p:spPr>
          <a:xfrm>
            <a:off x="679508" y="2365695"/>
            <a:ext cx="10668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Model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Architecture</a:t>
            </a:r>
            <a:r>
              <a:rPr lang="en-US" dirty="0"/>
              <a:t>: 13 convolutional layers + 3 fully connected layers (total: 16 layers).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Pretrained on</a:t>
            </a:r>
            <a:r>
              <a:rPr lang="en-US" dirty="0"/>
              <a:t>: ImageNet (1M+ images).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Used for</a:t>
            </a:r>
            <a:r>
              <a:rPr lang="en-US" dirty="0"/>
              <a:t>: Transfer learning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EB41D-F69F-BC57-8689-1EDED358E663}"/>
              </a:ext>
            </a:extLst>
          </p:cNvPr>
          <p:cNvSpPr txBox="1"/>
          <p:nvPr/>
        </p:nvSpPr>
        <p:spPr>
          <a:xfrm>
            <a:off x="679508" y="4211272"/>
            <a:ext cx="106681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Customization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images resized to </a:t>
            </a:r>
            <a:r>
              <a:rPr lang="en-US" b="1" dirty="0"/>
              <a:t>224×224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</a:t>
            </a:r>
            <a:r>
              <a:rPr lang="en-US" b="1" dirty="0"/>
              <a:t> preprocessing techniques </a:t>
            </a:r>
            <a:r>
              <a:rPr lang="en-US" dirty="0"/>
              <a:t>applied (it actually helped)</a:t>
            </a:r>
            <a:r>
              <a:rPr lang="en-US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Horizontal flipping</a:t>
            </a:r>
            <a:r>
              <a:rPr lang="en-US" dirty="0"/>
              <a:t> applied on training set for data augmentation.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err="1"/>
              <a:t>Color</a:t>
            </a:r>
            <a:r>
              <a:rPr lang="en-GB" b="1" dirty="0"/>
              <a:t> jitter </a:t>
            </a:r>
            <a:r>
              <a:rPr lang="en-GB" dirty="0"/>
              <a:t>and occasional </a:t>
            </a:r>
            <a:r>
              <a:rPr lang="en-GB" b="1" dirty="0"/>
              <a:t>grayscale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Convert to tensor &amp; </a:t>
            </a:r>
            <a:r>
              <a:rPr lang="en-GB" b="1" dirty="0"/>
              <a:t>normalize</a:t>
            </a:r>
            <a:r>
              <a:rPr lang="en-GB" dirty="0"/>
              <a:t> (ImageNet stats)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Frozen feature extractor</a:t>
            </a:r>
            <a:r>
              <a:rPr lang="en-US" dirty="0"/>
              <a:t> (convolutional layers); only </a:t>
            </a:r>
            <a:r>
              <a:rPr lang="en-US" b="1" dirty="0"/>
              <a:t>classifier layers were trained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FC layer replaced to classify </a:t>
            </a:r>
            <a:r>
              <a:rPr lang="en-US" b="1" dirty="0"/>
              <a:t>3 target classes</a:t>
            </a:r>
            <a:r>
              <a:rPr lang="en-US" dirty="0"/>
              <a:t> (car, pedestrian, traffic sign).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2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50A519-2651-7CFD-BAFC-9FDA4BD2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5358E91B-5892-70ED-A24B-A0D12A5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41A63-EEF7-2630-1D99-2F8597D7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VGG16 Results</a:t>
            </a:r>
            <a:endParaRPr lang="en-US" sz="4800" kern="1200">
              <a:latin typeface="+mj-lt"/>
              <a:ea typeface="+mj-ea"/>
              <a:cs typeface="+mj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FF130C4-1793-D5F6-DF64-83C4D1DF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C3F9AAF-64CE-2BE8-F1FB-15F2D9E0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EC883-D11C-812A-C3C0-E83A24DB32DC}"/>
              </a:ext>
            </a:extLst>
          </p:cNvPr>
          <p:cNvSpPr txBox="1"/>
          <p:nvPr/>
        </p:nvSpPr>
        <p:spPr>
          <a:xfrm>
            <a:off x="5983201" y="2365695"/>
            <a:ext cx="5364503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Observations</a:t>
            </a:r>
            <a:br>
              <a:rPr lang="en-US" b="1" dirty="0">
                <a:ea typeface="+mn-lt"/>
                <a:cs typeface="+mn-lt"/>
              </a:rPr>
            </a:b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High car accuracy</a:t>
            </a:r>
            <a:r>
              <a:rPr lang="en-US" dirty="0">
                <a:ea typeface="+mn-lt"/>
                <a:cs typeface="+mn-lt"/>
              </a:rPr>
              <a:t>: 108/120 cars correctly classified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ptos"/>
                <a:ea typeface="+mn-lt"/>
                <a:cs typeface="Arial"/>
              </a:rPr>
              <a:t>Traffic signs</a:t>
            </a:r>
            <a:r>
              <a:rPr lang="en-US" dirty="0">
                <a:latin typeface="Aptos"/>
                <a:ea typeface="+mn-lt"/>
                <a:cs typeface="Arial"/>
              </a:rPr>
              <a:t>: 68/70 correct – much better than our CNN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ptos"/>
                <a:ea typeface="+mn-lt"/>
                <a:cs typeface="Arial"/>
              </a:rPr>
              <a:t>Slightly weakest on pedestrians</a:t>
            </a:r>
            <a:r>
              <a:rPr lang="en-US" dirty="0">
                <a:latin typeface="Aptos"/>
                <a:ea typeface="+mn-lt"/>
                <a:cs typeface="Arial"/>
              </a:rPr>
              <a:t>: 8/12 correct; 3 misclassified as cars.</a:t>
            </a:r>
            <a:endParaRPr lang="en-US" sz="1500" dirty="0">
              <a:latin typeface="Arial"/>
              <a:ea typeface="+mn-lt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Bias toward 'traffic signs'</a:t>
            </a:r>
            <a:r>
              <a:rPr lang="en-US" dirty="0">
                <a:ea typeface="+mn-lt"/>
                <a:cs typeface="+mn-lt"/>
              </a:rPr>
              <a:t>: Model tends to over-predict signs class, but it can be due to the small size of the test set.</a:t>
            </a:r>
            <a:endParaRPr lang="en-US" dirty="0">
              <a:latin typeface="Aptos"/>
              <a:ea typeface="+mn-lt"/>
              <a:cs typeface="Arial"/>
            </a:endParaRPr>
          </a:p>
        </p:txBody>
      </p:sp>
      <p:pic>
        <p:nvPicPr>
          <p:cNvPr id="5" name="Picture 4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C43B1E5A-6403-7DD8-2D5D-64FB8895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90" y="2097142"/>
            <a:ext cx="4493203" cy="378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8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AF122-F293-47B9-C6F3-4F2D277AB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623D6FB4-C7A7-4EE8-F97B-2A8DEF205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43039-D82D-FE5F-A159-F6BEA683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VGG16 Vs our –from scratch- model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CF4D9C7-58F3-5983-F262-FE6168684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94BEE25-75DC-6415-F94A-76C83F1A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E4607-3223-EFDA-7925-FD039EE3E1FE}"/>
              </a:ext>
            </a:extLst>
          </p:cNvPr>
          <p:cNvSpPr txBox="1"/>
          <p:nvPr/>
        </p:nvSpPr>
        <p:spPr>
          <a:xfrm>
            <a:off x="841625" y="1973150"/>
            <a:ext cx="10675412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Overall Accuracy</a:t>
            </a:r>
            <a:r>
              <a:rPr lang="en-US" dirty="0">
                <a:ea typeface="+mn-lt"/>
                <a:cs typeface="+mn-lt"/>
              </a:rPr>
              <a:t>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VGG16 achieves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91%</a:t>
            </a:r>
            <a:r>
              <a:rPr lang="en-US" dirty="0">
                <a:ea typeface="+mn-lt"/>
                <a:cs typeface="+mn-lt"/>
              </a:rPr>
              <a:t> vs. </a:t>
            </a:r>
            <a:r>
              <a:rPr lang="en-US" dirty="0" err="1">
                <a:ea typeface="+mn-lt"/>
                <a:cs typeface="+mn-lt"/>
              </a:rPr>
              <a:t>bestCNN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88% </a:t>
            </a:r>
            <a:r>
              <a:rPr lang="en-US" dirty="0">
                <a:ea typeface="+mn-lt"/>
                <a:cs typeface="+mn-lt"/>
              </a:rPr>
              <a:t>— a 3% improvement.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Class Sensitivity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r>
              <a:rPr lang="en-US" dirty="0">
                <a:ea typeface="+mn-lt"/>
                <a:cs typeface="+mn-lt"/>
              </a:rPr>
              <a:t>       </a:t>
            </a:r>
            <a:r>
              <a:rPr lang="en-GB" dirty="0"/>
              <a:t>VGG16 is very strong at classifying “Different-Traffic-Sign,” with almost no confusion as “Car.”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       Out </a:t>
            </a:r>
            <a:r>
              <a:rPr lang="en-US" dirty="0" err="1">
                <a:ea typeface="+mn-lt"/>
                <a:cs typeface="+mn-lt"/>
              </a:rPr>
              <a:t>bestCNN</a:t>
            </a:r>
            <a:r>
              <a:rPr lang="en-US" dirty="0">
                <a:ea typeface="+mn-lt"/>
                <a:cs typeface="+mn-lt"/>
              </a:rPr>
              <a:t> achieves a higher F1-score (0.87) for "pedestrian" vs. VGG16’s ~0.67 (based on confusion        matrix).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Model Complexity</a:t>
            </a:r>
            <a:r>
              <a:rPr lang="en-US" dirty="0">
                <a:ea typeface="+mn-lt"/>
                <a:cs typeface="+mn-lt"/>
              </a:rPr>
              <a:t>: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SimpleCNN</a:t>
            </a:r>
            <a:r>
              <a:rPr lang="en-US" dirty="0">
                <a:ea typeface="+mn-lt"/>
                <a:cs typeface="+mn-lt"/>
              </a:rPr>
              <a:t> is lightweight and faster to train/infer; VGG16 is deeper and more computationally expensive.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Trade-off Summary</a:t>
            </a:r>
            <a:r>
              <a:rPr lang="en-US" dirty="0">
                <a:ea typeface="+mn-lt"/>
                <a:cs typeface="+mn-lt"/>
              </a:rPr>
              <a:t>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VGG16 offers better top-line accuracy, while our </a:t>
            </a:r>
            <a:r>
              <a:rPr lang="en-US" dirty="0" err="1">
                <a:ea typeface="+mn-lt"/>
                <a:cs typeface="+mn-lt"/>
              </a:rPr>
              <a:t>bestCNN</a:t>
            </a:r>
            <a:r>
              <a:rPr lang="en-US" dirty="0">
                <a:ea typeface="+mn-lt"/>
                <a:cs typeface="+mn-lt"/>
              </a:rPr>
              <a:t> balances performance and efficiency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61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F71C48-8E08-CF08-79FC-A2ED244B9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3CE099F0-9FAF-E988-BE0B-FC91FC445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97DB3-07CD-31D3-D440-FEC282E2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 very much for your time.​</a:t>
            </a:r>
            <a:endParaRPr lang="en-US" kern="1200" dirty="0">
              <a:latin typeface="+mj-l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F7D7C84-7CCE-DB1E-DCB2-F8D588CB7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2A21C8B-791D-A042-E4A8-7440589C9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D5C69-5D7C-6F1F-B3A1-BE0F2615AED2}"/>
              </a:ext>
            </a:extLst>
          </p:cNvPr>
          <p:cNvSpPr txBox="1"/>
          <p:nvPr/>
        </p:nvSpPr>
        <p:spPr>
          <a:xfrm>
            <a:off x="9108867" y="2215907"/>
            <a:ext cx="795242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ea typeface="+mn-lt"/>
                <a:cs typeface="+mn-lt"/>
              </a:rPr>
              <a:t>Questions?</a:t>
            </a:r>
            <a:endParaRPr lang="en-US" sz="36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CBC62-BE88-1432-757C-92FB0E778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15" y="2492906"/>
            <a:ext cx="6619107" cy="3335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83F86-FFC1-7CA8-220D-F8C2EBB3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89" y="2980248"/>
            <a:ext cx="3187048" cy="373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1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4A0EC-C06E-BA62-490A-1D194F25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Project Overview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45FA77-A847-0922-3468-980989494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038500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079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CE0FA0-1DB6-BA86-008B-B9E9B1AEE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A221A-730A-3A41-1BE0-821E4C93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About the dataset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520F63-26D3-96C2-888B-18CEB5F8D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32554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230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DCEBA-5B16-7EBF-E842-15C9AF9AE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8E97B-FB7F-BDD2-3CC6-AA23328E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A3E2A6-A84E-281B-EE55-5CCF4E475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0386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42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E0FC16-74F3-2F33-FC64-5DC12EDA8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6D3F894-1D41-1973-6CCE-68583190C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2CD6A-4FE0-D5E0-48F8-021570E11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/>
              <a:t>Data Preprocessing</a:t>
            </a:r>
            <a:endParaRPr lang="en-US" sz="4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F81473-6B6B-BE90-BE95-15F2ED3AF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C4BB64-798D-C20A-D1DD-1F8B21461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67EDE0-13CE-8AEA-AE6D-F390615AD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302094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2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A7A324-3D44-23DC-FD49-95A817BEA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C8AFF-2D58-22C4-E3BB-EEC5AACD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/>
              <a:t>Classes</a:t>
            </a:r>
            <a:endParaRPr lang="en-US" sz="4000" kern="1200">
              <a:latin typeface="+mj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3" name="Content Placeholder 52">
            <a:extLst>
              <a:ext uri="{FF2B5EF4-FFF2-40B4-BE49-F238E27FC236}">
                <a16:creationId xmlns:a16="http://schemas.microsoft.com/office/drawing/2014/main" id="{F1B5CB33-2519-AE02-98D3-38B37B25D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466988"/>
              </p:ext>
            </p:extLst>
          </p:nvPr>
        </p:nvGraphicFramePr>
        <p:xfrm>
          <a:off x="1115568" y="2429648"/>
          <a:ext cx="10168129" cy="3674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4150">
                  <a:extLst>
                    <a:ext uri="{9D8B030D-6E8A-4147-A177-3AD203B41FA5}">
                      <a16:colId xmlns:a16="http://schemas.microsoft.com/office/drawing/2014/main" val="1837463154"/>
                    </a:ext>
                  </a:extLst>
                </a:gridCol>
                <a:gridCol w="2824150">
                  <a:extLst>
                    <a:ext uri="{9D8B030D-6E8A-4147-A177-3AD203B41FA5}">
                      <a16:colId xmlns:a16="http://schemas.microsoft.com/office/drawing/2014/main" val="1219951670"/>
                    </a:ext>
                  </a:extLst>
                </a:gridCol>
                <a:gridCol w="2824150">
                  <a:extLst>
                    <a:ext uri="{9D8B030D-6E8A-4147-A177-3AD203B41FA5}">
                      <a16:colId xmlns:a16="http://schemas.microsoft.com/office/drawing/2014/main" val="2968158912"/>
                    </a:ext>
                  </a:extLst>
                </a:gridCol>
                <a:gridCol w="1695679">
                  <a:extLst>
                    <a:ext uri="{9D8B030D-6E8A-4147-A177-3AD203B41FA5}">
                      <a16:colId xmlns:a16="http://schemas.microsoft.com/office/drawing/2014/main" val="2655592222"/>
                    </a:ext>
                  </a:extLst>
                </a:gridCol>
              </a:tblGrid>
              <a:tr h="1436481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8123" marR="138123" marT="69062" marB="69062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Train</a:t>
                      </a:r>
                      <a:br>
                        <a:rPr lang="en-US" sz="2700"/>
                      </a:br>
                      <a:r>
                        <a:rPr lang="en-US" sz="2700"/>
                        <a:t>(after augmentation)</a:t>
                      </a:r>
                    </a:p>
                  </a:txBody>
                  <a:tcPr marL="138123" marR="138123" marT="69062" marB="69062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Validation</a:t>
                      </a:r>
                    </a:p>
                  </a:txBody>
                  <a:tcPr marL="138123" marR="138123" marT="69062" marB="69062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Test</a:t>
                      </a:r>
                    </a:p>
                  </a:txBody>
                  <a:tcPr marL="138123" marR="138123" marT="69062" marB="69062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145174"/>
                  </a:ext>
                </a:extLst>
              </a:tr>
              <a:tr h="6077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700"/>
                        <a:t>Cars</a:t>
                      </a:r>
                    </a:p>
                  </a:txBody>
                  <a:tcPr marL="138123" marR="138123" marT="69062" marB="69062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1304</a:t>
                      </a:r>
                    </a:p>
                  </a:txBody>
                  <a:tcPr marL="138123" marR="138123" marT="69062" marB="69062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92</a:t>
                      </a:r>
                    </a:p>
                  </a:txBody>
                  <a:tcPr marL="138123" marR="138123" marT="69062" marB="69062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120</a:t>
                      </a:r>
                    </a:p>
                  </a:txBody>
                  <a:tcPr marL="138123" marR="138123" marT="69062" marB="69062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205426"/>
                  </a:ext>
                </a:extLst>
              </a:tr>
              <a:tr h="1022111">
                <a:tc>
                  <a:txBody>
                    <a:bodyPr/>
                    <a:lstStyle/>
                    <a:p>
                      <a:r>
                        <a:rPr lang="en-US" sz="2700"/>
                        <a:t>Traffic Traffic Signs</a:t>
                      </a:r>
                    </a:p>
                  </a:txBody>
                  <a:tcPr marL="138123" marR="138123" marT="69062" marB="69062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800</a:t>
                      </a:r>
                    </a:p>
                  </a:txBody>
                  <a:tcPr marL="138123" marR="138123" marT="69062" marB="69062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94</a:t>
                      </a:r>
                    </a:p>
                  </a:txBody>
                  <a:tcPr marL="138123" marR="138123" marT="69062" marB="69062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70</a:t>
                      </a:r>
                    </a:p>
                  </a:txBody>
                  <a:tcPr marL="138123" marR="138123" marT="69062" marB="69062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889011"/>
                  </a:ext>
                </a:extLst>
              </a:tr>
              <a:tr h="607742">
                <a:tc>
                  <a:txBody>
                    <a:bodyPr/>
                    <a:lstStyle/>
                    <a:p>
                      <a:r>
                        <a:rPr lang="en-US" sz="2700"/>
                        <a:t>Pedestrian</a:t>
                      </a:r>
                    </a:p>
                  </a:txBody>
                  <a:tcPr marL="138123" marR="138123" marT="69062" marB="69062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180</a:t>
                      </a:r>
                    </a:p>
                  </a:txBody>
                  <a:tcPr marL="138123" marR="138123" marT="69062" marB="69062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13</a:t>
                      </a:r>
                    </a:p>
                  </a:txBody>
                  <a:tcPr marL="138123" marR="138123" marT="69062" marB="69062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12</a:t>
                      </a:r>
                    </a:p>
                  </a:txBody>
                  <a:tcPr marL="138123" marR="138123" marT="69062" marB="69062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541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661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70AF26-FD81-37AD-07A7-769716C30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40526-0219-1F01-9957-BCD4D939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 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2E454-32E6-8A80-F091-D577C435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275526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err="1"/>
              <a:t>SimpleCNN</a:t>
            </a:r>
            <a:endParaRPr lang="en-GB" sz="2000" b="1" dirty="0"/>
          </a:p>
          <a:p>
            <a:r>
              <a:rPr lang="en-GB" sz="2000" dirty="0"/>
              <a:t>3 Convolutional Layers (32, 64, 128 filters)</a:t>
            </a:r>
            <a:endParaRPr lang="el-GR" sz="2000" dirty="0"/>
          </a:p>
          <a:p>
            <a:r>
              <a:rPr lang="en-GB" sz="2000" dirty="0"/>
              <a:t>2 Fully Connected Layers (128, 256 neurons): Main source of high parameter count</a:t>
            </a:r>
          </a:p>
          <a:p>
            <a:r>
              <a:rPr lang="en-GB" sz="2000" dirty="0"/>
              <a:t>Batch Normalization &amp; Dropout</a:t>
            </a:r>
            <a:r>
              <a:rPr lang="en-GB" sz="2000" b="1" dirty="0"/>
              <a:t>:</a:t>
            </a:r>
            <a:r>
              <a:rPr lang="en-GB" sz="2000" dirty="0"/>
              <a:t> </a:t>
            </a:r>
            <a:endParaRPr lang="el-GR" sz="2000" dirty="0"/>
          </a:p>
          <a:p>
            <a:pPr lvl="1"/>
            <a:r>
              <a:rPr lang="en-GB" sz="1600" dirty="0"/>
              <a:t>Batch normalization stabilizes and accelerates training; </a:t>
            </a:r>
            <a:endParaRPr lang="el-GR" sz="1600" dirty="0"/>
          </a:p>
          <a:p>
            <a:pPr lvl="1"/>
            <a:r>
              <a:rPr lang="en-GB" sz="1600" dirty="0"/>
              <a:t>dropout (0.5) helps prevent overfitting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Total parameters calculated: </a:t>
            </a:r>
            <a:r>
              <a:rPr lang="en-US" sz="1800" b="1" dirty="0"/>
              <a:t>8,483,331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521B3-C8A4-283C-72F1-E3992ED1CA99}"/>
              </a:ext>
            </a:extLst>
          </p:cNvPr>
          <p:cNvSpPr txBox="1"/>
          <p:nvPr/>
        </p:nvSpPr>
        <p:spPr>
          <a:xfrm>
            <a:off x="6195375" y="2290103"/>
            <a:ext cx="5164645" cy="26227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buNone/>
            </a:pPr>
            <a:r>
              <a:rPr lang="en-US" sz="2000" b="1" dirty="0" err="1"/>
              <a:t>DeepCNN</a:t>
            </a:r>
            <a:r>
              <a:rPr lang="el-GR" sz="2000" b="1" dirty="0"/>
              <a:t> </a:t>
            </a:r>
            <a:endParaRPr lang="en-GB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l-GR" sz="1900" b="1" dirty="0"/>
              <a:t> </a:t>
            </a:r>
            <a:r>
              <a:rPr lang="en-GB" sz="1900" dirty="0"/>
              <a:t>6 Convolutional Layers – block of 2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dirty="0"/>
              <a:t> 2 FC Layers (128, 64)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900" b="1" dirty="0"/>
              <a:t> </a:t>
            </a:r>
            <a:r>
              <a:rPr lang="en-GB" sz="1900" dirty="0"/>
              <a:t>Pooling (Max + </a:t>
            </a:r>
            <a:r>
              <a:rPr lang="en-GB" sz="1900" dirty="0" err="1"/>
              <a:t>AdaptiveAvg</a:t>
            </a:r>
            <a:r>
              <a:rPr lang="en-GB" sz="1900" dirty="0"/>
              <a:t>)</a:t>
            </a:r>
            <a:r>
              <a:rPr lang="en-GB" sz="1900" b="1" dirty="0"/>
              <a:t>:</a:t>
            </a:r>
            <a:r>
              <a:rPr lang="en-GB" sz="19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500" dirty="0"/>
              <a:t>Max pooling reduces spatial size after </a:t>
            </a:r>
            <a:r>
              <a:rPr lang="en-GB" sz="1500" b="1" dirty="0"/>
              <a:t>each block</a:t>
            </a:r>
            <a:r>
              <a:rPr lang="en-GB" sz="1500" dirty="0"/>
              <a:t>;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500" dirty="0"/>
              <a:t>adaptive average pooling shrinks output to fixed size (128)</a:t>
            </a:r>
            <a:endParaRPr lang="en-US" sz="1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900" dirty="0"/>
              <a:t>Batch Normalization &amp; Dropout</a:t>
            </a:r>
            <a:endParaRPr lang="el-GR" sz="19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l-GR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l-GR" sz="1900" dirty="0"/>
              <a:t>Τ</a:t>
            </a:r>
            <a:r>
              <a:rPr lang="en-US" sz="1900" dirty="0" err="1"/>
              <a:t>otal</a:t>
            </a:r>
            <a:r>
              <a:rPr lang="en-US" sz="1900" dirty="0"/>
              <a:t> parameters calculated: </a:t>
            </a:r>
            <a:r>
              <a:rPr lang="en-US" sz="1900" b="1" dirty="0"/>
              <a:t>148,575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27609-01A6-FAFF-71D9-CB4B2E5449F6}"/>
              </a:ext>
            </a:extLst>
          </p:cNvPr>
          <p:cNvSpPr txBox="1"/>
          <p:nvPr/>
        </p:nvSpPr>
        <p:spPr>
          <a:xfrm>
            <a:off x="742604" y="6123861"/>
            <a:ext cx="6921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The </a:t>
            </a:r>
            <a:r>
              <a:rPr lang="en-US" sz="1400" i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simpleCNN</a:t>
            </a:r>
            <a:r>
              <a:rPr lang="en-US" sz="14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has larger FC layers – this is why it has so higher total parameters count</a:t>
            </a:r>
            <a:endParaRPr lang="en-GB" sz="1400" i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07C8A-E596-D298-9877-D9DCB2DAED5F}"/>
              </a:ext>
            </a:extLst>
          </p:cNvPr>
          <p:cNvSpPr txBox="1"/>
          <p:nvPr/>
        </p:nvSpPr>
        <p:spPr>
          <a:xfrm>
            <a:off x="742604" y="5235835"/>
            <a:ext cx="83865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Hyperparameters &amp; model training settings</a:t>
            </a:r>
          </a:p>
          <a:p>
            <a:r>
              <a:rPr lang="en-GB" dirty="0" err="1"/>
              <a:t>CrossEntropyLoss</a:t>
            </a:r>
            <a:r>
              <a:rPr lang="en-GB" dirty="0"/>
              <a:t>, Adam, Epochs: 30, Batch size: 32</a:t>
            </a:r>
          </a:p>
          <a:p>
            <a:r>
              <a:rPr lang="en-GB" dirty="0"/>
              <a:t>Early stopping</a:t>
            </a:r>
          </a:p>
        </p:txBody>
      </p:sp>
    </p:spTree>
    <p:extLst>
      <p:ext uri="{BB962C8B-B14F-4D97-AF65-F5344CB8AC3E}">
        <p14:creationId xmlns:p14="http://schemas.microsoft.com/office/powerpoint/2010/main" val="4015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A1BCC0-F4DA-D655-2DEA-B9D44352A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A1E8420B-1E0E-E48C-2008-E65251298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C1BFD-A5DD-5C4F-E808-B2062278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5400" dirty="0"/>
              <a:t>Detailed Parameter Breakdown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E282AF-BDF8-E219-25D3-419029846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825922"/>
              </p:ext>
            </p:extLst>
          </p:nvPr>
        </p:nvGraphicFramePr>
        <p:xfrm>
          <a:off x="838679" y="1849408"/>
          <a:ext cx="8281358" cy="4639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40679">
                  <a:extLst>
                    <a:ext uri="{9D8B030D-6E8A-4147-A177-3AD203B41FA5}">
                      <a16:colId xmlns:a16="http://schemas.microsoft.com/office/drawing/2014/main" val="1037463697"/>
                    </a:ext>
                  </a:extLst>
                </a:gridCol>
                <a:gridCol w="4140679">
                  <a:extLst>
                    <a:ext uri="{9D8B030D-6E8A-4147-A177-3AD203B41FA5}">
                      <a16:colId xmlns:a16="http://schemas.microsoft.com/office/drawing/2014/main" val="1001637614"/>
                    </a:ext>
                  </a:extLst>
                </a:gridCol>
              </a:tblGrid>
              <a:tr h="4639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Layer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Parameters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870217"/>
                  </a:ext>
                </a:extLst>
              </a:tr>
              <a:tr h="4639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conv1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42822"/>
                  </a:ext>
                </a:extLst>
              </a:tr>
              <a:tr h="4639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bn1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136256"/>
                  </a:ext>
                </a:extLst>
              </a:tr>
              <a:tr h="4639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conv2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18,496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70010"/>
                  </a:ext>
                </a:extLst>
              </a:tr>
              <a:tr h="4639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bn2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141267"/>
                  </a:ext>
                </a:extLst>
              </a:tr>
              <a:tr h="4639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conv3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73,856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615233"/>
                  </a:ext>
                </a:extLst>
              </a:tr>
              <a:tr h="4639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bn3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655902"/>
                  </a:ext>
                </a:extLst>
              </a:tr>
              <a:tr h="4639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fc1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8,388,864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56424"/>
                  </a:ext>
                </a:extLst>
              </a:tr>
              <a:tr h="4639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fc2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771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80159"/>
                  </a:ext>
                </a:extLst>
              </a:tr>
              <a:tr h="4639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Total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8,483,331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113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9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0CE19-C831-E935-1401-A32A0CA2F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7C316-490D-A4FF-60EF-41CD826C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&amp; Results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FB9B1-A15B-5A11-85FD-0C9B1195494B}"/>
              </a:ext>
            </a:extLst>
          </p:cNvPr>
          <p:cNvSpPr txBox="1"/>
          <p:nvPr/>
        </p:nvSpPr>
        <p:spPr>
          <a:xfrm>
            <a:off x="7544740" y="1740370"/>
            <a:ext cx="422392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Overall Accuracy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SimpleCNN</a:t>
            </a:r>
            <a:r>
              <a:rPr lang="en-US" dirty="0">
                <a:ea typeface="+mn-lt"/>
                <a:cs typeface="+mn-lt"/>
              </a:rPr>
              <a:t> outperforms </a:t>
            </a:r>
            <a:r>
              <a:rPr lang="en-US" dirty="0" err="1">
                <a:ea typeface="+mn-lt"/>
                <a:cs typeface="+mn-lt"/>
              </a:rPr>
              <a:t>DeepCNN</a:t>
            </a:r>
            <a:r>
              <a:rPr lang="en-US" dirty="0">
                <a:ea typeface="+mn-lt"/>
                <a:cs typeface="+mn-lt"/>
              </a:rPr>
              <a:t> with 0.88 vs. 0.82 accuracy.</a:t>
            </a:r>
          </a:p>
          <a:p>
            <a:pPr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Class-wise Performance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SimpleCNN</a:t>
            </a:r>
            <a:r>
              <a:rPr lang="en-US" dirty="0">
                <a:ea typeface="+mn-lt"/>
                <a:cs typeface="+mn-lt"/>
              </a:rPr>
              <a:t> achieves higher recall and F1-scores for "car" and "Different-Traffic-Sign", and better performance on the "pedestrian" class.</a:t>
            </a:r>
          </a:p>
          <a:p>
            <a:pPr>
              <a:buFont typeface="Arial,Sans-Serif"/>
              <a:buChar char="•"/>
            </a:pPr>
            <a:r>
              <a:rPr lang="en-US" b="1" dirty="0">
                <a:ea typeface="+mn-lt"/>
                <a:cs typeface="+mn-lt"/>
              </a:rPr>
              <a:t>F1-Score Comparison</a:t>
            </a:r>
            <a:r>
              <a:rPr lang="en-US" dirty="0">
                <a:ea typeface="+mn-lt"/>
                <a:cs typeface="+mn-lt"/>
              </a:rPr>
              <a:t>: Macro and weighted F1-scores favor </a:t>
            </a:r>
            <a:r>
              <a:rPr lang="en-US" dirty="0" err="1">
                <a:ea typeface="+mn-lt"/>
                <a:cs typeface="+mn-lt"/>
              </a:rPr>
              <a:t>SimpleCNN</a:t>
            </a:r>
            <a:r>
              <a:rPr lang="en-US" dirty="0">
                <a:ea typeface="+mn-lt"/>
                <a:cs typeface="+mn-lt"/>
              </a:rPr>
              <a:t> (0.87 and 0.88) over </a:t>
            </a:r>
            <a:r>
              <a:rPr lang="en-US" dirty="0" err="1">
                <a:ea typeface="+mn-lt"/>
                <a:cs typeface="+mn-lt"/>
              </a:rPr>
              <a:t>DeepCNN</a:t>
            </a:r>
            <a:r>
              <a:rPr lang="en-US" dirty="0">
                <a:ea typeface="+mn-lt"/>
                <a:cs typeface="+mn-lt"/>
              </a:rPr>
              <a:t> (0.72 and 0.82).</a:t>
            </a:r>
          </a:p>
          <a:p>
            <a:pPr algn="l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199937-E87E-F77F-781E-6072B001B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058514"/>
              </p:ext>
            </p:extLst>
          </p:nvPr>
        </p:nvGraphicFramePr>
        <p:xfrm>
          <a:off x="121478" y="1413565"/>
          <a:ext cx="6964650" cy="54794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1550">
                  <a:extLst>
                    <a:ext uri="{9D8B030D-6E8A-4147-A177-3AD203B41FA5}">
                      <a16:colId xmlns:a16="http://schemas.microsoft.com/office/drawing/2014/main" val="3112119476"/>
                    </a:ext>
                  </a:extLst>
                </a:gridCol>
                <a:gridCol w="2321550">
                  <a:extLst>
                    <a:ext uri="{9D8B030D-6E8A-4147-A177-3AD203B41FA5}">
                      <a16:colId xmlns:a16="http://schemas.microsoft.com/office/drawing/2014/main" val="2182655891"/>
                    </a:ext>
                  </a:extLst>
                </a:gridCol>
                <a:gridCol w="2321550">
                  <a:extLst>
                    <a:ext uri="{9D8B030D-6E8A-4147-A177-3AD203B41FA5}">
                      <a16:colId xmlns:a16="http://schemas.microsoft.com/office/drawing/2014/main" val="364233033"/>
                    </a:ext>
                  </a:extLst>
                </a:gridCol>
              </a:tblGrid>
              <a:tr h="234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Metric / Class</a:t>
                      </a: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SimpleCNN</a:t>
                      </a:r>
                      <a:endParaRPr lang="en-US" sz="1200" err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 err="1"/>
                        <a:t>DeepCNN</a:t>
                      </a:r>
                      <a:endParaRPr lang="en-US" sz="1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738689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Accuracy</a:t>
                      </a: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0.88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0.82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237194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Macro Avg F1-score</a:t>
                      </a: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0.87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0.72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224156"/>
                  </a:ext>
                </a:extLst>
              </a:tr>
              <a:tr h="407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Weighted Avg F1-score</a:t>
                      </a: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0.88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0.82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020627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933082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Car</a:t>
                      </a: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200976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Precision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0.86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0.82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757157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Recall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0.95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0.91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355360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F1-score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0.90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0.86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520352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45851"/>
                  </a:ext>
                </a:extLst>
              </a:tr>
              <a:tr h="407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Different-Traffic-Sign</a:t>
                      </a: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376547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Precision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0.92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0.92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569653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Recall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0.77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0.70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368729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F1-score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0.84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0.80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65676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055823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Pedestrian</a:t>
                      </a: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975447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Precision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0.91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0.44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683632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Recall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0.83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0.58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497429"/>
                  </a:ext>
                </a:extLst>
              </a:tr>
              <a:tr h="234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F1-score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0.87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0.50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59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2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809</Words>
  <Application>Microsoft Office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Arial,Sans-Serif</vt:lpstr>
      <vt:lpstr>Calibri</vt:lpstr>
      <vt:lpstr>Office Theme</vt:lpstr>
      <vt:lpstr>Traffic Object Classification Using  Deep Learning</vt:lpstr>
      <vt:lpstr>Project Overview</vt:lpstr>
      <vt:lpstr>About the dataset</vt:lpstr>
      <vt:lpstr>Steps</vt:lpstr>
      <vt:lpstr>Data Preprocessing</vt:lpstr>
      <vt:lpstr>Classes</vt:lpstr>
      <vt:lpstr>Models Training</vt:lpstr>
      <vt:lpstr>Detailed Parameter Breakdown</vt:lpstr>
      <vt:lpstr>Evaluation &amp; Results</vt:lpstr>
      <vt:lpstr>Confusion Matrices</vt:lpstr>
      <vt:lpstr>Generalization Test </vt:lpstr>
      <vt:lpstr>Transfer Learning with VGG16</vt:lpstr>
      <vt:lpstr>VGG16 Results</vt:lpstr>
      <vt:lpstr>VGG16 Vs our –from scratch- model</vt:lpstr>
      <vt:lpstr>Thank you very much for your time.​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CHRISTOS CHARALAMPOPOULOS</dc:creator>
  <cp:lastModifiedBy>EIRINI NTAROUIS</cp:lastModifiedBy>
  <cp:revision>1</cp:revision>
  <dcterms:created xsi:type="dcterms:W3CDTF">2025-07-01T17:13:41Z</dcterms:created>
  <dcterms:modified xsi:type="dcterms:W3CDTF">2025-07-03T08:57:42Z</dcterms:modified>
</cp:coreProperties>
</file>