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6" r:id="rId4"/>
    <p:sldId id="258"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5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85214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68737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12085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8EAB4-E0C0-4B1E-ADE8-6797E43D2A0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89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8EAB4-E0C0-4B1E-ADE8-6797E43D2A0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424109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A8EAB4-E0C0-4B1E-ADE8-6797E43D2A06}"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2334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A8EAB4-E0C0-4B1E-ADE8-6797E43D2A06}"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260660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A8EAB4-E0C0-4B1E-ADE8-6797E43D2A06}" type="datetimeFigureOut">
              <a:rPr lang="en-US" smtClean="0"/>
              <a:t>5/11/2025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130156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A8EAB4-E0C0-4B1E-ADE8-6797E43D2A06}" type="datetimeFigureOut">
              <a:rPr lang="en-US" smtClean="0"/>
              <a:t>5/11/2025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0B7063-6D49-4F6B-A1AC-4793CCD854C7}" type="slidenum">
              <a:rPr lang="en-US" smtClean="0"/>
              <a:t>‹#›</a:t>
            </a:fld>
            <a:endParaRPr lang="en-US"/>
          </a:p>
        </p:txBody>
      </p:sp>
    </p:spTree>
    <p:extLst>
      <p:ext uri="{BB962C8B-B14F-4D97-AF65-F5344CB8AC3E}">
        <p14:creationId xmlns:p14="http://schemas.microsoft.com/office/powerpoint/2010/main" val="29369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8EAB4-E0C0-4B1E-ADE8-6797E43D2A0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45219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A8EAB4-E0C0-4B1E-ADE8-6797E43D2A06}" type="datetimeFigureOut">
              <a:rPr lang="en-US" smtClean="0"/>
              <a:t>5/11/2025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0B7063-6D49-4F6B-A1AC-4793CCD854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41350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1500" dirty="0" smtClean="0"/>
              <a:t>LIVESTOCK</a:t>
            </a:r>
            <a:r>
              <a:rPr lang="en-US" dirty="0" smtClean="0"/>
              <a:t> INVENTORY </a:t>
            </a:r>
            <a:r>
              <a:rPr lang="en-US" dirty="0" smtClean="0"/>
              <a:t>CONTROL SYSTEM</a:t>
            </a:r>
            <a:endParaRPr lang="en-US" dirty="0"/>
          </a:p>
        </p:txBody>
      </p:sp>
      <p:sp>
        <p:nvSpPr>
          <p:cNvPr id="3" name="Subtitle 2"/>
          <p:cNvSpPr>
            <a:spLocks noGrp="1"/>
          </p:cNvSpPr>
          <p:nvPr>
            <p:ph type="subTitle" idx="1"/>
          </p:nvPr>
        </p:nvSpPr>
        <p:spPr/>
        <p:txBody>
          <a:bodyPr>
            <a:normAutofit/>
          </a:bodyPr>
          <a:lstStyle/>
          <a:p>
            <a:r>
              <a:rPr lang="en-GB" dirty="0" smtClean="0"/>
              <a:t>By: Yamiko </a:t>
            </a:r>
            <a:r>
              <a:rPr lang="en-GB" dirty="0" err="1" smtClean="0"/>
              <a:t>ntata</a:t>
            </a:r>
            <a:endParaRPr lang="en-US" dirty="0" smtClean="0"/>
          </a:p>
          <a:p>
            <a:r>
              <a:rPr lang="en-US" dirty="0" smtClean="0"/>
              <a:t>12/05/2025</a:t>
            </a:r>
            <a:endParaRPr lang="en-US" dirty="0"/>
          </a:p>
        </p:txBody>
      </p:sp>
    </p:spTree>
    <p:extLst>
      <p:ext uri="{BB962C8B-B14F-4D97-AF65-F5344CB8AC3E}">
        <p14:creationId xmlns:p14="http://schemas.microsoft.com/office/powerpoint/2010/main" val="3640576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smtClean="0"/>
              <a:t>Livestock inventory control system this is a software solution used to track, manage, and monitor livestock populations, including their numbers, health, location, and other relevant data for optimal productivity, cost control and decision-making.</a:t>
            </a:r>
            <a:endParaRPr lang="en-US" dirty="0"/>
          </a:p>
        </p:txBody>
      </p:sp>
    </p:spTree>
    <p:extLst>
      <p:ext uri="{BB962C8B-B14F-4D97-AF65-F5344CB8AC3E}">
        <p14:creationId xmlns:p14="http://schemas.microsoft.com/office/powerpoint/2010/main" val="144934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US" dirty="0"/>
          </a:p>
        </p:txBody>
      </p:sp>
      <p:sp>
        <p:nvSpPr>
          <p:cNvPr id="3" name="Content Placeholder 2"/>
          <p:cNvSpPr>
            <a:spLocks noGrp="1"/>
          </p:cNvSpPr>
          <p:nvPr>
            <p:ph idx="1"/>
          </p:nvPr>
        </p:nvSpPr>
        <p:spPr/>
        <p:txBody>
          <a:bodyPr/>
          <a:lstStyle/>
          <a:p>
            <a:r>
              <a:rPr lang="en-GB" dirty="0" smtClean="0"/>
              <a:t>Design a user-friendly GUI software with a database to record and allow a user manipulate data in tables.</a:t>
            </a:r>
          </a:p>
          <a:p>
            <a:r>
              <a:rPr lang="en-GB" dirty="0" smtClean="0"/>
              <a:t>The project aims at implementing an automated livestock inventory control software.</a:t>
            </a:r>
          </a:p>
          <a:p>
            <a:r>
              <a:rPr lang="en-GB" dirty="0" smtClean="0"/>
              <a:t>Upon full implementation the user should be able to track inventory of every livestock and maximize profit, with well defined functionalities to control work flow, manage expenses on purchases and livestock ID. </a:t>
            </a:r>
            <a:endParaRPr lang="en-US" dirty="0"/>
          </a:p>
        </p:txBody>
      </p:sp>
    </p:spTree>
    <p:extLst>
      <p:ext uri="{BB962C8B-B14F-4D97-AF65-F5344CB8AC3E}">
        <p14:creationId xmlns:p14="http://schemas.microsoft.com/office/powerpoint/2010/main" val="341229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 and Functionality </a:t>
            </a:r>
            <a:endParaRPr lang="en-US" dirty="0"/>
          </a:p>
        </p:txBody>
      </p:sp>
      <p:sp>
        <p:nvSpPr>
          <p:cNvPr id="3" name="Content Placeholder 2"/>
          <p:cNvSpPr>
            <a:spLocks noGrp="1"/>
          </p:cNvSpPr>
          <p:nvPr>
            <p:ph idx="1"/>
          </p:nvPr>
        </p:nvSpPr>
        <p:spPr/>
        <p:txBody>
          <a:bodyPr/>
          <a:lstStyle/>
          <a:p>
            <a:r>
              <a:rPr lang="en-GB" dirty="0" smtClean="0"/>
              <a:t>Create user account and login</a:t>
            </a:r>
          </a:p>
          <a:p>
            <a:r>
              <a:rPr lang="en-GB" dirty="0" smtClean="0"/>
              <a:t>Allow user to add and search different types of livestock </a:t>
            </a:r>
          </a:p>
          <a:p>
            <a:r>
              <a:rPr lang="en-GB" dirty="0" smtClean="0"/>
              <a:t>Keep track of daily activities on event table</a:t>
            </a:r>
          </a:p>
          <a:p>
            <a:r>
              <a:rPr lang="en-GB" dirty="0" smtClean="0"/>
              <a:t>Store employee details including daily work allowance.</a:t>
            </a:r>
          </a:p>
          <a:p>
            <a:r>
              <a:rPr lang="en-GB" dirty="0" smtClean="0"/>
              <a:t>Store records of receipts and all finance information</a:t>
            </a:r>
          </a:p>
          <a:p>
            <a:endParaRPr lang="en-US" dirty="0"/>
          </a:p>
        </p:txBody>
      </p:sp>
    </p:spTree>
    <p:extLst>
      <p:ext uri="{BB962C8B-B14F-4D97-AF65-F5344CB8AC3E}">
        <p14:creationId xmlns:p14="http://schemas.microsoft.com/office/powerpoint/2010/main" val="199980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Livestock tracking: track individual livestock including breed, age, weight, and health status.</a:t>
            </a:r>
          </a:p>
          <a:p>
            <a:r>
              <a:rPr lang="en-GB" dirty="0" smtClean="0"/>
              <a:t>Financial and Inventory control: monitor livestock valuation for sales, insurance, and taxation.</a:t>
            </a:r>
          </a:p>
          <a:p>
            <a:r>
              <a:rPr lang="en-GB" dirty="0" smtClean="0"/>
              <a:t>Feed and nutrition: manage feed and nutrition for livestock including feed type, quantities, and schedules.</a:t>
            </a:r>
          </a:p>
          <a:p>
            <a:r>
              <a:rPr lang="en-GB" dirty="0" smtClean="0"/>
              <a:t>Health and vaccination: track health and vaccination records for every livestock.</a:t>
            </a:r>
          </a:p>
          <a:p>
            <a:r>
              <a:rPr lang="en-GB" dirty="0" smtClean="0"/>
              <a:t>Track breeding and reproduction records for livestock.</a:t>
            </a:r>
          </a:p>
          <a:p>
            <a:r>
              <a:rPr lang="en-GB" dirty="0" smtClean="0"/>
              <a:t>Reporting and analytics: generate reports on livestock inventory, health, and productivity.</a:t>
            </a:r>
            <a:endParaRPr lang="en-US" dirty="0" smtClean="0"/>
          </a:p>
          <a:p>
            <a:endParaRPr lang="en-US" dirty="0"/>
          </a:p>
        </p:txBody>
      </p:sp>
    </p:spTree>
    <p:extLst>
      <p:ext uri="{BB962C8B-B14F-4D97-AF65-F5344CB8AC3E}">
        <p14:creationId xmlns:p14="http://schemas.microsoft.com/office/powerpoint/2010/main" val="2578508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Interface</a:t>
            </a:r>
            <a:endParaRPr lang="en-US" dirty="0"/>
          </a:p>
        </p:txBody>
      </p:sp>
      <p:sp>
        <p:nvSpPr>
          <p:cNvPr id="3" name="Content Placeholder 2"/>
          <p:cNvSpPr>
            <a:spLocks noGrp="1"/>
          </p:cNvSpPr>
          <p:nvPr>
            <p:ph idx="1"/>
          </p:nvPr>
        </p:nvSpPr>
        <p:spPr/>
        <p:txBody>
          <a:bodyPr/>
          <a:lstStyle/>
          <a:p>
            <a:r>
              <a:rPr lang="en-US" dirty="0" smtClean="0"/>
              <a:t>Supports different windows to display livestock records, generated reports, finance records and calculations, and daily events</a:t>
            </a:r>
            <a:r>
              <a:rPr lang="en-US" dirty="0" smtClean="0"/>
              <a:t>.</a:t>
            </a:r>
          </a:p>
          <a:p>
            <a:r>
              <a:rPr lang="en-GB" dirty="0" smtClean="0"/>
              <a:t>Displays inventory status and </a:t>
            </a:r>
            <a:r>
              <a:rPr lang="en-GB" dirty="0" smtClean="0"/>
              <a:t>other attributes. </a:t>
            </a:r>
          </a:p>
          <a:p>
            <a:r>
              <a:rPr lang="en-GB" dirty="0" smtClean="0"/>
              <a:t>The functional buttons to add, delete, edit, create account and login, update, and search box.</a:t>
            </a:r>
            <a:endParaRPr lang="en-US" dirty="0"/>
          </a:p>
        </p:txBody>
      </p:sp>
    </p:spTree>
    <p:extLst>
      <p:ext uri="{BB962C8B-B14F-4D97-AF65-F5344CB8AC3E}">
        <p14:creationId xmlns:p14="http://schemas.microsoft.com/office/powerpoint/2010/main" val="10429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US" dirty="0"/>
          </a:p>
        </p:txBody>
      </p:sp>
      <p:sp>
        <p:nvSpPr>
          <p:cNvPr id="3" name="Content Placeholder 2"/>
          <p:cNvSpPr>
            <a:spLocks noGrp="1"/>
          </p:cNvSpPr>
          <p:nvPr>
            <p:ph idx="1"/>
          </p:nvPr>
        </p:nvSpPr>
        <p:spPr/>
        <p:txBody>
          <a:bodyPr/>
          <a:lstStyle/>
          <a:p>
            <a:r>
              <a:rPr lang="en-GB" dirty="0" smtClean="0"/>
              <a:t>researching the main implementation functions. </a:t>
            </a:r>
          </a:p>
          <a:p>
            <a:r>
              <a:rPr lang="en-GB" dirty="0" smtClean="0"/>
              <a:t>Implementing function definitions in object oriented code.</a:t>
            </a:r>
            <a:endParaRPr lang="en-US" dirty="0" smtClean="0"/>
          </a:p>
          <a:p>
            <a:r>
              <a:rPr lang="en-GB" dirty="0" smtClean="0"/>
              <a:t>Binding GUI elements to database and driving functions.</a:t>
            </a:r>
          </a:p>
          <a:p>
            <a:r>
              <a:rPr lang="en-GB" dirty="0" smtClean="0"/>
              <a:t>Understanding the functionality of </a:t>
            </a:r>
            <a:r>
              <a:rPr lang="en-GB" dirty="0" err="1" smtClean="0"/>
              <a:t>Wxpython</a:t>
            </a:r>
            <a:r>
              <a:rPr lang="en-GB" dirty="0" smtClean="0"/>
              <a:t> and SQLite3</a:t>
            </a:r>
            <a:r>
              <a:rPr lang="en-US" dirty="0" smtClean="0"/>
              <a:t>.</a:t>
            </a:r>
          </a:p>
          <a:p>
            <a:endParaRPr lang="en-GB" dirty="0" smtClean="0"/>
          </a:p>
        </p:txBody>
      </p:sp>
    </p:spTree>
    <p:extLst>
      <p:ext uri="{BB962C8B-B14F-4D97-AF65-F5344CB8AC3E}">
        <p14:creationId xmlns:p14="http://schemas.microsoft.com/office/powerpoint/2010/main" val="1814967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r>
              <a:rPr lang="en-GB" dirty="0" smtClean="0"/>
              <a:t>The software is soon be integrated with html to run on web.</a:t>
            </a:r>
          </a:p>
          <a:p>
            <a:r>
              <a:rPr lang="en-GB" dirty="0" smtClean="0"/>
              <a:t>Many features are still under construction.  </a:t>
            </a:r>
            <a:endParaRPr lang="en-US" dirty="0"/>
          </a:p>
        </p:txBody>
      </p:sp>
    </p:spTree>
    <p:extLst>
      <p:ext uri="{BB962C8B-B14F-4D97-AF65-F5344CB8AC3E}">
        <p14:creationId xmlns:p14="http://schemas.microsoft.com/office/powerpoint/2010/main" val="583908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GB" dirty="0" smtClean="0"/>
              <a:t>The software is still under implementation, many features are still under construction.</a:t>
            </a:r>
          </a:p>
          <a:p>
            <a:r>
              <a:rPr lang="en-GB" dirty="0" smtClean="0"/>
              <a:t>Hence the its functionality as an inventory system might not seem so until further updates.</a:t>
            </a:r>
          </a:p>
          <a:p>
            <a:r>
              <a:rPr lang="en-GB" dirty="0" smtClean="0"/>
              <a:t>It’s a work in progress made public on git hub and open for collaborations.</a:t>
            </a:r>
          </a:p>
          <a:p>
            <a:r>
              <a:rPr lang="en-US" dirty="0" smtClean="0"/>
              <a:t>https</a:t>
            </a:r>
            <a:r>
              <a:rPr lang="en-US" dirty="0"/>
              <a:t>://</a:t>
            </a:r>
            <a:r>
              <a:rPr lang="en-US" dirty="0" smtClean="0"/>
              <a:t>github.com/ntatayamiko/inventory.</a:t>
            </a:r>
            <a:endParaRPr lang="en-US" dirty="0" smtClean="0"/>
          </a:p>
          <a:p>
            <a:pPr marL="0" indent="0">
              <a:buNone/>
            </a:pPr>
            <a:endParaRPr lang="en-US" dirty="0"/>
          </a:p>
        </p:txBody>
      </p:sp>
    </p:spTree>
    <p:extLst>
      <p:ext uri="{BB962C8B-B14F-4D97-AF65-F5344CB8AC3E}">
        <p14:creationId xmlns:p14="http://schemas.microsoft.com/office/powerpoint/2010/main" val="4162354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TotalTime>
  <Words>403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LIVESTOCK INVENTORY CONTROL SYSTEM</vt:lpstr>
      <vt:lpstr>INTRODUCTION</vt:lpstr>
      <vt:lpstr>PROBLEM STATEMENT</vt:lpstr>
      <vt:lpstr>Scope and Functionality </vt:lpstr>
      <vt:lpstr>OBJECTIVES</vt:lpstr>
      <vt:lpstr>User Interface</vt:lpstr>
      <vt:lpstr>CHALLENGES</vt:lpstr>
      <vt:lpstr>IMPROVEMENTS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CONTROL SYSTEM</dc:title>
  <dc:creator>dell</dc:creator>
  <cp:lastModifiedBy>Microsoft account</cp:lastModifiedBy>
  <cp:revision>16</cp:revision>
  <dcterms:created xsi:type="dcterms:W3CDTF">2025-05-10T13:40:18Z</dcterms:created>
  <dcterms:modified xsi:type="dcterms:W3CDTF">2025-05-12T02:48:05Z</dcterms:modified>
</cp:coreProperties>
</file>