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6"/>
  </p:notesMasterIdLst>
  <p:handoutMasterIdLst>
    <p:handoutMasterId r:id="rId7"/>
  </p:handoutMasterIdLst>
  <p:sldIdLst>
    <p:sldId id="256" r:id="rId2"/>
    <p:sldId id="311" r:id="rId3"/>
    <p:sldId id="258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96038F"/>
    <a:srgbClr val="33CC33"/>
    <a:srgbClr val="0066F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120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03C8B-9BC9-4713-A4E9-C463F5537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37F72-DD69-4B2A-9FF3-AC8593B2A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C1C9-2BE1-4FF4-9AF4-69D1FEBE6470}" type="datetimeFigureOut">
              <a:rPr lang="en-US" smtClean="0"/>
              <a:t>30/10/2025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4080-CC60-423E-A85F-39C46ED9A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C2BE-8923-450D-8E1A-10F1C0F63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69AA8-6CED-4A14-A193-6890AEC966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1E5D0-CF15-34EE-2B27-28E32E34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582" y="8685213"/>
            <a:ext cx="1822209" cy="4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8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65DF-5957-4713-9DCF-1CC3B6A77022}" type="datetimeFigureOut">
              <a:rPr lang="en-US" smtClean="0"/>
              <a:t>30/10/2025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D8EBB-2D51-4691-9FA9-A0B3D3B19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7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ACDA-ACA4-42F1-BC5E-19F80DCF27FB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49D4-60F9-4768-910B-9CD8EA0B27F0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78-7828-42CE-8006-0C71A665A22A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FA0A-33FA-4EF7-934B-9508D22FCD12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A-F665-452A-BD93-33AC9238DADA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6D56-5AB6-46DF-879A-D8C04E2A98EE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426-94F9-49A5-8AF7-8725EBB3C4CD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C11F-1E15-425C-9DD1-ABECE1E36F16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BA29-73CC-47EF-ADE7-27A5411A468B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5ED4-1806-4B8A-A6E9-910465AB1BFC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289-70FA-4E4B-8F9E-55CB537318D1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7C2C-60DA-43E6-89E2-9CABD7829251}" type="datetime1">
              <a:rPr lang="en-US" smtClean="0"/>
              <a:t>30/10/2025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syslo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avendale/Ekon2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nigel-tavendale-2a6a7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D1E-08CA-4FCE-BE8D-27FD5DC1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75" y="500530"/>
            <a:ext cx="10938125" cy="16711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Unit Testing For Delphi</a:t>
            </a:r>
            <a:r>
              <a:rPr lang="en-US" sz="4800" dirty="0">
                <a:solidFill>
                  <a:srgbClr val="FFFFFF"/>
                </a:solidFill>
              </a:rPr>
              <a:t> With Form Wizards And The Open Tools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BBDB-9FC5-4A98-93AA-B2227385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 fontScale="92500"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Copyright © 2022 Nigel Tavendale.  All images obtained from public domain.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82C67-CBE9-4CBF-DE34-4BC0234668F3}"/>
              </a:ext>
            </a:extLst>
          </p:cNvPr>
          <p:cNvSpPr txBox="1">
            <a:spLocks/>
          </p:cNvSpPr>
          <p:nvPr/>
        </p:nvSpPr>
        <p:spPr>
          <a:xfrm>
            <a:off x="455520" y="5145503"/>
            <a:ext cx="7031130" cy="1077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NIGEL TAVENDALE</a:t>
            </a:r>
          </a:p>
          <a:p>
            <a:pPr algn="l"/>
            <a:r>
              <a:rPr lang="en-US" sz="25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www.allthingssyslog.com</a:t>
            </a:r>
            <a:endParaRPr lang="en-US" sz="25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D4CA2-C48A-7209-95F4-C2E5DAA6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9576" y="5288714"/>
            <a:ext cx="3974054" cy="9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6DCA9C6-6A25-4DF7-7477-49067EB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506263"/>
            <a:ext cx="10515600" cy="931279"/>
          </a:xfrm>
        </p:spPr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0726-AA93-0E1A-A0BF-9762BAC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965F-682C-FDD3-30D9-E6D5F96AECE2}"/>
              </a:ext>
            </a:extLst>
          </p:cNvPr>
          <p:cNvSpPr txBox="1"/>
          <p:nvPr/>
        </p:nvSpPr>
        <p:spPr>
          <a:xfrm>
            <a:off x="306805" y="1744579"/>
            <a:ext cx="11634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https://github.com/ntavendale/Ekon29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93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6963806D-D054-DB42-6B20-BEBECE8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5017-EBA0-42FF-9B0C-97A142E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Copyright © 2022 Nigel Tavendale.  All images obtained from public domain.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2A8ED-A741-C52B-0803-3F183D8E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464" y="4997804"/>
            <a:ext cx="1358546" cy="1358546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E2955AA-B95C-2429-3E99-04C6B2BA3987}"/>
              </a:ext>
            </a:extLst>
          </p:cNvPr>
          <p:cNvSpPr txBox="1">
            <a:spLocks/>
          </p:cNvSpPr>
          <p:nvPr/>
        </p:nvSpPr>
        <p:spPr>
          <a:xfrm>
            <a:off x="614778" y="1348984"/>
            <a:ext cx="10137302" cy="2506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CustomTestCaseSource</a:t>
            </a:r>
            <a:r>
              <a:rPr lang="en-US" dirty="0">
                <a:solidFill>
                  <a:schemeClr val="tx1"/>
                </a:solidFill>
              </a:rPr>
              <a:t> attribute – implementing tests over a range of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Test case providers.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External data sources for tests.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Customized logging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Include/Exclude test </a:t>
            </a:r>
            <a:r>
              <a:rPr lang="en-US">
                <a:solidFill>
                  <a:schemeClr val="tx1"/>
                </a:solidFill>
              </a:rPr>
              <a:t>cases.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0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E659-66B5-EE1D-8C8C-53C53CBA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116D90-198B-067C-B6FF-F391FD53D63D}"/>
              </a:ext>
            </a:extLst>
          </p:cNvPr>
          <p:cNvSpPr txBox="1">
            <a:spLocks/>
          </p:cNvSpPr>
          <p:nvPr/>
        </p:nvSpPr>
        <p:spPr>
          <a:xfrm>
            <a:off x="3144578" y="4318016"/>
            <a:ext cx="7982333" cy="1753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NIGEL TAVENDALE</a:t>
            </a:r>
          </a:p>
          <a:p>
            <a:pPr algn="l"/>
            <a:r>
              <a:rPr lang="en-US" sz="2500" dirty="0" err="1">
                <a:latin typeface="+mn-lt"/>
              </a:rPr>
              <a:t>nigel.tavendale</a:t>
            </a:r>
            <a:r>
              <a:rPr lang="en-US" sz="2500" dirty="0">
                <a:latin typeface="+mn-lt"/>
              </a:rPr>
              <a:t> @ allthingssyslog.com</a:t>
            </a:r>
          </a:p>
          <a:p>
            <a:pPr algn="l"/>
            <a:r>
              <a:rPr lang="en-US" sz="2500" dirty="0">
                <a:latin typeface="+mn-lt"/>
              </a:rPr>
              <a:t>www.allthingssyslog.com</a:t>
            </a:r>
          </a:p>
          <a:p>
            <a:pPr algn="l"/>
            <a:r>
              <a:rPr lang="en-US" sz="2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https://www.linkedin.com/in/nigel-tavendale-2a6a723</a:t>
            </a:r>
            <a:endParaRPr lang="en-US" sz="2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7048F-6D14-343D-C32E-AC0F529E2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9" y="4259262"/>
            <a:ext cx="22574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385539</TotalTime>
  <Words>140</Words>
  <Application>Microsoft Office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2013 - 2022 Theme</vt:lpstr>
      <vt:lpstr>Unit Testing For Delphi With Form Wizards And The Open Tools API</vt:lpstr>
      <vt:lpstr>Code Samples</vt:lpstr>
      <vt:lpstr>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Wizards</dc:title>
  <dc:creator>Nigel Tavendale</dc:creator>
  <cp:lastModifiedBy>Nigel Tavendale</cp:lastModifiedBy>
  <cp:revision>698</cp:revision>
  <dcterms:created xsi:type="dcterms:W3CDTF">2018-07-29T17:30:26Z</dcterms:created>
  <dcterms:modified xsi:type="dcterms:W3CDTF">2025-10-30T07:41:31Z</dcterms:modified>
</cp:coreProperties>
</file>