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80" r:id="rId5"/>
    <p:sldId id="259" r:id="rId6"/>
    <p:sldId id="284" r:id="rId7"/>
    <p:sldId id="261" r:id="rId8"/>
    <p:sldId id="281" r:id="rId9"/>
    <p:sldId id="282" r:id="rId10"/>
    <p:sldId id="286" r:id="rId11"/>
    <p:sldId id="288" r:id="rId12"/>
    <p:sldId id="283" r:id="rId13"/>
    <p:sldId id="285" r:id="rId14"/>
    <p:sldId id="287" r:id="rId15"/>
    <p:sldId id="264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5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5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5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1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5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3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9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ZooKill</a:t>
            </a:r>
            <a:r>
              <a:rPr lang="en-US" dirty="0" smtClean="0"/>
              <a:t> Soccer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Game Design Document</a:t>
            </a:r>
          </a:p>
          <a:p>
            <a:r>
              <a:rPr lang="en-US" dirty="0" smtClean="0"/>
              <a:t>Created by: </a:t>
            </a:r>
            <a:r>
              <a:rPr lang="en-US" dirty="0" smtClean="0"/>
              <a:t>Slam </a:t>
            </a:r>
            <a:r>
              <a:rPr lang="en-US" dirty="0" err="1" smtClean="0"/>
              <a:t>Thunderhide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Game Screens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600200"/>
            <a:ext cx="819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657600"/>
            <a:ext cx="2002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Game - </a:t>
            </a:r>
            <a:r>
              <a:rPr lang="en-US" dirty="0" err="1" smtClean="0"/>
              <a:t>StartScreen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3657600"/>
            <a:ext cx="2105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Game - </a:t>
            </a:r>
            <a:r>
              <a:rPr lang="en-US" dirty="0" err="1" smtClean="0"/>
              <a:t>GameScreen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3657600"/>
            <a:ext cx="1905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Game - </a:t>
            </a:r>
            <a:r>
              <a:rPr lang="en-US" dirty="0" err="1" smtClean="0"/>
              <a:t>EndScreen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3"/>
          </p:cNvCxnSpPr>
          <p:nvPr/>
        </p:nvCxnSpPr>
        <p:spPr>
          <a:xfrm flipH="1">
            <a:off x="2840220" y="1969532"/>
            <a:ext cx="1760677" cy="1872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4600897" y="1969532"/>
            <a:ext cx="33361" cy="1688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1"/>
          </p:cNvCxnSpPr>
          <p:nvPr/>
        </p:nvCxnSpPr>
        <p:spPr>
          <a:xfrm>
            <a:off x="4600897" y="1969532"/>
            <a:ext cx="1647503" cy="1872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3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– Inheritance Info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1905000"/>
            <a:ext cx="556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2819400"/>
            <a:ext cx="5950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3657600"/>
            <a:ext cx="1454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Dynamic Text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316738" y="2274332"/>
            <a:ext cx="19380" cy="54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4400" y="3657600"/>
            <a:ext cx="1161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Static Text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13" idx="0"/>
          </p:cNvCxnSpPr>
          <p:nvPr/>
        </p:nvCxnSpPr>
        <p:spPr>
          <a:xfrm>
            <a:off x="4336118" y="3188732"/>
            <a:ext cx="969105" cy="468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flipH="1">
            <a:off x="3394404" y="3188732"/>
            <a:ext cx="941714" cy="468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33800" y="5486400"/>
            <a:ext cx="144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Logo/Identity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5486400"/>
            <a:ext cx="12929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2"/>
            <a:endCxn id="19" idx="1"/>
          </p:cNvCxnSpPr>
          <p:nvPr/>
        </p:nvCxnSpPr>
        <p:spPr>
          <a:xfrm>
            <a:off x="5305223" y="4026932"/>
            <a:ext cx="562177" cy="1644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8" idx="3"/>
          </p:cNvCxnSpPr>
          <p:nvPr/>
        </p:nvCxnSpPr>
        <p:spPr>
          <a:xfrm flipH="1">
            <a:off x="5182747" y="4026932"/>
            <a:ext cx="122476" cy="1644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0" y="4495800"/>
            <a:ext cx="705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6" idx="2"/>
            <a:endCxn id="25" idx="0"/>
          </p:cNvCxnSpPr>
          <p:nvPr/>
        </p:nvCxnSpPr>
        <p:spPr>
          <a:xfrm>
            <a:off x="3394404" y="4026932"/>
            <a:ext cx="6292" cy="468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5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Objects – Inheritance - Characters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1447800"/>
            <a:ext cx="11008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276600"/>
            <a:ext cx="767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3276600"/>
            <a:ext cx="840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276600"/>
            <a:ext cx="8045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Trump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3276600"/>
            <a:ext cx="8054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Health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9" idx="1"/>
          </p:cNvCxnSpPr>
          <p:nvPr/>
        </p:nvCxnSpPr>
        <p:spPr>
          <a:xfrm>
            <a:off x="3217448" y="1817132"/>
            <a:ext cx="1735552" cy="1644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3217448" y="1817132"/>
            <a:ext cx="403162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2364835" y="1817132"/>
            <a:ext cx="852613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8" idx="3"/>
          </p:cNvCxnSpPr>
          <p:nvPr/>
        </p:nvCxnSpPr>
        <p:spPr>
          <a:xfrm flipH="1">
            <a:off x="1261777" y="1817132"/>
            <a:ext cx="1955671" cy="1644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09800" y="4343400"/>
            <a:ext cx="654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Tiger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" y="4343400"/>
            <a:ext cx="5776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52800" y="4343400"/>
            <a:ext cx="616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Bear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19600" y="4343400"/>
            <a:ext cx="801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Gorilla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7" idx="2"/>
            <a:endCxn id="23" idx="3"/>
          </p:cNvCxnSpPr>
          <p:nvPr/>
        </p:nvCxnSpPr>
        <p:spPr>
          <a:xfrm flipH="1">
            <a:off x="1339690" y="3645932"/>
            <a:ext cx="2280920" cy="882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22" idx="0"/>
          </p:cNvCxnSpPr>
          <p:nvPr/>
        </p:nvCxnSpPr>
        <p:spPr>
          <a:xfrm flipH="1">
            <a:off x="2536854" y="3645932"/>
            <a:ext cx="1083756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24" idx="0"/>
          </p:cNvCxnSpPr>
          <p:nvPr/>
        </p:nvCxnSpPr>
        <p:spPr>
          <a:xfrm>
            <a:off x="3620610" y="3645932"/>
            <a:ext cx="40252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25" idx="0"/>
          </p:cNvCxnSpPr>
          <p:nvPr/>
        </p:nvCxnSpPr>
        <p:spPr>
          <a:xfrm>
            <a:off x="3620610" y="3645932"/>
            <a:ext cx="1199983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4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– Inheritance - Area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2057400"/>
            <a:ext cx="624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3886200"/>
            <a:ext cx="6418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3886200"/>
            <a:ext cx="13320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Animal Area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3886200"/>
            <a:ext cx="12589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Player Area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3"/>
          </p:cNvCxnSpPr>
          <p:nvPr/>
        </p:nvCxnSpPr>
        <p:spPr>
          <a:xfrm flipH="1">
            <a:off x="2089622" y="2426732"/>
            <a:ext cx="1575242" cy="1644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flipH="1">
            <a:off x="3485433" y="2426732"/>
            <a:ext cx="179431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3664864" y="2426732"/>
            <a:ext cx="1765194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5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23" idx="2"/>
            <a:endCxn id="39" idx="0"/>
          </p:cNvCxnSpPr>
          <p:nvPr/>
        </p:nvCxnSpPr>
        <p:spPr>
          <a:xfrm>
            <a:off x="4293595" y="4026932"/>
            <a:ext cx="3055129" cy="161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 - Compositing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1752600"/>
            <a:ext cx="740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133600"/>
            <a:ext cx="2002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Game - </a:t>
            </a:r>
            <a:r>
              <a:rPr lang="en-US" dirty="0" err="1" smtClean="0"/>
              <a:t>StartScreen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2819400"/>
            <a:ext cx="2105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Game - </a:t>
            </a:r>
            <a:r>
              <a:rPr lang="en-US" dirty="0" err="1" smtClean="0"/>
              <a:t>GameScreen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752600"/>
            <a:ext cx="1905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Game - </a:t>
            </a:r>
            <a:r>
              <a:rPr lang="en-US" dirty="0" err="1" smtClean="0"/>
              <a:t>EndScreen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3"/>
          </p:cNvCxnSpPr>
          <p:nvPr/>
        </p:nvCxnSpPr>
        <p:spPr>
          <a:xfrm flipH="1">
            <a:off x="2535420" y="2121932"/>
            <a:ext cx="1797033" cy="196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flipH="1">
            <a:off x="4329458" y="2121932"/>
            <a:ext cx="2995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1"/>
          </p:cNvCxnSpPr>
          <p:nvPr/>
        </p:nvCxnSpPr>
        <p:spPr>
          <a:xfrm flipV="1">
            <a:off x="4332453" y="1937266"/>
            <a:ext cx="1687347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7600" y="3657600"/>
            <a:ext cx="1271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Arena - Zoo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4038600"/>
            <a:ext cx="12589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Player Area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4038600"/>
            <a:ext cx="19135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Arena – Cage Area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81200" y="4648200"/>
            <a:ext cx="21121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Arena – Animal Area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2"/>
            <a:endCxn id="24" idx="3"/>
          </p:cNvCxnSpPr>
          <p:nvPr/>
        </p:nvCxnSpPr>
        <p:spPr>
          <a:xfrm flipH="1">
            <a:off x="1868516" y="4026932"/>
            <a:ext cx="2425079" cy="196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  <a:endCxn id="26" idx="0"/>
          </p:cNvCxnSpPr>
          <p:nvPr/>
        </p:nvCxnSpPr>
        <p:spPr>
          <a:xfrm flipH="1">
            <a:off x="3037270" y="4026932"/>
            <a:ext cx="1256325" cy="62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1"/>
          </p:cNvCxnSpPr>
          <p:nvPr/>
        </p:nvCxnSpPr>
        <p:spPr>
          <a:xfrm>
            <a:off x="4293595" y="4026932"/>
            <a:ext cx="2107205" cy="196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200" y="5029200"/>
            <a:ext cx="18585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Character - Player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24" idx="2"/>
            <a:endCxn id="36" idx="0"/>
          </p:cNvCxnSpPr>
          <p:nvPr/>
        </p:nvCxnSpPr>
        <p:spPr>
          <a:xfrm flipH="1">
            <a:off x="1005470" y="4407932"/>
            <a:ext cx="233588" cy="62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5638800"/>
            <a:ext cx="1895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Character - Trump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43400" y="5638800"/>
            <a:ext cx="1931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Character - Animal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23" idx="2"/>
            <a:endCxn id="45" idx="0"/>
          </p:cNvCxnSpPr>
          <p:nvPr/>
        </p:nvCxnSpPr>
        <p:spPr>
          <a:xfrm>
            <a:off x="4293595" y="4026932"/>
            <a:ext cx="1015650" cy="161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52600" y="5867400"/>
            <a:ext cx="1896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Character - Health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6" idx="2"/>
            <a:endCxn id="52" idx="0"/>
          </p:cNvCxnSpPr>
          <p:nvPr/>
        </p:nvCxnSpPr>
        <p:spPr>
          <a:xfrm flipH="1">
            <a:off x="2700974" y="5017532"/>
            <a:ext cx="336296" cy="849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2"/>
            <a:endCxn id="23" idx="0"/>
          </p:cNvCxnSpPr>
          <p:nvPr/>
        </p:nvCxnSpPr>
        <p:spPr>
          <a:xfrm flipH="1">
            <a:off x="4293595" y="3188732"/>
            <a:ext cx="35863" cy="468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200" y="2819400"/>
            <a:ext cx="1752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Info – Static Text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" idx="2"/>
            <a:endCxn id="59" idx="0"/>
          </p:cNvCxnSpPr>
          <p:nvPr/>
        </p:nvCxnSpPr>
        <p:spPr>
          <a:xfrm flipH="1">
            <a:off x="952496" y="2502932"/>
            <a:ext cx="581914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72200" y="3429000"/>
            <a:ext cx="2758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Info – Dynamic Text (Score)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" idx="2"/>
            <a:endCxn id="62" idx="1"/>
          </p:cNvCxnSpPr>
          <p:nvPr/>
        </p:nvCxnSpPr>
        <p:spPr>
          <a:xfrm>
            <a:off x="4329458" y="3188732"/>
            <a:ext cx="1842742" cy="424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943600" y="2819400"/>
            <a:ext cx="2758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Info – Dynamic Text (Score)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7" idx="2"/>
            <a:endCxn id="65" idx="0"/>
          </p:cNvCxnSpPr>
          <p:nvPr/>
        </p:nvCxnSpPr>
        <p:spPr>
          <a:xfrm>
            <a:off x="6972570" y="2121932"/>
            <a:ext cx="350355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47800" y="3200400"/>
            <a:ext cx="14477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Button - Start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5" idx="2"/>
            <a:endCxn id="69" idx="0"/>
          </p:cNvCxnSpPr>
          <p:nvPr/>
        </p:nvCxnSpPr>
        <p:spPr>
          <a:xfrm>
            <a:off x="1534410" y="2502932"/>
            <a:ext cx="637244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62800" y="22098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End Screen Buttons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343400" y="6096000"/>
            <a:ext cx="5776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Lion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648200" y="6248400"/>
            <a:ext cx="654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Tiger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81600" y="6324600"/>
            <a:ext cx="616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Bear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562600" y="6400800"/>
            <a:ext cx="801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Gorilla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2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JS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consensus diagram as a starting point</a:t>
            </a:r>
          </a:p>
          <a:p>
            <a:r>
              <a:rPr lang="en-US" dirty="0" smtClean="0"/>
              <a:t>As you code in Week 06 – 11, list the JS objects involved in each scene</a:t>
            </a:r>
          </a:p>
          <a:p>
            <a:r>
              <a:rPr lang="en-US" dirty="0" smtClean="0"/>
              <a:t>You can do this by hand, or electronically</a:t>
            </a:r>
          </a:p>
          <a:p>
            <a:r>
              <a:rPr lang="en-US" dirty="0" smtClean="0"/>
              <a:t>You may need to “break out” scenes in greater detail</a:t>
            </a:r>
          </a:p>
          <a:p>
            <a:r>
              <a:rPr lang="en-US" dirty="0" smtClean="0"/>
              <a:t>This will provide documentation for your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7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Objects - Compositing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1143000" y="13716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Animal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3505200" y="13716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5867400" y="13716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3505200" y="30480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1143000" y="30480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5867400" y="30480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1219200" y="47244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StartScreen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3505200" y="47244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EndScreen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5867400" y="47244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69623" y="6400800"/>
            <a:ext cx="4888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Which of these objects need to be INSIDE other objects?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0" y="1143000"/>
            <a:ext cx="876300" cy="5334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0" y="1828800"/>
            <a:ext cx="876300" cy="5334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nip Diagonal Corner Rectangle 15"/>
          <p:cNvSpPr/>
          <p:nvPr/>
        </p:nvSpPr>
        <p:spPr>
          <a:xfrm>
            <a:off x="0" y="2514600"/>
            <a:ext cx="876300" cy="5334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5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44958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Animal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2766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0029920">
            <a:off x="6214438" y="2667003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240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1" name="Right Arrow 10"/>
          <p:cNvSpPr/>
          <p:nvPr/>
        </p:nvSpPr>
        <p:spPr>
          <a:xfrm rot="1141928">
            <a:off x="6291705" y="3907669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00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Diagonal Corner Rectangle 12"/>
          <p:cNvSpPr/>
          <p:nvPr/>
        </p:nvSpPr>
        <p:spPr>
          <a:xfrm>
            <a:off x="7391400" y="2133600"/>
            <a:ext cx="876300" cy="5334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7620000" y="3276600"/>
            <a:ext cx="876300" cy="5334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467600" y="4343400"/>
            <a:ext cx="876300" cy="5334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4876800"/>
            <a:ext cx="4539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What more general objects do I build a “Lion” from?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1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7823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Trump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7823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 Document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Animals are breaking out of their Zoo Cages!</a:t>
            </a:r>
          </a:p>
          <a:p>
            <a:r>
              <a:rPr lang="en-US" dirty="0" smtClean="0"/>
              <a:t>Your job is to kick Trump like a soccer ball so that he collides with a Zoo Animal</a:t>
            </a:r>
          </a:p>
          <a:p>
            <a:r>
              <a:rPr lang="en-US" dirty="0" smtClean="0"/>
              <a:t>If you successfully kick Trump into the path of an escaping Zoo Animal, it will “do what it will” to Trump and return to its </a:t>
            </a:r>
            <a:r>
              <a:rPr lang="en-US" dirty="0" smtClean="0"/>
              <a:t>cage</a:t>
            </a:r>
          </a:p>
          <a:p>
            <a:r>
              <a:rPr lang="en-US" dirty="0" smtClean="0"/>
              <a:t>If you kick all 4 animals back with your Trump(s) you WIN</a:t>
            </a:r>
            <a:endParaRPr lang="en-US" dirty="0" smtClean="0"/>
          </a:p>
          <a:p>
            <a:r>
              <a:rPr lang="en-US" dirty="0" smtClean="0"/>
              <a:t>Otherwise, the Zoo Animal will come after </a:t>
            </a:r>
            <a:r>
              <a:rPr lang="en-US" dirty="0" smtClean="0"/>
              <a:t>YOU…if all 4 animals </a:t>
            </a:r>
            <a:r>
              <a:rPr lang="en-US" dirty="0" smtClean="0"/>
              <a:t>get past your Trump(s), </a:t>
            </a:r>
            <a:r>
              <a:rPr lang="en-US" dirty="0" smtClean="0"/>
              <a:t>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1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7823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Animal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78236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Animal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78236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Cages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91963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91963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StartScreen</a:t>
            </a:r>
            <a:r>
              <a:rPr lang="en-US" dirty="0" smtClean="0"/>
              <a:t>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StartScreen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5543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EndScreen</a:t>
            </a:r>
            <a:r>
              <a:rPr lang="en-US" dirty="0" smtClean="0"/>
              <a:t>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EndScreen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5543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810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0" y="5257800"/>
            <a:ext cx="32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is top-level, no inheritance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09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4400" y="32766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3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Object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4953000" y="56388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Animal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6781800" y="56388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696200" y="56388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Trump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4038600" y="5638800"/>
            <a:ext cx="6858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Cages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5867400" y="56388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Zoo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3124200" y="56388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762000" y="5638800"/>
            <a:ext cx="10668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StartScreen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1981200" y="5638800"/>
            <a:ext cx="9906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EndScreen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295400" y="4953000"/>
            <a:ext cx="1524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848600" y="5029200"/>
            <a:ext cx="2286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438400" y="4953000"/>
            <a:ext cx="1524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10400" y="5029200"/>
            <a:ext cx="152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05200" y="4953000"/>
            <a:ext cx="1524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343400" y="4953000"/>
            <a:ext cx="76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96000" y="5029200"/>
            <a:ext cx="152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34000" y="5029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95400" y="4114800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191000" y="4267200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343400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5867400" y="4343400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6781800" y="4343400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7620000" y="4343400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9000" y="4343400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8400" y="4267200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7" name="Snip Diagonal Corner Rectangle 36"/>
          <p:cNvSpPr/>
          <p:nvPr/>
        </p:nvSpPr>
        <p:spPr>
          <a:xfrm>
            <a:off x="4038600" y="1371600"/>
            <a:ext cx="9906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Object()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78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Object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581400" y="46482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Animal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4419600" y="38100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5257800" y="38100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Trump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3657600" y="3810000"/>
            <a:ext cx="6858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Cages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4191000" y="31242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Zoo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4419600" y="46482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4038600" y="2133600"/>
            <a:ext cx="10668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StartScreen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4191000" y="5791200"/>
            <a:ext cx="9906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EndScreen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0" y="2743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nip Diagonal Corner Rectangle 36"/>
          <p:cNvSpPr/>
          <p:nvPr/>
        </p:nvSpPr>
        <p:spPr>
          <a:xfrm>
            <a:off x="4038600" y="1371600"/>
            <a:ext cx="9906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Object()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724400" y="53340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4" idx="3"/>
          </p:cNvCxnSpPr>
          <p:nvPr/>
        </p:nvCxnSpPr>
        <p:spPr>
          <a:xfrm flipH="1">
            <a:off x="3962400" y="4419600"/>
            <a:ext cx="762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24400" y="4419600"/>
            <a:ext cx="762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2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 Document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Sequence</a:t>
            </a:r>
          </a:p>
          <a:p>
            <a:r>
              <a:rPr lang="en-US" dirty="0" smtClean="0"/>
              <a:t>At the start of the game, the cages open</a:t>
            </a:r>
          </a:p>
          <a:p>
            <a:r>
              <a:rPr lang="en-US" dirty="0" smtClean="0"/>
              <a:t>Animals drift down the screen to attack you</a:t>
            </a:r>
          </a:p>
          <a:p>
            <a:r>
              <a:rPr lang="en-US" dirty="0" smtClean="0"/>
              <a:t>You have a Trump which you can kick into their path</a:t>
            </a:r>
          </a:p>
          <a:p>
            <a:r>
              <a:rPr lang="en-US" dirty="0" smtClean="0"/>
              <a:t>Each animal who collides with Trump is satisfied, and returns to its cage</a:t>
            </a:r>
          </a:p>
          <a:p>
            <a:r>
              <a:rPr lang="en-US" dirty="0" smtClean="0"/>
              <a:t>An animal who makes it past Trump will attack </a:t>
            </a:r>
            <a:r>
              <a:rPr lang="en-US" dirty="0" smtClean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923680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11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your diagram, with included JS objects to the course shell.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7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Design Document – 3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time Trump runs into an Animal, he loses a “life”</a:t>
            </a:r>
          </a:p>
          <a:p>
            <a:r>
              <a:rPr lang="en-US" dirty="0" smtClean="0"/>
              <a:t>Trump has 3 lives, but there are 4 animals (so you can’t win)</a:t>
            </a:r>
          </a:p>
          <a:p>
            <a:r>
              <a:rPr lang="en-US" dirty="0" smtClean="0"/>
              <a:t>In addition to Animals, a “health” object floats down the screen (Trump name, $$ signs, helpful Animals)</a:t>
            </a:r>
          </a:p>
          <a:p>
            <a:r>
              <a:rPr lang="en-US" dirty="0" smtClean="0"/>
              <a:t>If you kick your Trump into the “health” object, it restores Trump’s health</a:t>
            </a:r>
          </a:p>
          <a:p>
            <a:r>
              <a:rPr lang="en-US" dirty="0" smtClean="0"/>
              <a:t>You need have Trump connect with at least 1 “health” object to win the game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 Document -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You WIN the game </a:t>
            </a:r>
            <a:r>
              <a:rPr lang="en-US" dirty="0" smtClean="0"/>
              <a:t>by returning all animals to their cages, while Trump is still functional</a:t>
            </a:r>
          </a:p>
          <a:p>
            <a:r>
              <a:rPr lang="en-US" b="1" dirty="0" smtClean="0"/>
              <a:t>You LOSE the game </a:t>
            </a:r>
            <a:r>
              <a:rPr lang="en-US" dirty="0" smtClean="0"/>
              <a:t>if Trump becomes non-</a:t>
            </a:r>
            <a:r>
              <a:rPr lang="en-US" dirty="0" smtClean="0"/>
              <a:t>functional, in which case an Animal gets into the Player zone.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1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Screen </a:t>
            </a:r>
          </a:p>
          <a:p>
            <a:r>
              <a:rPr lang="en-US" dirty="0" smtClean="0"/>
              <a:t>Game Screen</a:t>
            </a:r>
          </a:p>
          <a:p>
            <a:r>
              <a:rPr lang="en-US" dirty="0" smtClean="0"/>
              <a:t>Win/Lose Retry/High Scores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8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Characters – All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The Player</a:t>
            </a:r>
            <a:r>
              <a:rPr lang="en-US" dirty="0" smtClean="0"/>
              <a:t> </a:t>
            </a:r>
            <a:r>
              <a:rPr lang="en-US" dirty="0" smtClean="0"/>
              <a:t>(your foot, since your kicking Trump like he was a soccer </a:t>
            </a:r>
            <a:r>
              <a:rPr lang="en-US" dirty="0" smtClean="0"/>
              <a:t>ball). Possibly “skinned” with different images (e.g. Bernie Sanders)</a:t>
            </a:r>
            <a:endParaRPr lang="en-US" dirty="0" smtClean="0"/>
          </a:p>
          <a:p>
            <a:r>
              <a:rPr lang="en-US" b="1" dirty="0" smtClean="0"/>
              <a:t>The Animals </a:t>
            </a:r>
            <a:r>
              <a:rPr lang="en-US" dirty="0" smtClean="0"/>
              <a:t>(4 of them, in cages at the top of the </a:t>
            </a:r>
            <a:r>
              <a:rPr lang="en-US" dirty="0" smtClean="0"/>
              <a:t>screen, Lions, Tigers, Bears, Gorilla)</a:t>
            </a:r>
            <a:endParaRPr lang="en-US" dirty="0" smtClean="0"/>
          </a:p>
          <a:p>
            <a:r>
              <a:rPr lang="en-US" b="1" dirty="0" smtClean="0"/>
              <a:t>The Trump</a:t>
            </a:r>
            <a:r>
              <a:rPr lang="en-US" dirty="0" smtClean="0"/>
              <a:t> </a:t>
            </a:r>
            <a:r>
              <a:rPr lang="en-US" dirty="0" smtClean="0"/>
              <a:t>(next to your foot at the start so you can kick him but possibly could exit the screen if you don’t keep kicking him into the upper region of the </a:t>
            </a:r>
            <a:r>
              <a:rPr lang="en-US" dirty="0" smtClean="0"/>
              <a:t>screen</a:t>
            </a:r>
          </a:p>
          <a:p>
            <a:r>
              <a:rPr lang="en-US" b="1" dirty="0" smtClean="0"/>
              <a:t>The Health Object </a:t>
            </a:r>
            <a:r>
              <a:rPr lang="en-US" dirty="0" smtClean="0"/>
              <a:t>(floats down the screen) restores Trump health if he collides with them</a:t>
            </a:r>
          </a:p>
          <a:p>
            <a:r>
              <a:rPr lang="en-US" b="1" dirty="0" smtClean="0"/>
              <a:t>The Zoo </a:t>
            </a:r>
            <a:r>
              <a:rPr lang="en-US" dirty="0" smtClean="0"/>
              <a:t>(Arena, contains </a:t>
            </a:r>
          </a:p>
          <a:p>
            <a:pPr lvl="1"/>
            <a:r>
              <a:rPr lang="en-US" dirty="0" smtClean="0"/>
              <a:t>Cages /w Animals</a:t>
            </a:r>
          </a:p>
          <a:p>
            <a:pPr lvl="1"/>
            <a:r>
              <a:rPr lang="en-US" dirty="0" smtClean="0"/>
              <a:t>Animal + Trump + Health Object movement area (down the screen)</a:t>
            </a:r>
          </a:p>
          <a:p>
            <a:pPr lvl="1"/>
            <a:r>
              <a:rPr lang="en-US" dirty="0" smtClean="0"/>
              <a:t>Player movement area (back and forth)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5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– Game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Player</a:t>
            </a:r>
          </a:p>
          <a:p>
            <a:pPr lvl="1"/>
            <a:r>
              <a:rPr lang="en-US" dirty="0" smtClean="0"/>
              <a:t>Trump (kicks him into Animal Area)</a:t>
            </a:r>
          </a:p>
          <a:p>
            <a:pPr lvl="1"/>
            <a:r>
              <a:rPr lang="en-US" dirty="0" smtClean="0"/>
              <a:t>Animal (if it goes into Player Area, lose game)</a:t>
            </a:r>
          </a:p>
          <a:p>
            <a:r>
              <a:rPr lang="en-US" b="1" dirty="0" smtClean="0"/>
              <a:t>Trump</a:t>
            </a:r>
          </a:p>
          <a:p>
            <a:pPr lvl="1"/>
            <a:r>
              <a:rPr lang="en-US" dirty="0" smtClean="0"/>
              <a:t>Player (gets kicked into Animal area)</a:t>
            </a:r>
          </a:p>
          <a:p>
            <a:pPr lvl="1"/>
            <a:r>
              <a:rPr lang="en-US" dirty="0" smtClean="0"/>
              <a:t>Animal (rebounds Animal into Cage, but loses Health)</a:t>
            </a:r>
          </a:p>
          <a:p>
            <a:pPr lvl="1"/>
            <a:r>
              <a:rPr lang="en-US" dirty="0" smtClean="0"/>
              <a:t>Health (restores Health)</a:t>
            </a:r>
          </a:p>
          <a:p>
            <a:r>
              <a:rPr lang="en-US" b="1" dirty="0" smtClean="0"/>
              <a:t>Animals</a:t>
            </a:r>
          </a:p>
          <a:p>
            <a:pPr lvl="1"/>
            <a:r>
              <a:rPr lang="en-US" dirty="0" smtClean="0"/>
              <a:t>Cage (don’t move while in Cage)</a:t>
            </a:r>
          </a:p>
          <a:p>
            <a:pPr lvl="1"/>
            <a:r>
              <a:rPr lang="en-US" dirty="0" smtClean="0"/>
              <a:t>Trump (go back to cage after Trump encounter, damage Trump)</a:t>
            </a:r>
          </a:p>
          <a:p>
            <a:pPr lvl="1"/>
            <a:r>
              <a:rPr lang="en-US" dirty="0" smtClean="0"/>
              <a:t>Player (if they get into Player area, the trigger a “game lost”)</a:t>
            </a:r>
          </a:p>
          <a:p>
            <a:r>
              <a:rPr lang="en-US" b="1" dirty="0" smtClean="0"/>
              <a:t>Health</a:t>
            </a:r>
          </a:p>
          <a:p>
            <a:pPr lvl="1"/>
            <a:r>
              <a:rPr lang="en-US" dirty="0" smtClean="0"/>
              <a:t>Trump (restores Trump health on collision)</a:t>
            </a:r>
          </a:p>
          <a:p>
            <a:r>
              <a:rPr lang="en-US" b="1" dirty="0" smtClean="0"/>
              <a:t>Zoo/Cage</a:t>
            </a:r>
          </a:p>
          <a:p>
            <a:pPr lvl="1"/>
            <a:r>
              <a:rPr lang="en-US" dirty="0" smtClean="0"/>
              <a:t>Keeps Animals from moving</a:t>
            </a:r>
          </a:p>
          <a:p>
            <a:r>
              <a:rPr lang="en-US" b="1" dirty="0" smtClean="0"/>
              <a:t>Zoo/Animal Area</a:t>
            </a:r>
          </a:p>
          <a:p>
            <a:pPr lvl="1"/>
            <a:r>
              <a:rPr lang="en-US" dirty="0" smtClean="0"/>
              <a:t>Allows Animals, Trump, Health to move</a:t>
            </a:r>
          </a:p>
          <a:p>
            <a:pPr lvl="1"/>
            <a:r>
              <a:rPr lang="en-US" dirty="0" smtClean="0"/>
              <a:t>Allows collisions between Animals, Trump, Health</a:t>
            </a:r>
          </a:p>
          <a:p>
            <a:r>
              <a:rPr lang="en-US" b="1" dirty="0" smtClean="0"/>
              <a:t>Zoo/Player Area</a:t>
            </a:r>
          </a:p>
          <a:p>
            <a:pPr lvl="1"/>
            <a:r>
              <a:rPr lang="en-US" dirty="0" smtClean="0"/>
              <a:t>Allows Player to move</a:t>
            </a:r>
          </a:p>
          <a:p>
            <a:pPr lvl="1"/>
            <a:r>
              <a:rPr lang="en-US" dirty="0" smtClean="0"/>
              <a:t>Detects if Animal entered region, if so, ends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2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Matrix-Game Screen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49302"/>
              </p:ext>
            </p:extLst>
          </p:nvPr>
        </p:nvGraphicFramePr>
        <p:xfrm>
          <a:off x="0" y="2209800"/>
          <a:ext cx="9296400" cy="34239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9966"/>
                <a:gridCol w="1141401"/>
                <a:gridCol w="1141401"/>
                <a:gridCol w="939978"/>
                <a:gridCol w="805695"/>
                <a:gridCol w="1275684"/>
                <a:gridCol w="1342825"/>
                <a:gridCol w="1239450"/>
              </a:tblGrid>
              <a:tr h="5334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PLAYER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ANIMALS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ZOO/CAGE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ZOO/ANIMAL</a:t>
                      </a:r>
                      <a:r>
                        <a:rPr lang="en-US" sz="1400" baseline="0" dirty="0" smtClean="0"/>
                        <a:t> AREA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ZOO/PLAYER AREA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ANIMALS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ZOO/CAGE AREA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ZOO/ANIMAL </a:t>
                      </a:r>
                      <a:r>
                        <a:rPr lang="en-US" sz="1400" baseline="0" dirty="0" smtClean="0"/>
                        <a:t>AREA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ZOO/PLAYER AREA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74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1046</Words>
  <Application>Microsoft Macintosh PowerPoint</Application>
  <PresentationFormat>On-screen Show (4:3)</PresentationFormat>
  <Paragraphs>281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ZooKill Soccer</vt:lpstr>
      <vt:lpstr>Game Design Document - 1</vt:lpstr>
      <vt:lpstr>Game Design Document - 2</vt:lpstr>
      <vt:lpstr>Game Design Document – 3 </vt:lpstr>
      <vt:lpstr>Game Design Document - 4</vt:lpstr>
      <vt:lpstr>Screens</vt:lpstr>
      <vt:lpstr>The Characters – All Screens</vt:lpstr>
      <vt:lpstr>Interactions – Game Screen</vt:lpstr>
      <vt:lpstr>Interaction Matrix-Game Screen</vt:lpstr>
      <vt:lpstr>Inheritance – Game Screens</vt:lpstr>
      <vt:lpstr>Objects – Inheritance Info</vt:lpstr>
      <vt:lpstr>Objects – Inheritance - Characters</vt:lpstr>
      <vt:lpstr>Objects – Inheritance - Area</vt:lpstr>
      <vt:lpstr>Game Screen - Compositing</vt:lpstr>
      <vt:lpstr>Add JS Objects</vt:lpstr>
      <vt:lpstr>Base Objects - Compositing</vt:lpstr>
      <vt:lpstr>Animal - Inheritance</vt:lpstr>
      <vt:lpstr>Player - Inheritance</vt:lpstr>
      <vt:lpstr>Trump - Inheritance</vt:lpstr>
      <vt:lpstr>Zoo - Inheritance</vt:lpstr>
      <vt:lpstr>Animal - Inheritance</vt:lpstr>
      <vt:lpstr>Animal - Inheritance</vt:lpstr>
      <vt:lpstr>Cages - Inheritance</vt:lpstr>
      <vt:lpstr>Score - Inheritance</vt:lpstr>
      <vt:lpstr>StartScreen - Inheritance</vt:lpstr>
      <vt:lpstr>EndScreen - Inheritance</vt:lpstr>
      <vt:lpstr>Game - Inheritance</vt:lpstr>
      <vt:lpstr>Full Object Inheritance</vt:lpstr>
      <vt:lpstr>Full Object Inheritance</vt:lpstr>
      <vt:lpstr>Week 11 Upload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ZooKill Soccer</dc:title>
  <dc:creator>Pete Markiewicz</dc:creator>
  <cp:lastModifiedBy>AiCA LA</cp:lastModifiedBy>
  <cp:revision>26</cp:revision>
  <dcterms:created xsi:type="dcterms:W3CDTF">2016-05-04T18:52:11Z</dcterms:created>
  <dcterms:modified xsi:type="dcterms:W3CDTF">2016-05-17T16:18:40Z</dcterms:modified>
</cp:coreProperties>
</file>