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82" r:id="rId10"/>
    <p:sldId id="262" r:id="rId11"/>
    <p:sldId id="283" r:id="rId12"/>
    <p:sldId id="281" r:id="rId13"/>
    <p:sldId id="263" r:id="rId14"/>
    <p:sldId id="279" r:id="rId15"/>
    <p:sldId id="265" r:id="rId16"/>
    <p:sldId id="284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85785" autoAdjust="0"/>
  </p:normalViewPr>
  <p:slideViewPr>
    <p:cSldViewPr>
      <p:cViewPr varScale="1">
        <p:scale>
          <a:sx n="79" d="100"/>
          <a:sy n="79" d="100"/>
        </p:scale>
        <p:origin x="17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B70F-A253-4C83-82BB-AA33FF125B46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CD00-A32E-463D-A58E-D1E7B880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54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73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5CD-07AA-4BE5-9799-99D1952EFDC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MetaCritique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Bishop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Parser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components to a result: Title, score, critic reviews link, etc.</a:t>
            </a:r>
          </a:p>
          <a:p>
            <a:r>
              <a:rPr lang="en-US" dirty="0" smtClean="0"/>
              <a:t>Movies and Games use same element tags for their data across all pages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Parser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“&lt;</a:t>
            </a:r>
            <a:r>
              <a:rPr lang="en-US" dirty="0"/>
              <a:t>span </a:t>
            </a:r>
            <a:r>
              <a:rPr lang="en-US" dirty="0" smtClean="0"/>
              <a:t>class=‘data’ </a:t>
            </a:r>
            <a:r>
              <a:rPr lang="en-US" dirty="0" err="1" smtClean="0"/>
              <a:t>itemprop</a:t>
            </a:r>
            <a:r>
              <a:rPr lang="en-US" dirty="0" smtClean="0"/>
              <a:t>=‘genre’&gt;” precedes the genre</a:t>
            </a:r>
          </a:p>
          <a:p>
            <a:r>
              <a:rPr lang="en-US" dirty="0" smtClean="0"/>
              <a:t>Search for this in the source code, pull title from there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&gt; Bing &gt; </a:t>
            </a:r>
            <a:r>
              <a:rPr lang="en-US" dirty="0" err="1" smtClean="0"/>
              <a:t>Metacritic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Bings the search query, using its functionality to guess the most relevant result</a:t>
            </a:r>
          </a:p>
          <a:p>
            <a:r>
              <a:rPr lang="en-US" dirty="0" smtClean="0"/>
              <a:t>Bing pulls the </a:t>
            </a:r>
            <a:r>
              <a:rPr lang="en-US" dirty="0" err="1" smtClean="0"/>
              <a:t>metacritic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MetaCritique</a:t>
            </a:r>
            <a:r>
              <a:rPr lang="en-US" dirty="0" smtClean="0"/>
              <a:t> pulls product info from </a:t>
            </a:r>
            <a:r>
              <a:rPr lang="en-US" dirty="0" err="1" smtClean="0"/>
              <a:t>Metacritic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functionality: Progress Bar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asynchronous queries: Bing then </a:t>
            </a:r>
            <a:r>
              <a:rPr lang="en-US" dirty="0" err="1" smtClean="0"/>
              <a:t>Metacritic</a:t>
            </a:r>
            <a:endParaRPr lang="en-US" dirty="0" smtClean="0"/>
          </a:p>
          <a:p>
            <a:r>
              <a:rPr lang="en-US" dirty="0" smtClean="0"/>
              <a:t>When crawling Bing, </a:t>
            </a:r>
            <a:r>
              <a:rPr lang="en-US" dirty="0" err="1" smtClean="0"/>
              <a:t>AsyncTask</a:t>
            </a:r>
            <a:r>
              <a:rPr lang="en-US" dirty="0" smtClean="0"/>
              <a:t> shows a progress bar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hideSoftKeyboard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Hides </a:t>
            </a:r>
            <a:r>
              <a:rPr lang="en-US" dirty="0" err="1" smtClean="0"/>
              <a:t>EditText</a:t>
            </a:r>
            <a:r>
              <a:rPr lang="en-US" dirty="0" smtClean="0"/>
              <a:t> keyboard when a user taps outside the </a:t>
            </a:r>
            <a:r>
              <a:rPr lang="en-US" dirty="0" smtClean="0"/>
              <a:t>keyboard</a:t>
            </a:r>
          </a:p>
          <a:p>
            <a:pPr marL="0" indent="0">
              <a:buNone/>
            </a:pPr>
            <a:r>
              <a:rPr lang="en-US" dirty="0" smtClean="0"/>
              <a:t>Add touch listener to the main </a:t>
            </a:r>
            <a:r>
              <a:rPr lang="en-US" dirty="0" err="1" smtClean="0"/>
              <a:t>RelativeLayout</a:t>
            </a:r>
            <a:r>
              <a:rPr lang="en-US" dirty="0"/>
              <a:t>:</a:t>
            </a:r>
            <a:r>
              <a:rPr lang="en-US" dirty="0" smtClean="0"/>
              <a:t> if tapped, hide contextual keyboard currently </a:t>
            </a:r>
            <a:r>
              <a:rPr lang="en-US" smtClean="0"/>
              <a:t>being displayed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Simple, yet effective and sleek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Metacritic</a:t>
            </a:r>
            <a:r>
              <a:rPr lang="en-US" dirty="0" smtClean="0"/>
              <a:t> page is not the first result?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issue, if not handled then it would crash the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Metacritic</a:t>
            </a:r>
            <a:r>
              <a:rPr lang="en-US" dirty="0" smtClean="0"/>
              <a:t> page is not the first result?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to make sure that Bing result directs to http://www.metacritic.com/ , otherwise throws an error to the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critic reviews, user reviews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the critic and user reviews</a:t>
            </a:r>
          </a:p>
          <a:p>
            <a:r>
              <a:rPr lang="en-US" dirty="0" smtClean="0"/>
              <a:t>Use Bing to a more powerful extent – List relevant products for a search term</a:t>
            </a:r>
          </a:p>
          <a:p>
            <a:r>
              <a:rPr lang="en-US" dirty="0" smtClean="0"/>
              <a:t>E.G. “Lord of the Rings” returns all three movies, all the video games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" y="2220378"/>
            <a:ext cx="5587301" cy="12698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35814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Review aggregator: Movies, Music, T.V. Shows, and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35814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View </a:t>
            </a:r>
            <a:r>
              <a:rPr lang="en-US" dirty="0" err="1" smtClean="0"/>
              <a:t>Metascores</a:t>
            </a:r>
            <a:r>
              <a:rPr lang="en-US" dirty="0" smtClean="0"/>
              <a:t> and product information on your Android device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" y="2232570"/>
            <a:ext cx="6653968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7162800" cy="4029075"/>
          </a:xfr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Asynchronized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crux of the app</a:t>
            </a:r>
          </a:p>
          <a:p>
            <a:r>
              <a:rPr lang="en-US" dirty="0" smtClean="0"/>
              <a:t>Pull source code from two different sources, with the </a:t>
            </a:r>
            <a:r>
              <a:rPr lang="en-US" dirty="0" err="1" smtClean="0"/>
              <a:t>Metacritic</a:t>
            </a:r>
            <a:r>
              <a:rPr lang="en-US" dirty="0" smtClean="0"/>
              <a:t> page of the product being the main 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 the Wheel?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with program “knowing” what a user is trying to search for</a:t>
            </a:r>
          </a:p>
          <a:p>
            <a:r>
              <a:rPr lang="en-US" dirty="0" smtClean="0"/>
              <a:t>E.G. user searches “Lord o </a:t>
            </a:r>
            <a:r>
              <a:rPr lang="en-US" dirty="0" err="1" smtClean="0"/>
              <a:t>teh</a:t>
            </a:r>
            <a:r>
              <a:rPr lang="en-US" dirty="0" smtClean="0"/>
              <a:t> Rings” and meant “Lord of the Rings”</a:t>
            </a:r>
          </a:p>
          <a:p>
            <a:r>
              <a:rPr lang="en-US" dirty="0" smtClean="0"/>
              <a:t>Do I reinvent the wheel and write my own functionality?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turn to Google for help…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" y="1676400"/>
            <a:ext cx="9137084" cy="4197346"/>
          </a:xfrm>
        </p:spPr>
      </p:pic>
    </p:spTree>
    <p:extLst>
      <p:ext uri="{BB962C8B-B14F-4D97-AF65-F5344CB8AC3E}">
        <p14:creationId xmlns:p14="http://schemas.microsoft.com/office/powerpoint/2010/main" val="2495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HTTP request to Bing for “[Search term] + </a:t>
            </a:r>
            <a:r>
              <a:rPr lang="en-US" dirty="0" err="1" smtClean="0"/>
              <a:t>metacritic</a:t>
            </a:r>
            <a:r>
              <a:rPr lang="en-US" dirty="0" smtClean="0"/>
              <a:t>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first result, if not to a </a:t>
            </a:r>
            <a:r>
              <a:rPr lang="en-US" dirty="0" err="1" smtClean="0"/>
              <a:t>metacritic</a:t>
            </a:r>
            <a:r>
              <a:rPr lang="en-US" dirty="0" smtClean="0"/>
              <a:t> page then throw back an error</a:t>
            </a:r>
          </a:p>
          <a:p>
            <a:r>
              <a:rPr lang="en-US" dirty="0" smtClean="0"/>
              <a:t>Works for most all product searches, otherwise user types in a more specific 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419</Words>
  <Application>Microsoft Office PowerPoint</Application>
  <PresentationFormat>On-screen Show (4:3)</PresentationFormat>
  <Paragraphs>61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MetaCritique</vt:lpstr>
      <vt:lpstr>PowerPoint Presentation</vt:lpstr>
      <vt:lpstr>PowerPoint Presentation</vt:lpstr>
      <vt:lpstr>Video Games</vt:lpstr>
      <vt:lpstr>Asynchronized</vt:lpstr>
      <vt:lpstr>Reinvent the Wheel?</vt:lpstr>
      <vt:lpstr>Or turn to Google for help…</vt:lpstr>
      <vt:lpstr>Bing Interface</vt:lpstr>
      <vt:lpstr>Bing Interface</vt:lpstr>
      <vt:lpstr>Meta Parser</vt:lpstr>
      <vt:lpstr>Meta Parser</vt:lpstr>
      <vt:lpstr>Front-end &gt; Bing &gt; Metacritic</vt:lpstr>
      <vt:lpstr>Added functionality: Progress Bar</vt:lpstr>
      <vt:lpstr>hideSoftKeyboard</vt:lpstr>
      <vt:lpstr>What if Metacritic page is not the first result?</vt:lpstr>
      <vt:lpstr>What if Metacritic page is not the first result?</vt:lpstr>
      <vt:lpstr>External links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Taylor Bishop</cp:lastModifiedBy>
  <cp:revision>32</cp:revision>
  <dcterms:created xsi:type="dcterms:W3CDTF">2012-11-04T17:08:27Z</dcterms:created>
  <dcterms:modified xsi:type="dcterms:W3CDTF">2013-12-12T21:59:34Z</dcterms:modified>
</cp:coreProperties>
</file>