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78" r:id="rId9"/>
    <p:sldId id="262" r:id="rId10"/>
    <p:sldId id="281" r:id="rId11"/>
    <p:sldId id="263" r:id="rId12"/>
    <p:sldId id="279" r:id="rId13"/>
    <p:sldId id="265" r:id="rId14"/>
    <p:sldId id="264" r:id="rId15"/>
    <p:sldId id="266" r:id="rId16"/>
    <p:sldId id="267" r:id="rId17"/>
    <p:sldId id="269" r:id="rId18"/>
    <p:sldId id="270" r:id="rId19"/>
    <p:sldId id="271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85785" autoAdjust="0"/>
  </p:normalViewPr>
  <p:slideViewPr>
    <p:cSldViewPr>
      <p:cViewPr varScale="1">
        <p:scale>
          <a:sx n="79" d="100"/>
          <a:sy n="79" d="100"/>
        </p:scale>
        <p:origin x="173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3B70F-A253-4C83-82BB-AA33FF125B46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9CD00-A32E-463D-A58E-D1E7B880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92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3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90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4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20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8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6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0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3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6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5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6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3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insert name here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6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0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7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2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2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6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5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22</Words>
  <Application>Microsoft Office PowerPoint</Application>
  <PresentationFormat>On-screen Show (4:3)</PresentationFormat>
  <Paragraphs>19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Pecha Kucha</dc:title>
  <dc:creator>craley</dc:creator>
  <cp:lastModifiedBy>Taylor Bishop</cp:lastModifiedBy>
  <cp:revision>22</cp:revision>
  <dcterms:created xsi:type="dcterms:W3CDTF">2012-11-04T17:08:27Z</dcterms:created>
  <dcterms:modified xsi:type="dcterms:W3CDTF">2013-12-12T20:08:30Z</dcterms:modified>
</cp:coreProperties>
</file>