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0" name="Shape 60"/>
          <p:cNvGrpSpPr/>
          <p:nvPr/>
        </p:nvGrpSpPr>
        <p:grpSpPr>
          <a:xfrm>
            <a:off y="1000670" x="-11"/>
            <a:ext cy="3087224" cx="7314320"/>
            <a:chOff y="1378676" x="-11"/>
            <a:chExt cy="4116299" cx="7314320"/>
          </a:xfrm>
        </p:grpSpPr>
        <p:sp>
          <p:nvSpPr>
            <p:cNvPr id="61" name="Shape 61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6" name="Shape 66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67" name="Shape 6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278513" x="456245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278513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75" name="Shape 7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9" name="Shape 79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80" name="Shape 80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 flipH="1">
            <a:off y="4623760" x="8964665"/>
            <a:ext cy="5214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y="4623760" x="3866777"/>
            <a:ext cy="5214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623760" x="3866812"/>
            <a:ext cy="521400" cx="5097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70" x="33867"/>
            <a:ext cy="2107677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3035893" x="5734187"/>
            <a:ext cy="2107677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1699925" x="305025"/>
            <a:ext cy="1000499" cx="6931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Multiplayer Internet Chess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y="2700350" x="483850"/>
            <a:ext cy="675299" cx="6602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 Aloqla, Taylor Bishop, Tyler George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78525" x="457200"/>
            <a:ext cy="3630300" cx="7515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User will be asked to enter a username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User can create a new game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User can join an existing game from a list of players who have already created a game and are awaiting a second player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Using Node.js with Express and Socket.io on an EC2 instance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- Javascript for both the frontend and backend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Implemented using Strategy design pattern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 persistent data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Architectural Diagram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28625" x="1398950"/>
            <a:ext cy="4314877" cx="618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