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2" r:id="rId2"/>
    <p:sldId id="324" r:id="rId3"/>
    <p:sldId id="303" r:id="rId4"/>
    <p:sldId id="320" r:id="rId5"/>
    <p:sldId id="317" r:id="rId6"/>
    <p:sldId id="326" r:id="rId7"/>
    <p:sldId id="327" r:id="rId8"/>
    <p:sldId id="32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3743" autoAdjust="0"/>
  </p:normalViewPr>
  <p:slideViewPr>
    <p:cSldViewPr snapToGrid="0">
      <p:cViewPr varScale="1">
        <p:scale>
          <a:sx n="107" d="100"/>
          <a:sy n="107" d="100"/>
        </p:scale>
        <p:origin x="7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7B8C7-203F-48EE-B367-EF47AB174AF8}" type="datetimeFigureOut">
              <a:rPr lang="en-US" smtClean="0"/>
              <a:t>30/04/2018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D3B2D-E992-42C3-99C1-00FCA1E86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64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D3B2D-E992-42C3-99C1-00FCA1E86B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83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D3B2D-E992-42C3-99C1-00FCA1E86B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65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D3B2D-E992-42C3-99C1-00FCA1E86B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78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D3B2D-E992-42C3-99C1-00FCA1E86B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98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D3B2D-E992-42C3-99C1-00FCA1E86B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42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A374-9587-4008-8ACB-6247C6D1F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FE911-E540-46A3-82D6-434812B08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5E871-5922-4A9B-86E9-0014A63A7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C2A4-9C68-4257-B1B2-BBD88B6B96AA}" type="datetimeFigureOut">
              <a:rPr lang="en-US" smtClean="0"/>
              <a:t>30/04/2018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B5523-D543-45DD-BA58-47DFBB70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C8A3F-53E9-4FF8-9A9D-861EBD9D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A18B-06CD-46BC-B2BE-9C891C77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7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8947-0E8A-4156-9B97-174DE1AAF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0D3FE-76B2-4AA2-B337-241D09D59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A8DD8-DBAF-478C-9EF1-63F46FBE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C2A4-9C68-4257-B1B2-BBD88B6B96AA}" type="datetimeFigureOut">
              <a:rPr lang="en-US" smtClean="0"/>
              <a:t>30/04/2018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F6D67-CDD8-4BAC-AC5C-B2E5EE9D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5CAE3-A97B-4497-8E49-78EECA57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A18B-06CD-46BC-B2BE-9C891C77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6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69DAE-E223-4E99-B476-866F6F432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30112-B208-440E-A2A9-4A23CB98A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D924A-A8A8-4D2F-A93D-26F8F3F4B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C2A4-9C68-4257-B1B2-BBD88B6B96AA}" type="datetimeFigureOut">
              <a:rPr lang="en-US" smtClean="0"/>
              <a:t>30/04/2018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13DB0-2C0A-4BFE-A11C-2B1B6A2F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22E65-43C1-4B1E-A783-0624A586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A18B-06CD-46BC-B2BE-9C891C77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29F1F-1BAD-4D85-8D0B-FB75E118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7EAFB-C9C8-4440-B100-71566233E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D7C55-79DD-4FC5-9EBE-DCA1868A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C2A4-9C68-4257-B1B2-BBD88B6B96AA}" type="datetimeFigureOut">
              <a:rPr lang="en-US" smtClean="0"/>
              <a:t>30/04/2018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99CF4-0B4B-4749-A55A-DCD6B75F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68861-A9E0-4A2A-AF9F-EA339664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A18B-06CD-46BC-B2BE-9C891C77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8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08BE-AFE8-4272-A6A1-D40E086B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63E0F-D725-4F73-BD14-BA178C0C5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18D37-4AFE-452A-A0DC-8307B528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C2A4-9C68-4257-B1B2-BBD88B6B96AA}" type="datetimeFigureOut">
              <a:rPr lang="en-US" smtClean="0"/>
              <a:t>30/04/2018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69A61-40D0-4DE5-8068-7F350E8CB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3758B-A7BC-464F-83D1-95456766F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A18B-06CD-46BC-B2BE-9C891C77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5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DC4F-E12C-4796-A0CF-43394388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2E530-A418-436E-B601-59FE4A767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1D74D-5061-432E-8862-75D77D69D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ED1DC-C91F-4880-A5B1-BE9D3A2E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C2A4-9C68-4257-B1B2-BBD88B6B96AA}" type="datetimeFigureOut">
              <a:rPr lang="en-US" smtClean="0"/>
              <a:t>30/04/2018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8234D-5ED7-4A20-A85B-BBEE62B2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3656B-A13A-4C31-9A86-A0AE9B46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A18B-06CD-46BC-B2BE-9C891C77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0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5638-34A0-484E-A54A-8A1B1F5C8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F0591-C776-4DA0-AAD6-308AD8580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AD22F-2D81-4DE1-B89B-7C6850749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559A95-350A-4A5F-BC22-6188FB31A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13D253-A3E6-4885-BEEA-3D1EBC5EC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F29FA-3C59-449B-A40D-0683CDC0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C2A4-9C68-4257-B1B2-BBD88B6B96AA}" type="datetimeFigureOut">
              <a:rPr lang="en-US" smtClean="0"/>
              <a:t>30/04/2018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2B5006-8030-495F-8315-8C5E32D61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FCA592-D807-43FA-AB13-69F64D0E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A18B-06CD-46BC-B2BE-9C891C77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2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3D4C-5629-4AB3-9B30-363F654B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2E6004-AFD6-419D-96F1-941D8CEA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C2A4-9C68-4257-B1B2-BBD88B6B96AA}" type="datetimeFigureOut">
              <a:rPr lang="en-US" smtClean="0"/>
              <a:t>30/04/2018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B2BE6-95C9-4482-9527-B3E87E22C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F3577-5AC7-4754-B920-42A50605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A18B-06CD-46BC-B2BE-9C891C77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4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D6C3B-8C32-4410-8B70-328EF6FB6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C2A4-9C68-4257-B1B2-BBD88B6B96AA}" type="datetimeFigureOut">
              <a:rPr lang="en-US" smtClean="0"/>
              <a:t>30/04/2018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250185-C401-4B0D-B3FF-F7A2AC76C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35762-C303-40EE-B74D-B89D4A2E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A18B-06CD-46BC-B2BE-9C891C77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0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F8B2-06ED-44AE-B8E2-132396358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EC1A8-0EA7-4950-A2EF-4529A9ACC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899C8-FC9B-477A-A5C3-99B76808B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1FED4-6AF4-4212-B9A4-E83B90FFC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C2A4-9C68-4257-B1B2-BBD88B6B96AA}" type="datetimeFigureOut">
              <a:rPr lang="en-US" smtClean="0"/>
              <a:t>30/04/2018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545DC-B939-42C7-A06D-A2CE50EF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923F5-C0C1-438F-AED6-04472393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A18B-06CD-46BC-B2BE-9C891C77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4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A968-3404-43C4-875D-E88352903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30A5E3-E9E2-4FDE-8DA6-214E669CF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8FAAA-E574-451A-86EA-3276CDB04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5E82D-DC97-46B6-9912-3DB40B9A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C2A4-9C68-4257-B1B2-BBD88B6B96AA}" type="datetimeFigureOut">
              <a:rPr lang="en-US" smtClean="0"/>
              <a:t>30/04/2018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744DD-FE06-465F-9F2D-E71F2E11F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39660-B725-4022-9108-C6E66ED4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A18B-06CD-46BC-B2BE-9C891C77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0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80B07-4F22-4F49-9701-E2E661E40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329BA-00FC-4FFA-A889-B29031D25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05CA8-68FD-445A-A7D2-0EE0043E4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4C2A4-9C68-4257-B1B2-BBD88B6B96AA}" type="datetimeFigureOut">
              <a:rPr lang="en-US" smtClean="0"/>
              <a:t>30/04/2018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F7699-91D7-4B42-BD62-452651085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E321D-9F59-44FB-A503-EDDE12A05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0A18B-06CD-46BC-B2BE-9C891C77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trandinhson3086/Data-Mining-class" TargetMode="External"/><Relationship Id="rId4" Type="http://schemas.openxmlformats.org/officeDocument/2006/relationships/hyperlink" Target="https://github.com/nhduong/intro_dee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E1B921BF-891C-40AE-A6B4-328216D32C80}"/>
              </a:ext>
            </a:extLst>
          </p:cNvPr>
          <p:cNvSpPr txBox="1">
            <a:spLocks/>
          </p:cNvSpPr>
          <p:nvPr/>
        </p:nvSpPr>
        <p:spPr>
          <a:xfrm>
            <a:off x="838690" y="2373626"/>
            <a:ext cx="10829360" cy="12851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Project Report: MLP Classification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FA47AA-11A6-4293-9DCD-555518F48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81400" cy="10191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C310A1-634D-4149-A704-E4E145AD9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249" y="84843"/>
            <a:ext cx="5140751" cy="589222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2C7680-B68E-425D-A0F9-83F56061EF48}"/>
              </a:ext>
            </a:extLst>
          </p:cNvPr>
          <p:cNvSpPr txBox="1">
            <a:spLocks/>
          </p:cNvSpPr>
          <p:nvPr/>
        </p:nvSpPr>
        <p:spPr>
          <a:xfrm>
            <a:off x="341193" y="3602038"/>
            <a:ext cx="11505063" cy="30853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2018.04.07</a:t>
            </a:r>
          </a:p>
          <a:p>
            <a:pPr marL="0" indent="0" algn="ctr">
              <a:buNone/>
            </a:pPr>
            <a:r>
              <a:rPr lang="en-US"/>
              <a:t>Tran Dinh Son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mar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6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E1B921BF-891C-40AE-A6B4-328216D32C80}"/>
              </a:ext>
            </a:extLst>
          </p:cNvPr>
          <p:cNvSpPr txBox="1">
            <a:spLocks/>
          </p:cNvSpPr>
          <p:nvPr/>
        </p:nvSpPr>
        <p:spPr>
          <a:xfrm>
            <a:off x="537499" y="226222"/>
            <a:ext cx="10420351" cy="524327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AAFFD0-A1EF-4946-A2D9-DDB566E8BA52}"/>
              </a:ext>
            </a:extLst>
          </p:cNvPr>
          <p:cNvSpPr/>
          <p:nvPr/>
        </p:nvSpPr>
        <p:spPr>
          <a:xfrm>
            <a:off x="859865" y="5004390"/>
            <a:ext cx="10868715" cy="1186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/>
              <a:t>MNIST dataset: </a:t>
            </a:r>
            <a:r>
              <a:rPr lang="en-US" sz="2500" b="1" dirty="0"/>
              <a:t>60,000 data </a:t>
            </a:r>
            <a:r>
              <a:rPr lang="en-US" sz="2500" dirty="0"/>
              <a:t>(training set) and </a:t>
            </a:r>
            <a:r>
              <a:rPr lang="en-US" sz="2500" b="1" dirty="0"/>
              <a:t>10,000 data (testing set)</a:t>
            </a:r>
          </a:p>
          <a:p>
            <a:pPr>
              <a:lnSpc>
                <a:spcPct val="150000"/>
              </a:lnSpc>
            </a:pPr>
            <a:r>
              <a:rPr lang="en-US" sz="2500" dirty="0"/>
              <a:t>Applications: Human-machine interaction, surveillance, etc.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0665C0E-F11E-45D7-956F-7D10180A44AA}"/>
              </a:ext>
            </a:extLst>
          </p:cNvPr>
          <p:cNvSpPr/>
          <p:nvPr/>
        </p:nvSpPr>
        <p:spPr>
          <a:xfrm>
            <a:off x="5192816" y="2183362"/>
            <a:ext cx="1866122" cy="802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CB7C1-0C7E-466B-842E-B487C64A8C68}"/>
              </a:ext>
            </a:extLst>
          </p:cNvPr>
          <p:cNvSpPr txBox="1"/>
          <p:nvPr/>
        </p:nvSpPr>
        <p:spPr>
          <a:xfrm>
            <a:off x="9347216" y="1615083"/>
            <a:ext cx="8675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385318-D920-461D-8EEB-AC99CDC46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803" y="1310004"/>
            <a:ext cx="2842546" cy="28265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A6BD7A-D6FA-457F-A12B-0184B707D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201" y="894251"/>
            <a:ext cx="959915" cy="36580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1457D7-59BD-48ED-802A-C38744A31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6510991"/>
            <a:ext cx="4333875" cy="34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6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43D4C70-B98F-40FB-A32C-C38EAA7C5232}"/>
              </a:ext>
            </a:extLst>
          </p:cNvPr>
          <p:cNvSpPr txBox="1">
            <a:spLocks/>
          </p:cNvSpPr>
          <p:nvPr/>
        </p:nvSpPr>
        <p:spPr>
          <a:xfrm>
            <a:off x="885824" y="166138"/>
            <a:ext cx="10420351" cy="524327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5A2B10-B950-4782-B76F-BD65D7A1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510991"/>
            <a:ext cx="4333875" cy="3470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735CE3-C773-48AD-9952-68829F2336B9}"/>
              </a:ext>
            </a:extLst>
          </p:cNvPr>
          <p:cNvSpPr txBox="1"/>
          <p:nvPr/>
        </p:nvSpPr>
        <p:spPr>
          <a:xfrm>
            <a:off x="1075764" y="996804"/>
            <a:ext cx="89826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Multilayer perceptron (MLP)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58372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D6BC8AAA-2AEE-44C4-A486-4D477433EAF3}"/>
              </a:ext>
            </a:extLst>
          </p:cNvPr>
          <p:cNvSpPr txBox="1">
            <a:spLocks/>
          </p:cNvSpPr>
          <p:nvPr/>
        </p:nvSpPr>
        <p:spPr>
          <a:xfrm>
            <a:off x="885824" y="166138"/>
            <a:ext cx="10420351" cy="524327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0F81C4D-B23C-4D9A-86E0-E9318242A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031" y="690465"/>
            <a:ext cx="313936" cy="53277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05B8D5-25F6-40CE-A842-620C93F44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422" y="1102716"/>
            <a:ext cx="9430782" cy="44150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9D35CB-0C8C-4A04-ABF5-AD866BF8CC21}"/>
              </a:ext>
            </a:extLst>
          </p:cNvPr>
          <p:cNvSpPr txBox="1"/>
          <p:nvPr/>
        </p:nvSpPr>
        <p:spPr>
          <a:xfrm>
            <a:off x="5160102" y="5333131"/>
            <a:ext cx="187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MLP Classification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FE49A7-C01F-45DB-A639-F4AF275FD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6510991"/>
            <a:ext cx="4333875" cy="34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1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B48A92D5-8A00-47F2-96B5-5CFFDC87461B}"/>
              </a:ext>
            </a:extLst>
          </p:cNvPr>
          <p:cNvSpPr txBox="1">
            <a:spLocks/>
          </p:cNvSpPr>
          <p:nvPr/>
        </p:nvSpPr>
        <p:spPr>
          <a:xfrm>
            <a:off x="885824" y="90459"/>
            <a:ext cx="10420351" cy="524327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on MLP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89A5EBF-7DF8-48A3-94AB-CD41D34F4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510991"/>
            <a:ext cx="4333875" cy="34701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48BEC5F-B0B9-4704-91FD-E6863A376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199" y="929989"/>
            <a:ext cx="3030391" cy="31225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B4B283-C9A3-477D-9890-1EE20334DC46}"/>
              </a:ext>
            </a:extLst>
          </p:cNvPr>
          <p:cNvSpPr txBox="1"/>
          <p:nvPr/>
        </p:nvSpPr>
        <p:spPr>
          <a:xfrm>
            <a:off x="8080309" y="4142792"/>
            <a:ext cx="372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Predict test image with trained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434053-32A6-40F8-B73D-081340598A10}"/>
              </a:ext>
            </a:extLst>
          </p:cNvPr>
          <p:cNvSpPr txBox="1"/>
          <p:nvPr/>
        </p:nvSpPr>
        <p:spPr>
          <a:xfrm>
            <a:off x="735410" y="779664"/>
            <a:ext cx="692337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/>
              <a:t>Training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Training time with GTX 1080Ti is about 1.2873 minutes for 30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Training time with GTX 1080 is about 1.4402 minutes for 30 epochs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F8E3A0-85CF-40EF-9488-D64F5582C93A}"/>
              </a:ext>
            </a:extLst>
          </p:cNvPr>
          <p:cNvSpPr txBox="1"/>
          <p:nvPr/>
        </p:nvSpPr>
        <p:spPr>
          <a:xfrm>
            <a:off x="735410" y="1948787"/>
            <a:ext cx="28940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/>
              <a:t>Evaluate trained 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26E3C3-0585-413C-8F9B-928213FAC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410" y="2513403"/>
            <a:ext cx="7074905" cy="11496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33B5E5-B41A-4CB5-8C79-F4EE7ACE1E87}"/>
              </a:ext>
            </a:extLst>
          </p:cNvPr>
          <p:cNvSpPr txBox="1"/>
          <p:nvPr/>
        </p:nvSpPr>
        <p:spPr>
          <a:xfrm>
            <a:off x="885824" y="3953104"/>
            <a:ext cx="223753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Test accuracy: </a:t>
            </a:r>
            <a:r>
              <a:rPr lang="en-US" b="1" dirty="0"/>
              <a:t>96.98%</a:t>
            </a:r>
          </a:p>
        </p:txBody>
      </p:sp>
    </p:spTree>
    <p:extLst>
      <p:ext uri="{BB962C8B-B14F-4D97-AF65-F5344CB8AC3E}">
        <p14:creationId xmlns:p14="http://schemas.microsoft.com/office/powerpoint/2010/main" val="104823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B48A92D5-8A00-47F2-96B5-5CFFDC87461B}"/>
              </a:ext>
            </a:extLst>
          </p:cNvPr>
          <p:cNvSpPr txBox="1">
            <a:spLocks/>
          </p:cNvSpPr>
          <p:nvPr/>
        </p:nvSpPr>
        <p:spPr>
          <a:xfrm>
            <a:off x="885824" y="90459"/>
            <a:ext cx="10420351" cy="524327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on Decision Tree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89A5EBF-7DF8-48A3-94AB-CD41D34F4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510991"/>
            <a:ext cx="4333875" cy="347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B4B283-C9A3-477D-9890-1EE20334DC46}"/>
              </a:ext>
            </a:extLst>
          </p:cNvPr>
          <p:cNvSpPr txBox="1"/>
          <p:nvPr/>
        </p:nvSpPr>
        <p:spPr>
          <a:xfrm>
            <a:off x="8080309" y="4142792"/>
            <a:ext cx="372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 test image with trained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434053-32A6-40F8-B73D-081340598A10}"/>
              </a:ext>
            </a:extLst>
          </p:cNvPr>
          <p:cNvSpPr txBox="1"/>
          <p:nvPr/>
        </p:nvSpPr>
        <p:spPr>
          <a:xfrm>
            <a:off x="735410" y="779664"/>
            <a:ext cx="5658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Training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time with GTX 1080Ti is about 32.76 seconds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F8E3A0-85CF-40EF-9488-D64F5582C93A}"/>
              </a:ext>
            </a:extLst>
          </p:cNvPr>
          <p:cNvSpPr txBox="1"/>
          <p:nvPr/>
        </p:nvSpPr>
        <p:spPr>
          <a:xfrm>
            <a:off x="735410" y="1948787"/>
            <a:ext cx="28940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/>
              <a:t>Evaluate trained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3B5E5-B41A-4CB5-8C79-F4EE7ACE1E87}"/>
              </a:ext>
            </a:extLst>
          </p:cNvPr>
          <p:cNvSpPr txBox="1"/>
          <p:nvPr/>
        </p:nvSpPr>
        <p:spPr>
          <a:xfrm>
            <a:off x="885824" y="3953104"/>
            <a:ext cx="194258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Test accuracy: </a:t>
            </a:r>
            <a:r>
              <a:rPr lang="en-US" b="1" dirty="0"/>
              <a:t>88%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1B6FCA-7CBE-4952-8FD0-88E54EF00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01" y="2600144"/>
            <a:ext cx="8756914" cy="10759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A1F932-C11B-412B-B936-529F9F589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2530" y="1069986"/>
            <a:ext cx="30480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36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B48A92D5-8A00-47F2-96B5-5CFFDC87461B}"/>
              </a:ext>
            </a:extLst>
          </p:cNvPr>
          <p:cNvSpPr txBox="1">
            <a:spLocks/>
          </p:cNvSpPr>
          <p:nvPr/>
        </p:nvSpPr>
        <p:spPr>
          <a:xfrm>
            <a:off x="885824" y="90459"/>
            <a:ext cx="10420351" cy="524327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89A5EBF-7DF8-48A3-94AB-CD41D34F4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510991"/>
            <a:ext cx="4333875" cy="34701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250AEB9-6B07-442D-90A9-8C02AA9E5619}"/>
              </a:ext>
            </a:extLst>
          </p:cNvPr>
          <p:cNvSpPr/>
          <p:nvPr/>
        </p:nvSpPr>
        <p:spPr>
          <a:xfrm>
            <a:off x="1528975" y="5596115"/>
            <a:ext cx="9669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/>
              <a:t>The materials for this section is on</a:t>
            </a:r>
            <a:endParaRPr lang="en-US" dirty="0">
              <a:hlinkClick r:id="rId4"/>
            </a:endParaRPr>
          </a:p>
          <a:p>
            <a:pPr lvl="0" algn="ctr"/>
            <a:r>
              <a:rPr lang="en-US" dirty="0">
                <a:hlinkClick r:id="rId5"/>
              </a:rPr>
              <a:t>https://github.com/trandinhson3086/Data-Mining-class</a:t>
            </a:r>
            <a:r>
              <a:rPr lang="en-US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22ED10-88D9-45C3-9810-F0EC9F269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934764"/>
              </p:ext>
            </p:extLst>
          </p:nvPr>
        </p:nvGraphicFramePr>
        <p:xfrm>
          <a:off x="3019611" y="938719"/>
          <a:ext cx="5937624" cy="26241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8812">
                  <a:extLst>
                    <a:ext uri="{9D8B030D-6E8A-4147-A177-3AD203B41FA5}">
                      <a16:colId xmlns:a16="http://schemas.microsoft.com/office/drawing/2014/main" val="2395822742"/>
                    </a:ext>
                  </a:extLst>
                </a:gridCol>
                <a:gridCol w="2968812">
                  <a:extLst>
                    <a:ext uri="{9D8B030D-6E8A-4147-A177-3AD203B41FA5}">
                      <a16:colId xmlns:a16="http://schemas.microsoft.com/office/drawing/2014/main" val="3633958639"/>
                    </a:ext>
                  </a:extLst>
                </a:gridCol>
              </a:tblGrid>
              <a:tr h="874723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759655"/>
                  </a:ext>
                </a:extLst>
              </a:tr>
              <a:tr h="874723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96.98%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2524356"/>
                  </a:ext>
                </a:extLst>
              </a:tr>
              <a:tr h="874723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88%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463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486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D6BC8AAA-2AEE-44C4-A486-4D477433EAF3}"/>
              </a:ext>
            </a:extLst>
          </p:cNvPr>
          <p:cNvSpPr txBox="1">
            <a:spLocks/>
          </p:cNvSpPr>
          <p:nvPr/>
        </p:nvSpPr>
        <p:spPr>
          <a:xfrm>
            <a:off x="1011330" y="2830028"/>
            <a:ext cx="10420351" cy="524327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0F81C4D-B23C-4D9A-86E0-E9318242A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031" y="690465"/>
            <a:ext cx="313936" cy="53277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FE49A7-C01F-45DB-A639-F4AF275FD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510991"/>
            <a:ext cx="4333875" cy="34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92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19288</TotalTime>
  <Words>155</Words>
  <Application>Microsoft Office PowerPoint</Application>
  <PresentationFormat>Widescreen</PresentationFormat>
  <Paragraphs>42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</dc:creator>
  <cp:lastModifiedBy>son</cp:lastModifiedBy>
  <cp:revision>180</cp:revision>
  <dcterms:created xsi:type="dcterms:W3CDTF">2017-08-14T03:01:53Z</dcterms:created>
  <dcterms:modified xsi:type="dcterms:W3CDTF">2018-04-30T15:33:51Z</dcterms:modified>
</cp:coreProperties>
</file>