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35" r:id="rId2"/>
    <p:sldId id="336" r:id="rId3"/>
    <p:sldId id="337" r:id="rId4"/>
    <p:sldId id="33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0E42-E493-4BD0-85C5-CD464A2424D2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30B1B-EBDC-4B24-9375-33598B9E20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577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6FDD-DD4D-4156-BB55-F17DA7BD346A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C22AC-2E3F-4708-A558-2B106372B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03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06450"/>
            <a:ext cx="9144000" cy="5556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/>
            </a:lvl1pPr>
          </a:lstStyle>
          <a:p>
            <a:pPr lvl="0"/>
            <a:r>
              <a:rPr lang="en-CA" dirty="0" smtClean="0"/>
              <a:t>Song Text</a:t>
            </a:r>
            <a:endParaRPr lang="en-CA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1600" y="6502401"/>
            <a:ext cx="24892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7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CCLI License #11246380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9144000" cy="7366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en-US" dirty="0" smtClean="0"/>
              <a:t>Song Title</a:t>
            </a:r>
            <a:endParaRPr lang="en-CA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101600" y="5795170"/>
            <a:ext cx="4838700" cy="78104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CA" dirty="0" smtClean="0"/>
              <a:t>Song Info</a:t>
            </a:r>
          </a:p>
          <a:p>
            <a:pPr lvl="0"/>
            <a:r>
              <a:rPr lang="en-CA" dirty="0" smtClean="0"/>
              <a:t>Words by:</a:t>
            </a:r>
          </a:p>
          <a:p>
            <a:pPr lvl="0"/>
            <a:r>
              <a:rPr lang="en-CA" dirty="0" smtClean="0"/>
              <a:t>Music by:</a:t>
            </a:r>
            <a:endParaRPr lang="en-CA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8" hasCustomPrompt="1"/>
          </p:nvPr>
        </p:nvSpPr>
        <p:spPr>
          <a:xfrm>
            <a:off x="5334000" y="6451600"/>
            <a:ext cx="3640667" cy="261938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pPr lvl="0"/>
            <a:r>
              <a:rPr lang="en-US" dirty="0" smtClean="0"/>
              <a:t>Song 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13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2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09551"/>
            <a:ext cx="9144000" cy="562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/>
            </a:lvl1pPr>
          </a:lstStyle>
          <a:p>
            <a:pPr lvl="0"/>
            <a:r>
              <a:rPr lang="en-CA" dirty="0" smtClean="0"/>
              <a:t>Song Text</a:t>
            </a:r>
            <a:endParaRPr lang="en-CA" dirty="0"/>
          </a:p>
        </p:txBody>
      </p:sp>
      <p:sp>
        <p:nvSpPr>
          <p:cNvPr id="6" name="Text Placeholder 37"/>
          <p:cNvSpPr>
            <a:spLocks noGrp="1"/>
          </p:cNvSpPr>
          <p:nvPr>
            <p:ph type="body" sz="quarter" idx="18" hasCustomPrompt="1"/>
          </p:nvPr>
        </p:nvSpPr>
        <p:spPr>
          <a:xfrm>
            <a:off x="5334000" y="6451600"/>
            <a:ext cx="3640667" cy="261938"/>
          </a:xfrm>
          <a:prstGeom prst="rect">
            <a:avLst/>
          </a:prstGeom>
        </p:spPr>
        <p:txBody>
          <a:bodyPr/>
          <a:lstStyle>
            <a:lvl1pPr algn="r">
              <a:defRPr sz="1600" b="1"/>
            </a:lvl1pPr>
          </a:lstStyle>
          <a:p>
            <a:pPr lvl="0"/>
            <a:r>
              <a:rPr lang="en-US" dirty="0" smtClean="0"/>
              <a:t>Song Reference</a:t>
            </a:r>
            <a:endParaRPr lang="en-CA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502401"/>
            <a:ext cx="24892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7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CCLI License #11246380</a:t>
            </a:r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101600" y="5795170"/>
            <a:ext cx="4508500" cy="78104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CA" dirty="0" smtClean="0"/>
              <a:t>Song Info</a:t>
            </a:r>
          </a:p>
          <a:p>
            <a:pPr lvl="0"/>
            <a:r>
              <a:rPr lang="en-CA" dirty="0" smtClean="0"/>
              <a:t>Words by:</a:t>
            </a:r>
          </a:p>
          <a:p>
            <a:pPr lvl="0"/>
            <a:r>
              <a:rPr lang="en-CA" dirty="0" smtClean="0"/>
              <a:t>Music by: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531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1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58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27258" y="2074395"/>
            <a:ext cx="188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Sermon</a:t>
            </a:r>
            <a:endParaRPr lang="en-CA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158" y="2506770"/>
            <a:ext cx="7442200" cy="18288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CA" dirty="0" smtClean="0"/>
              <a:t>Sermon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18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41300" y="228600"/>
            <a:ext cx="8623300" cy="640080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256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8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7" r:id="rId4"/>
    <p:sldLayoutId id="2147483664" r:id="rId5"/>
    <p:sldLayoutId id="2147483666" r:id="rId6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 still, my soul: the Lord is on your side.</a:t>
            </a:r>
          </a:p>
          <a:p>
            <a:r>
              <a:rPr lang="en-US" dirty="0"/>
              <a:t>Bear patiently the cross of grief or pain.</a:t>
            </a:r>
          </a:p>
          <a:p>
            <a:r>
              <a:rPr lang="en-US" dirty="0"/>
              <a:t>Leave to your God to order and provide,</a:t>
            </a:r>
          </a:p>
          <a:p>
            <a:r>
              <a:rPr lang="en-US" dirty="0"/>
              <a:t>in </a:t>
            </a:r>
            <a:r>
              <a:rPr lang="en-US" dirty="0" err="1"/>
              <a:t>ev'ry</a:t>
            </a:r>
            <a:r>
              <a:rPr lang="en-US" dirty="0"/>
              <a:t> change He faithful will remain.</a:t>
            </a:r>
          </a:p>
          <a:p>
            <a:r>
              <a:rPr lang="en-US" dirty="0"/>
              <a:t>Be still, my soul: your best, your heavenly Friend</a:t>
            </a:r>
          </a:p>
          <a:p>
            <a:r>
              <a:rPr lang="en-US" dirty="0"/>
              <a:t>Through thorny ways leads to a joyful end.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 smtClean="0"/>
              <a:t>Be Still My Soul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“Be Still My Soul”</a:t>
            </a:r>
            <a:endParaRPr lang="en-CA" dirty="0"/>
          </a:p>
          <a:p>
            <a:r>
              <a:rPr lang="en-US" dirty="0" smtClean="0"/>
              <a:t>By: </a:t>
            </a:r>
            <a:r>
              <a:rPr lang="en-US" dirty="0" err="1" smtClean="0"/>
              <a:t>Kathrina</a:t>
            </a:r>
            <a:r>
              <a:rPr lang="en-US" dirty="0" smtClean="0"/>
              <a:t> von Schlegel</a:t>
            </a:r>
          </a:p>
          <a:p>
            <a:r>
              <a:rPr lang="en-US" dirty="0" smtClean="0"/>
              <a:t>Jean Sibelius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CA" dirty="0" smtClean="0"/>
              <a:t>SB 1 v1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8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 still, my soul: your God will undertake</a:t>
            </a:r>
          </a:p>
          <a:p>
            <a:r>
              <a:rPr lang="en-US" dirty="0"/>
              <a:t>To guide the future as He has the past. </a:t>
            </a:r>
          </a:p>
          <a:p>
            <a:r>
              <a:rPr lang="en-US" dirty="0"/>
              <a:t>Your hope, your confidence let nothing shake;</a:t>
            </a:r>
          </a:p>
          <a:p>
            <a:r>
              <a:rPr lang="en-US" dirty="0"/>
              <a:t>All now mysterious shall be bright at last.</a:t>
            </a:r>
          </a:p>
          <a:p>
            <a:r>
              <a:rPr lang="en-US" dirty="0"/>
              <a:t>Be still, my soul: the waves and winds still know</a:t>
            </a:r>
          </a:p>
          <a:p>
            <a:r>
              <a:rPr lang="en-US" dirty="0"/>
              <a:t>His voice who ruled them while He dwelt below.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CA" dirty="0" smtClean="0"/>
              <a:t>SB 1 v2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“Be Still My Soul”</a:t>
            </a:r>
            <a:endParaRPr lang="en-CA" dirty="0"/>
          </a:p>
          <a:p>
            <a:r>
              <a:rPr lang="en-US" dirty="0"/>
              <a:t>By: </a:t>
            </a:r>
            <a:r>
              <a:rPr lang="en-US" dirty="0" err="1"/>
              <a:t>Kathrina</a:t>
            </a:r>
            <a:r>
              <a:rPr lang="en-US" dirty="0"/>
              <a:t> von Schlegel</a:t>
            </a:r>
          </a:p>
          <a:p>
            <a:r>
              <a:rPr lang="en-US" dirty="0"/>
              <a:t>Jean Sibelius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 still, my soul: when dearest friends depart,</a:t>
            </a:r>
          </a:p>
          <a:p>
            <a:r>
              <a:rPr lang="en-US" dirty="0"/>
              <a:t>And all is </a:t>
            </a:r>
            <a:r>
              <a:rPr lang="en-US" dirty="0" smtClean="0"/>
              <a:t>darkened </a:t>
            </a:r>
            <a:r>
              <a:rPr lang="en-US" dirty="0"/>
              <a:t>in the vale of tears,</a:t>
            </a:r>
          </a:p>
          <a:p>
            <a:r>
              <a:rPr lang="en-US" dirty="0"/>
              <a:t>Then shall you better know His love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His </a:t>
            </a:r>
            <a:r>
              <a:rPr lang="en-US" dirty="0"/>
              <a:t>heart, </a:t>
            </a:r>
          </a:p>
          <a:p>
            <a:r>
              <a:rPr lang="en-US" dirty="0"/>
              <a:t>Who comes </a:t>
            </a:r>
            <a:r>
              <a:rPr lang="en-US" dirty="0" smtClean="0"/>
              <a:t>to soothe </a:t>
            </a:r>
            <a:r>
              <a:rPr lang="en-US" dirty="0"/>
              <a:t>your sorrow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dirty="0"/>
              <a:t>fears. </a:t>
            </a:r>
          </a:p>
          <a:p>
            <a:r>
              <a:rPr lang="en-US" dirty="0"/>
              <a:t>Be still, my soul: your Jesus can repay</a:t>
            </a:r>
          </a:p>
          <a:p>
            <a:r>
              <a:rPr lang="en-US" dirty="0"/>
              <a:t>From His own fullness all He takes away.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CA" dirty="0" smtClean="0"/>
              <a:t>SB 1 v3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“Be Still My Soul”</a:t>
            </a:r>
            <a:endParaRPr lang="en-CA" dirty="0"/>
          </a:p>
          <a:p>
            <a:r>
              <a:rPr lang="en-US" dirty="0"/>
              <a:t>By: </a:t>
            </a:r>
            <a:r>
              <a:rPr lang="en-US" dirty="0" err="1"/>
              <a:t>Kathrina</a:t>
            </a:r>
            <a:r>
              <a:rPr lang="en-US" dirty="0"/>
              <a:t> von Schlegel</a:t>
            </a:r>
          </a:p>
          <a:p>
            <a:r>
              <a:rPr lang="en-US" dirty="0"/>
              <a:t>Jean Sibelius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/>
              <a:t>still, my soul: the hour is </a:t>
            </a:r>
            <a:r>
              <a:rPr lang="en-US" dirty="0" err="1"/>
              <a:t>hast'ning</a:t>
            </a:r>
            <a:r>
              <a:rPr lang="en-US" dirty="0"/>
              <a:t> on</a:t>
            </a:r>
          </a:p>
          <a:p>
            <a:r>
              <a:rPr lang="en-US" dirty="0"/>
              <a:t>When we shall be forever with the Lord;</a:t>
            </a:r>
          </a:p>
          <a:p>
            <a:r>
              <a:rPr lang="en-US" dirty="0"/>
              <a:t>When disappointment, grief, and fear are gone,</a:t>
            </a:r>
          </a:p>
          <a:p>
            <a:r>
              <a:rPr lang="en-US" dirty="0"/>
              <a:t>Sorrow forgot, love’s purest joys restored.</a:t>
            </a:r>
          </a:p>
          <a:p>
            <a:r>
              <a:rPr lang="en-US" dirty="0"/>
              <a:t>Be still, my soul: when change and tears are past</a:t>
            </a:r>
          </a:p>
          <a:p>
            <a:r>
              <a:rPr lang="en-US" dirty="0"/>
              <a:t>All safe and blessed we shall meet at last</a:t>
            </a:r>
            <a:r>
              <a:rPr lang="en-US" dirty="0" smtClean="0"/>
              <a:t>.</a:t>
            </a:r>
          </a:p>
          <a:p>
            <a:r>
              <a:rPr lang="en-US"/>
              <a:t>~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CA" dirty="0" smtClean="0"/>
              <a:t>SB 1 v4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“Be Still My Soul”</a:t>
            </a:r>
            <a:endParaRPr lang="en-CA" dirty="0"/>
          </a:p>
          <a:p>
            <a:r>
              <a:rPr lang="en-US" dirty="0"/>
              <a:t>By: </a:t>
            </a:r>
            <a:r>
              <a:rPr lang="en-US" dirty="0" err="1"/>
              <a:t>Kathrina</a:t>
            </a:r>
            <a:r>
              <a:rPr lang="en-US" dirty="0"/>
              <a:t> von Schlegel</a:t>
            </a:r>
          </a:p>
          <a:p>
            <a:r>
              <a:rPr lang="en-US" dirty="0"/>
              <a:t>Jean Sibelius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5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4by3" id="{773B4A35-A4DD-4884-A3CF-FCF566CBBF89}" vid="{B46A1413-2462-4C72-A6EE-E115036B89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278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 Desk</dc:creator>
  <cp:lastModifiedBy>Brian Enter</cp:lastModifiedBy>
  <cp:revision>84</cp:revision>
  <dcterms:created xsi:type="dcterms:W3CDTF">2015-10-10T02:43:18Z</dcterms:created>
  <dcterms:modified xsi:type="dcterms:W3CDTF">2017-03-10T17:57:31Z</dcterms:modified>
</cp:coreProperties>
</file>