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0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9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5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3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3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7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4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1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580F-758F-4148-B1FC-53F0183B9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err="1"/>
              <a:t>AutoDJ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E1569-EEB2-4695-801C-077EC418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/>
              <a:t>Matthew Stock, Steven Sun, Craig Dunton, Nick </a:t>
            </a:r>
            <a:r>
              <a:rPr lang="en-US" sz="2400" cap="none" dirty="0" err="1"/>
              <a:t>Bova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660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A941-C965-44CD-B29A-AB8D5C1E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5400" dirty="0"/>
              <a:t>Motivations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1304DC-3DE1-4982-8F93-7C3625E9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1" y="1974574"/>
            <a:ext cx="4166509" cy="3785419"/>
          </a:xfrm>
        </p:spPr>
        <p:txBody>
          <a:bodyPr>
            <a:noAutofit/>
          </a:bodyPr>
          <a:lstStyle/>
          <a:p>
            <a:r>
              <a:rPr lang="en-US" sz="2400" dirty="0"/>
              <a:t>Users often listen to music player suggestions to find new artists and genres that may interest them.</a:t>
            </a:r>
          </a:p>
          <a:p>
            <a:r>
              <a:rPr lang="en-US" sz="2400" dirty="0"/>
              <a:t>There is a need for a service that can introduce users to new music based on the topics that they are interested in.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Graphic 19" descr="Headphones">
            <a:extLst>
              <a:ext uri="{FF2B5EF4-FFF2-40B4-BE49-F238E27FC236}">
                <a16:creationId xmlns:a16="http://schemas.microsoft.com/office/drawing/2014/main" id="{45257336-57B3-4153-A984-E8AA8E3C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50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BEC5A-927F-4FBF-9B36-310CC1BF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FB08-864A-428B-A5B1-227D1F8C6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52350"/>
            <a:ext cx="10214045" cy="379605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generates playlists based on user input of preferred topics.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Songs in the generated playlists will include words, imagery, and mood of selected topics.</a:t>
            </a:r>
          </a:p>
          <a:p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AutoDJ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will also be able to generate appropriate playlists based on any set of user input text, pulling appropriate concepts and themes to generate music.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the future the application will be able to dynamically play music as the user navigates through the web, gradually transitioning songs as the user accesses new webpages.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53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103D-0786-4703-837B-2479282E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IBM Products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6D11CD6-65BA-41C9-8BFA-3EBE2C91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b="1" dirty="0"/>
              <a:t>Discovery</a:t>
            </a:r>
          </a:p>
          <a:p>
            <a:pPr lvl="1"/>
            <a:r>
              <a:rPr lang="en-US" dirty="0"/>
              <a:t>Will select songs from a library of lyrics based on user’s topic or contents of current webpage.</a:t>
            </a:r>
          </a:p>
          <a:p>
            <a:pPr lvl="1"/>
            <a:r>
              <a:rPr lang="en-US" dirty="0"/>
              <a:t>Top results of query will be used to form a playlist of songs.</a:t>
            </a:r>
          </a:p>
          <a:p>
            <a:r>
              <a:rPr lang="en-US" b="1" dirty="0"/>
              <a:t>Assistant</a:t>
            </a:r>
          </a:p>
          <a:p>
            <a:pPr lvl="1"/>
            <a:r>
              <a:rPr lang="en-US" dirty="0"/>
              <a:t>Will interact with the user, asking questions to narrow down potential topics.</a:t>
            </a:r>
          </a:p>
          <a:p>
            <a:pPr lvl="1"/>
            <a:r>
              <a:rPr lang="en-US" dirty="0"/>
              <a:t>Control the backend playlists and music player by interacting with the assistant.</a:t>
            </a:r>
          </a:p>
        </p:txBody>
      </p:sp>
    </p:spTree>
    <p:extLst>
      <p:ext uri="{BB962C8B-B14F-4D97-AF65-F5344CB8AC3E}">
        <p14:creationId xmlns:p14="http://schemas.microsoft.com/office/powerpoint/2010/main" val="18224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FAC8-9A28-4F52-92FF-08900699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5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53EF2A-E126-4B21-AC3D-7BF4258F6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BC4FB4-19BD-4626-A293-D8411F0E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AB8189-D27D-423E-B154-5E4DFD3F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22E102-9E03-43D3-B783-795507F4D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0C8C1-0967-4B1A-9850-8B4AF2F3F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D20243-46C6-46E5-A705-B67ADDC8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7BDA22-768A-4E27-95EC-1C635B58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881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</vt:lpstr>
      <vt:lpstr>Century Gothic</vt:lpstr>
      <vt:lpstr>Wingdings 3</vt:lpstr>
      <vt:lpstr>Ion</vt:lpstr>
      <vt:lpstr>AutoDJ</vt:lpstr>
      <vt:lpstr>Motivations</vt:lpstr>
      <vt:lpstr>Overview</vt:lpstr>
      <vt:lpstr>IBM Products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AutoDJ</dc:title>
  <dc:creator>Stock, Matthew</dc:creator>
  <cp:lastModifiedBy>Stock, Matthew</cp:lastModifiedBy>
  <cp:revision>2</cp:revision>
  <dcterms:created xsi:type="dcterms:W3CDTF">2019-01-22T21:57:33Z</dcterms:created>
  <dcterms:modified xsi:type="dcterms:W3CDTF">2019-01-24T20:54:18Z</dcterms:modified>
</cp:coreProperties>
</file>