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57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3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3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7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4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4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580F-758F-4148-B1FC-53F0183B9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AutoDJ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1569-EEB2-4695-801C-077EC4180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Matthew Stock, Steven Sun, Craig Dunton, Nick </a:t>
            </a:r>
            <a:r>
              <a:rPr lang="en-US" sz="2400" cap="none" dirty="0" err="1"/>
              <a:t>Bova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6604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A941-C965-44CD-B29A-AB8D5C1E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04DC-3DE1-4982-8F93-7C3625E9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BEC5A-927F-4FBF-9B36-310CC1B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FB08-864A-428B-A5B1-227D1F8C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10214045" cy="348487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AutoDJ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generates playlists based on user input of preferred topics.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Songs in the generated playlists will include words, imagery, and mood of selected topics.</a:t>
            </a: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AutoDJ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will also be able to generate appropriate playlists based on the webpage a user is currently visiting.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song currently playing will be dynamically changed as the user navigates through the web, gradually transitioning as the user accesses new webpages.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5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103D-0786-4703-837B-2479282E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IBM Products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6D11CD6-65BA-41C9-8BFA-3EBE2C91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b="1" dirty="0"/>
              <a:t>Discovery</a:t>
            </a:r>
          </a:p>
          <a:p>
            <a:pPr lvl="1"/>
            <a:r>
              <a:rPr lang="en-US" dirty="0"/>
              <a:t>Will select songs from a library of lyrics based on user’s topic or contents of current webpage.</a:t>
            </a:r>
          </a:p>
          <a:p>
            <a:pPr lvl="1"/>
            <a:r>
              <a:rPr lang="en-US" dirty="0"/>
              <a:t>Top results of query will be used to form a playlist of songs.</a:t>
            </a:r>
          </a:p>
          <a:p>
            <a:r>
              <a:rPr lang="en-US" b="1" dirty="0"/>
              <a:t>Assistant</a:t>
            </a:r>
          </a:p>
          <a:p>
            <a:pPr lvl="1"/>
            <a:r>
              <a:rPr lang="en-US" dirty="0"/>
              <a:t>Will interact with the user, asking questions to narrow down potential topics.</a:t>
            </a:r>
          </a:p>
          <a:p>
            <a:pPr lvl="1"/>
            <a:r>
              <a:rPr lang="en-US" dirty="0"/>
              <a:t>Control the backend playlists and music player by interacting with the assistant.</a:t>
            </a:r>
          </a:p>
        </p:txBody>
      </p:sp>
    </p:spTree>
    <p:extLst>
      <p:ext uri="{BB962C8B-B14F-4D97-AF65-F5344CB8AC3E}">
        <p14:creationId xmlns:p14="http://schemas.microsoft.com/office/powerpoint/2010/main" val="182241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FAC8-9A28-4F52-92FF-08900699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576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</vt:lpstr>
      <vt:lpstr>Century Gothic</vt:lpstr>
      <vt:lpstr>Wingdings 3</vt:lpstr>
      <vt:lpstr>Ion</vt:lpstr>
      <vt:lpstr>AutoDJ</vt:lpstr>
      <vt:lpstr>Significance</vt:lpstr>
      <vt:lpstr>Overview</vt:lpstr>
      <vt:lpstr>IBM Products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AutoDJ</dc:title>
  <dc:creator>Stock, Matthew</dc:creator>
  <cp:lastModifiedBy>Stock, Matthew</cp:lastModifiedBy>
  <cp:revision>1</cp:revision>
  <dcterms:created xsi:type="dcterms:W3CDTF">2019-01-22T21:34:10Z</dcterms:created>
  <dcterms:modified xsi:type="dcterms:W3CDTF">2019-01-22T21:35:08Z</dcterms:modified>
</cp:coreProperties>
</file>