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5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3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80F-758F-4148-B1FC-53F0183B9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AutoDJ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1569-EEB2-4695-801C-077EC418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Matthew Stock, Steven Sun, Craig Dunton, Nick </a:t>
            </a:r>
            <a:r>
              <a:rPr lang="en-US" sz="2400" cap="none" dirty="0" err="1"/>
              <a:t>Bova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660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Authentication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2338-D116-48C4-AC12-A9594F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" t="10323" r="4891" b="24772"/>
          <a:stretch/>
        </p:blipFill>
        <p:spPr>
          <a:xfrm>
            <a:off x="491349" y="2587998"/>
            <a:ext cx="11209302" cy="44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Redirect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7E2C-C53D-43FF-B06B-81B76833F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9" t="13726" r="5761" b="12059"/>
          <a:stretch/>
        </p:blipFill>
        <p:spPr>
          <a:xfrm>
            <a:off x="808382" y="1618396"/>
            <a:ext cx="10575235" cy="50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8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Christmas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DA8C-3847-4C65-992E-FA5CC0E35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" t="14137" r="9049" b="17472"/>
          <a:stretch/>
        </p:blipFill>
        <p:spPr>
          <a:xfrm>
            <a:off x="959619" y="1853248"/>
            <a:ext cx="10272762" cy="46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Love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7AFE-CD37-44F0-807A-F31BAE695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t="12700" r="9049" b="18632"/>
          <a:stretch/>
        </p:blipFill>
        <p:spPr>
          <a:xfrm>
            <a:off x="945551" y="1853248"/>
            <a:ext cx="10300898" cy="47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No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EE545-D436-44F0-BF95-1F1035560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3" t="13521" r="7500" b="16505"/>
          <a:stretch/>
        </p:blipFill>
        <p:spPr>
          <a:xfrm>
            <a:off x="879231" y="1853248"/>
            <a:ext cx="10433538" cy="47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7BDA22-768A-4E27-95EC-1C635B58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881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AutoDJ</vt:lpstr>
      <vt:lpstr>Authentication</vt:lpstr>
      <vt:lpstr>Redirect</vt:lpstr>
      <vt:lpstr>Christmas Search</vt:lpstr>
      <vt:lpstr>Love Search</vt:lpstr>
      <vt:lpstr>No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AutoDJ</dc:title>
  <dc:creator>Stock, Matthew</dc:creator>
  <cp:lastModifiedBy>Matthew Stock</cp:lastModifiedBy>
  <cp:revision>5</cp:revision>
  <dcterms:created xsi:type="dcterms:W3CDTF">2019-01-22T21:57:33Z</dcterms:created>
  <dcterms:modified xsi:type="dcterms:W3CDTF">2019-02-14T20:09:11Z</dcterms:modified>
</cp:coreProperties>
</file>