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1" r:id="rId8"/>
    <p:sldId id="262" r:id="rId9"/>
    <p:sldId id="269" r:id="rId10"/>
    <p:sldId id="270" r:id="rId11"/>
    <p:sldId id="271" r:id="rId12"/>
    <p:sldId id="273" r:id="rId13"/>
    <p:sldId id="272" r:id="rId14"/>
    <p:sldId id="263" r:id="rId15"/>
    <p:sldId id="264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2" autoAdjust="0"/>
  </p:normalViewPr>
  <p:slideViewPr>
    <p:cSldViewPr snapToGrid="0" snapToObjects="1">
      <p:cViewPr varScale="1">
        <p:scale>
          <a:sx n="116" d="100"/>
          <a:sy n="11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August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August 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August 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August 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556"/>
            <a:ext cx="9001681" cy="534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8461"/>
            <a:ext cx="7772400" cy="4165574"/>
          </a:xfrm>
        </p:spPr>
        <p:txBody>
          <a:bodyPr/>
          <a:lstStyle/>
          <a:p>
            <a:r>
              <a:rPr lang="en-US" sz="6000" dirty="0" err="1" smtClean="0"/>
              <a:t>BOBino</a:t>
            </a:r>
            <a:r>
              <a:rPr lang="en-US" sz="6000" dirty="0" smtClean="0"/>
              <a:t> 1.5</a:t>
            </a:r>
            <a:br>
              <a:rPr lang="en-US" sz="6000" dirty="0" smtClean="0"/>
            </a:br>
            <a:r>
              <a:rPr lang="en-US" sz="6000" dirty="0" smtClean="0"/>
              <a:t>Environmental Logger Kit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1780"/>
            <a:ext cx="6858000" cy="914400"/>
          </a:xfrm>
        </p:spPr>
        <p:txBody>
          <a:bodyPr/>
          <a:lstStyle/>
          <a:p>
            <a:r>
              <a:rPr lang="en-US" dirty="0" smtClean="0"/>
              <a:t>Taylor Brockman</a:t>
            </a:r>
          </a:p>
          <a:p>
            <a:r>
              <a:rPr lang="en-US" dirty="0" smtClean="0"/>
              <a:t>2015-Aug-06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6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Let’s take a look</a:t>
            </a:r>
            <a:br>
              <a:rPr lang="en-US" sz="4800" dirty="0" smtClean="0"/>
            </a:br>
            <a:r>
              <a:rPr lang="en-US" sz="4800" dirty="0" smtClean="0"/>
              <a:t>ON OUR LAPTOPS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9" t="2921" r="1057" b="1814"/>
          <a:stretch/>
        </p:blipFill>
        <p:spPr>
          <a:xfrm>
            <a:off x="131369" y="1718948"/>
            <a:ext cx="8801808" cy="48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Let’s take a look</a:t>
            </a:r>
            <a:br>
              <a:rPr lang="en-US" sz="4800" dirty="0" smtClean="0"/>
            </a:br>
            <a:r>
              <a:rPr lang="en-US" sz="4800" dirty="0" smtClean="0"/>
              <a:t>ON OUR LAPTOPS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9" y="1505684"/>
            <a:ext cx="8320191" cy="52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Maybe it’s time to get a new fridge?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979" y="1638651"/>
            <a:ext cx="4747537" cy="4890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212" y="1638650"/>
            <a:ext cx="3607341" cy="48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9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Maybe it’s time to get a new fridge?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" y="1443552"/>
            <a:ext cx="8626726" cy="5236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0991" y="3500664"/>
            <a:ext cx="16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Morning Juice!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805653" y="3869996"/>
            <a:ext cx="361091" cy="202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3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Experiment IDEAS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Refrigerator Performance</a:t>
            </a:r>
          </a:p>
          <a:p>
            <a:r>
              <a:rPr lang="en-US" sz="3600" dirty="0" smtClean="0"/>
              <a:t>Water Heating via Solar Radiance</a:t>
            </a:r>
          </a:p>
          <a:p>
            <a:r>
              <a:rPr lang="en-US" sz="3600" dirty="0" smtClean="0"/>
              <a:t>Air –</a:t>
            </a:r>
            <a:r>
              <a:rPr lang="en-US" sz="3600" dirty="0" err="1" smtClean="0"/>
              <a:t>vs</a:t>
            </a:r>
            <a:r>
              <a:rPr lang="en-US" sz="3600" dirty="0"/>
              <a:t>–</a:t>
            </a:r>
            <a:r>
              <a:rPr lang="en-US" sz="3600" dirty="0" smtClean="0"/>
              <a:t> Water </a:t>
            </a:r>
            <a:r>
              <a:rPr lang="en-US" sz="3600" dirty="0" smtClean="0"/>
              <a:t>Temperature Diff</a:t>
            </a:r>
            <a:endParaRPr lang="en-US" sz="3600" dirty="0" smtClean="0"/>
          </a:p>
          <a:p>
            <a:r>
              <a:rPr lang="en-US" sz="3600" dirty="0" smtClean="0"/>
              <a:t>Solar Day Length</a:t>
            </a:r>
          </a:p>
          <a:p>
            <a:r>
              <a:rPr lang="en-US" sz="3600" dirty="0" smtClean="0"/>
              <a:t>Cloud Cover –</a:t>
            </a:r>
            <a:r>
              <a:rPr lang="en-US" sz="3600" dirty="0" err="1" smtClean="0"/>
              <a:t>vs</a:t>
            </a:r>
            <a:r>
              <a:rPr lang="en-US" sz="3600" dirty="0"/>
              <a:t>–</a:t>
            </a:r>
            <a:r>
              <a:rPr lang="en-US" sz="3600" dirty="0" smtClean="0"/>
              <a:t> Temperature</a:t>
            </a:r>
          </a:p>
          <a:p>
            <a:r>
              <a:rPr lang="en-US" sz="3600" dirty="0" smtClean="0"/>
              <a:t>Air Conditioner Thermostat Accuracy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3763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For the Experts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All Source Code is available!</a:t>
            </a:r>
          </a:p>
          <a:p>
            <a:r>
              <a:rPr lang="en-US" sz="3600" dirty="0" smtClean="0"/>
              <a:t>Use the </a:t>
            </a:r>
            <a:r>
              <a:rPr lang="en-US" sz="3600" dirty="0" err="1" smtClean="0"/>
              <a:t>Arduino</a:t>
            </a:r>
            <a:r>
              <a:rPr lang="en-US" sz="3600" dirty="0" smtClean="0"/>
              <a:t> Programmer, Free Download!</a:t>
            </a:r>
          </a:p>
          <a:p>
            <a:r>
              <a:rPr lang="en-US" sz="3600" dirty="0" smtClean="0"/>
              <a:t>Add More Hardware, Change Shields, Increase the Battery Size</a:t>
            </a:r>
          </a:p>
          <a:p>
            <a:r>
              <a:rPr lang="en-US" sz="3600" dirty="0" smtClean="0"/>
              <a:t>Ocean </a:t>
            </a:r>
            <a:r>
              <a:rPr lang="en-US" sz="3600" dirty="0" smtClean="0"/>
              <a:t>or </a:t>
            </a:r>
            <a:r>
              <a:rPr lang="en-US" sz="3600" dirty="0" smtClean="0"/>
              <a:t>Sky is the limit!</a:t>
            </a:r>
          </a:p>
        </p:txBody>
      </p:sp>
      <p:pic>
        <p:nvPicPr>
          <p:cNvPr id="4" name="Picture 3" descr="troph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04" y="31695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556"/>
            <a:ext cx="9001681" cy="534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8461"/>
            <a:ext cx="7772400" cy="4165574"/>
          </a:xfrm>
        </p:spPr>
        <p:txBody>
          <a:bodyPr/>
          <a:lstStyle/>
          <a:p>
            <a:r>
              <a:rPr lang="en-US" sz="6000" dirty="0" err="1" smtClean="0"/>
              <a:t>BOBino</a:t>
            </a:r>
            <a:r>
              <a:rPr lang="en-US" sz="6000" dirty="0" smtClean="0"/>
              <a:t> 1.5</a:t>
            </a:r>
            <a:br>
              <a:rPr lang="en-US" sz="6000" dirty="0" smtClean="0"/>
            </a:br>
            <a:r>
              <a:rPr lang="en-US" sz="6000" dirty="0" smtClean="0"/>
              <a:t>Environmental Logger Kit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1780"/>
            <a:ext cx="6858000" cy="914400"/>
          </a:xfrm>
        </p:spPr>
        <p:txBody>
          <a:bodyPr/>
          <a:lstStyle/>
          <a:p>
            <a:r>
              <a:rPr lang="en-US" dirty="0" smtClean="0"/>
              <a:t>Taylor Brockman</a:t>
            </a:r>
          </a:p>
          <a:p>
            <a:r>
              <a:rPr lang="en-US" dirty="0" smtClean="0"/>
              <a:t>2015-Aug-06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71223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NERD ALERT!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4" name="Picture 3" descr="nerd club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3"/>
          <a:stretch/>
        </p:blipFill>
        <p:spPr>
          <a:xfrm>
            <a:off x="514537" y="985380"/>
            <a:ext cx="8068396" cy="57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NERD ALERT!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New! Three Temperature Sensors!</a:t>
            </a:r>
          </a:p>
          <a:p>
            <a:endParaRPr lang="en-US" sz="3600" dirty="0"/>
          </a:p>
          <a:p>
            <a:r>
              <a:rPr lang="en-US" sz="3600" dirty="0" smtClean="0"/>
              <a:t>Open Source Code and Hardware</a:t>
            </a:r>
          </a:p>
          <a:p>
            <a:endParaRPr lang="en-US" sz="3600" dirty="0"/>
          </a:p>
          <a:p>
            <a:r>
              <a:rPr lang="en-US" sz="3600" dirty="0" smtClean="0"/>
              <a:t>Battery Powered, Durable, Cheap</a:t>
            </a:r>
            <a:endParaRPr lang="en-US" sz="3600" dirty="0"/>
          </a:p>
        </p:txBody>
      </p:sp>
      <p:pic>
        <p:nvPicPr>
          <p:cNvPr id="4" name="Picture 3" descr="anch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82" y="32789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POP that</a:t>
            </a:r>
            <a:br>
              <a:rPr lang="en-US" sz="4800" dirty="0" smtClean="0"/>
            </a:br>
            <a:r>
              <a:rPr lang="en-US" sz="4800" dirty="0" err="1" smtClean="0"/>
              <a:t>tupperware</a:t>
            </a:r>
            <a:r>
              <a:rPr lang="en-US" sz="4800" dirty="0" smtClean="0"/>
              <a:t> open!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707"/>
            <a:ext cx="7620000" cy="429545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STICKERS! (w/ QR </a:t>
            </a:r>
            <a:r>
              <a:rPr lang="en-US" sz="3600" dirty="0" smtClean="0"/>
              <a:t>Code)</a:t>
            </a:r>
            <a:endParaRPr lang="en-US" sz="3600" dirty="0"/>
          </a:p>
          <a:p>
            <a:r>
              <a:rPr lang="en-US" sz="3600" dirty="0" err="1" smtClean="0"/>
              <a:t>Arduino</a:t>
            </a:r>
            <a:r>
              <a:rPr lang="en-US" sz="3600" dirty="0" smtClean="0"/>
              <a:t> UNO plus “</a:t>
            </a:r>
            <a:r>
              <a:rPr lang="en-US" sz="3600" dirty="0" smtClean="0"/>
              <a:t>Shield”</a:t>
            </a:r>
            <a:endParaRPr lang="en-US" sz="3600" dirty="0" smtClean="0"/>
          </a:p>
          <a:p>
            <a:r>
              <a:rPr lang="en-US" sz="3600" dirty="0"/>
              <a:t>SD Memory Card</a:t>
            </a:r>
          </a:p>
          <a:p>
            <a:r>
              <a:rPr lang="en-US" sz="3600" dirty="0" smtClean="0"/>
              <a:t>2 Temperature Sensor Wires</a:t>
            </a:r>
          </a:p>
          <a:p>
            <a:r>
              <a:rPr lang="en-US" sz="3600" dirty="0"/>
              <a:t>	</a:t>
            </a:r>
            <a:r>
              <a:rPr lang="en-US" sz="3600" b="0" dirty="0" smtClean="0"/>
              <a:t>Order Doesn’t Matter</a:t>
            </a:r>
          </a:p>
          <a:p>
            <a:r>
              <a:rPr lang="en-US" sz="3600" dirty="0" smtClean="0"/>
              <a:t>USB Battery and 2 Cables</a:t>
            </a:r>
          </a:p>
          <a:p>
            <a:r>
              <a:rPr lang="en-US" sz="3600" dirty="0" smtClean="0"/>
              <a:t>Power it up!  Recharge anytime!</a:t>
            </a:r>
          </a:p>
          <a:p>
            <a:endParaRPr lang="en-US" sz="3600" dirty="0"/>
          </a:p>
        </p:txBody>
      </p:sp>
      <p:pic>
        <p:nvPicPr>
          <p:cNvPr id="4" name="Picture 3" descr="pow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92" y="183070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We are LOGGIN</a:t>
            </a:r>
            <a:br>
              <a:rPr lang="en-US" sz="4800" dirty="0" smtClean="0"/>
            </a:br>
            <a:r>
              <a:rPr lang="en-US" sz="4800" dirty="0" smtClean="0"/>
              <a:t>The DATA!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Default interval is 15 </a:t>
            </a:r>
            <a:r>
              <a:rPr lang="en-US" sz="3600" dirty="0"/>
              <a:t>s</a:t>
            </a:r>
            <a:r>
              <a:rPr lang="en-US" sz="3600" dirty="0" smtClean="0"/>
              <a:t>econds</a:t>
            </a:r>
          </a:p>
          <a:p>
            <a:r>
              <a:rPr lang="en-US" sz="3600" dirty="0" smtClean="0"/>
              <a:t>Try covering up the Photo Sensor</a:t>
            </a:r>
          </a:p>
          <a:p>
            <a:r>
              <a:rPr lang="en-US" sz="3600" dirty="0" smtClean="0"/>
              <a:t>Try warming up a Temp </a:t>
            </a:r>
            <a:r>
              <a:rPr lang="en-US" sz="3600" dirty="0"/>
              <a:t>S</a:t>
            </a:r>
            <a:r>
              <a:rPr lang="en-US" sz="3600" dirty="0" smtClean="0"/>
              <a:t>ensor</a:t>
            </a:r>
          </a:p>
          <a:p>
            <a:r>
              <a:rPr lang="en-US" sz="3600" dirty="0" smtClean="0"/>
              <a:t>Temp Sensors are submersible</a:t>
            </a:r>
          </a:p>
          <a:p>
            <a:r>
              <a:rPr lang="en-US" sz="3600" dirty="0"/>
              <a:t>	</a:t>
            </a:r>
            <a:r>
              <a:rPr lang="en-US" sz="3600" b="0" dirty="0" smtClean="0"/>
              <a:t>(Bubble Bubble </a:t>
            </a:r>
            <a:r>
              <a:rPr lang="en-US" sz="3600" b="0" dirty="0"/>
              <a:t>B</a:t>
            </a:r>
            <a:r>
              <a:rPr lang="en-US" sz="3600" b="0" dirty="0" smtClean="0"/>
              <a:t>ubble)</a:t>
            </a:r>
            <a:endParaRPr lang="en-US" sz="3600" b="0" dirty="0"/>
          </a:p>
        </p:txBody>
      </p:sp>
      <p:pic>
        <p:nvPicPr>
          <p:cNvPr id="4" name="Picture 3" descr="submar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9" y="505571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Story Time &amp;</a:t>
            </a:r>
            <a:br>
              <a:rPr lang="en-US" sz="4800" dirty="0" smtClean="0"/>
            </a:br>
            <a:r>
              <a:rPr lang="en-US" sz="4800" dirty="0" smtClean="0"/>
              <a:t>Fun </a:t>
            </a:r>
            <a:r>
              <a:rPr lang="en-US" sz="4800" dirty="0" err="1" smtClean="0"/>
              <a:t>pictureS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Marina</a:t>
            </a:r>
          </a:p>
        </p:txBody>
      </p:sp>
      <p:pic>
        <p:nvPicPr>
          <p:cNvPr id="6" name="Picture 5" descr="ActionShot_CharlestonHarb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7219"/>
          <a:stretch/>
        </p:blipFill>
        <p:spPr>
          <a:xfrm>
            <a:off x="120422" y="1828433"/>
            <a:ext cx="3809771" cy="4952924"/>
          </a:xfrm>
          <a:prstGeom prst="rect">
            <a:avLst/>
          </a:prstGeom>
        </p:spPr>
      </p:pic>
      <p:pic>
        <p:nvPicPr>
          <p:cNvPr id="10" name="Picture 9" descr="ActionShot_CharlestonHarb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46904" r="35670" b="33583"/>
          <a:stretch/>
        </p:blipFill>
        <p:spPr>
          <a:xfrm>
            <a:off x="4013200" y="1850331"/>
            <a:ext cx="4934220" cy="2371222"/>
          </a:xfrm>
          <a:prstGeom prst="rect">
            <a:avLst/>
          </a:prstGeom>
        </p:spPr>
      </p:pic>
      <p:pic>
        <p:nvPicPr>
          <p:cNvPr id="4" name="Picture 3" descr="shipwhe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08922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3769" b="4626"/>
          <a:stretch/>
        </p:blipFill>
        <p:spPr>
          <a:xfrm>
            <a:off x="4013200" y="4368535"/>
            <a:ext cx="4934220" cy="22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BOBINO?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Students need exposure to electronic data logging and statistical analysis and visualization.</a:t>
            </a:r>
          </a:p>
          <a:p>
            <a:r>
              <a:rPr lang="en-US" sz="3600" dirty="0"/>
              <a:t>Commercial alternative is $</a:t>
            </a:r>
            <a:r>
              <a:rPr lang="en-US" sz="3600" dirty="0" smtClean="0"/>
              <a:t>1500</a:t>
            </a:r>
          </a:p>
          <a:p>
            <a:r>
              <a:rPr lang="en-US" sz="3600" dirty="0"/>
              <a:t>	</a:t>
            </a:r>
            <a:r>
              <a:rPr lang="en-US" sz="3600" b="0" dirty="0" smtClean="0"/>
              <a:t>Cha </a:t>
            </a:r>
            <a:r>
              <a:rPr lang="en-US" sz="3600" b="0" dirty="0" err="1" smtClean="0"/>
              <a:t>Ching</a:t>
            </a:r>
            <a:r>
              <a:rPr lang="en-US" sz="3600" b="0" dirty="0" smtClean="0"/>
              <a:t>!</a:t>
            </a:r>
            <a:endParaRPr lang="en-US" sz="3600" b="0" dirty="0" smtClean="0"/>
          </a:p>
          <a:p>
            <a:endParaRPr lang="en-US" sz="3600" dirty="0" smtClean="0"/>
          </a:p>
        </p:txBody>
      </p:sp>
      <p:pic>
        <p:nvPicPr>
          <p:cNvPr id="4" name="Picture 3" descr="geni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62" y="39155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7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Let’s take a look</a:t>
            </a:r>
            <a:br>
              <a:rPr lang="en-US" sz="4800" dirty="0" smtClean="0"/>
            </a:br>
            <a:r>
              <a:rPr lang="en-US" sz="4800" dirty="0" smtClean="0"/>
              <a:t>ON OUR LAPTOPS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151"/>
            <a:ext cx="7620000" cy="37920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SD Card can be plugged into any laptop or PC.</a:t>
            </a:r>
          </a:p>
          <a:p>
            <a:r>
              <a:rPr lang="en-US" sz="3600" dirty="0" smtClean="0"/>
              <a:t>DATA.CSV is “Comma Separated Values” that opens well in Excel.</a:t>
            </a:r>
          </a:p>
          <a:p>
            <a:r>
              <a:rPr lang="en-US" sz="3600" dirty="0" smtClean="0"/>
              <a:t>Change the Log Rate in CONFIG</a:t>
            </a:r>
          </a:p>
          <a:p>
            <a:endParaRPr lang="en-US" sz="3600" dirty="0" smtClean="0"/>
          </a:p>
        </p:txBody>
      </p:sp>
      <p:pic>
        <p:nvPicPr>
          <p:cNvPr id="4" name="Picture 3" descr="memoryc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62" y="36966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00463" cy="1371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Let’s take a look</a:t>
            </a:r>
            <a:br>
              <a:rPr lang="en-US" sz="4800" dirty="0" smtClean="0"/>
            </a:br>
            <a:r>
              <a:rPr lang="en-US" sz="4800" dirty="0" smtClean="0"/>
              <a:t>ON OUR LAPTOPS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8822"/>
          <a:stretch/>
        </p:blipFill>
        <p:spPr>
          <a:xfrm>
            <a:off x="539451" y="1706172"/>
            <a:ext cx="7732153" cy="50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816</TotalTime>
  <Words>244</Words>
  <Application>Microsoft Macintosh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BOBino 1.5 Environmental Logger Kit </vt:lpstr>
      <vt:lpstr>NERD ALERT!</vt:lpstr>
      <vt:lpstr>NERD ALERT!</vt:lpstr>
      <vt:lpstr>POP that tupperware open!</vt:lpstr>
      <vt:lpstr>We are LOGGIN The DATA!</vt:lpstr>
      <vt:lpstr>Story Time &amp; Fun pictureS</vt:lpstr>
      <vt:lpstr>Why BOBINO?</vt:lpstr>
      <vt:lpstr>Let’s take a look ON OUR LAPTOPS</vt:lpstr>
      <vt:lpstr>Let’s take a look ON OUR LAPTOPS</vt:lpstr>
      <vt:lpstr>Let’s take a look ON OUR LAPTOPS</vt:lpstr>
      <vt:lpstr>Let’s take a look ON OUR LAPTOPS</vt:lpstr>
      <vt:lpstr>Maybe it’s time to get a new fridge?</vt:lpstr>
      <vt:lpstr>Maybe it’s time to get a new fridge?</vt:lpstr>
      <vt:lpstr>Experiment IDEAS</vt:lpstr>
      <vt:lpstr>For the Experts</vt:lpstr>
      <vt:lpstr>BOBino 1.5 Environmental Logger Kit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Brockman</dc:creator>
  <cp:lastModifiedBy>Taylor Brockman</cp:lastModifiedBy>
  <cp:revision>61</cp:revision>
  <dcterms:created xsi:type="dcterms:W3CDTF">2015-08-06T00:54:45Z</dcterms:created>
  <dcterms:modified xsi:type="dcterms:W3CDTF">2015-08-06T14:33:41Z</dcterms:modified>
</cp:coreProperties>
</file>