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17D83-A796-4E2A-B64A-37CA4F57A4D1}" type="datetimeFigureOut">
              <a:rPr lang="en-US" smtClean="0"/>
              <a:t>30-Oct-19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AFF92-78E9-4F49-B523-ED89E1716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F16F4-1994-4051-B27A-F1D86FAAF5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30-Oct-19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53D5-269C-48A1-9545-B26E00762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Navigation to the Site</a:t>
            </a:r>
          </a:p>
        </p:txBody>
      </p:sp>
    </p:spTree>
    <p:extLst>
      <p:ext uri="{BB962C8B-B14F-4D97-AF65-F5344CB8AC3E}">
        <p14:creationId xmlns:p14="http://schemas.microsoft.com/office/powerpoint/2010/main" val="185176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321168" y="2511961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Configuring the Routing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4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FCC0B4-0285-4D2B-A37C-9A873E2F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14" y="1118865"/>
            <a:ext cx="928817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FD3D5D-ED98-4B05-8881-224015F3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30" y="980733"/>
            <a:ext cx="960254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D1CAFF-A79D-4512-BD98-31E6D99C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8" y="1309391"/>
            <a:ext cx="840222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0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Receiving the Value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FA783-274D-4F51-9DE7-451CCED9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5" y="1723891"/>
            <a:ext cx="729716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6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3FC3E-84DA-43CB-8EDB-E5344CB6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666364"/>
            <a:ext cx="836411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1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321168" y="2511961"/>
            <a:ext cx="8410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Navigating with Tag Helpers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702B-8754-4581-9E86-5C5160141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78" y="1298448"/>
            <a:ext cx="8861778" cy="3255264"/>
          </a:xfrm>
        </p:spPr>
        <p:txBody>
          <a:bodyPr>
            <a:normAutofit/>
          </a:bodyPr>
          <a:lstStyle/>
          <a:p>
            <a:r>
              <a:rPr lang="en-US" dirty="0"/>
              <a:t>We need to generate correct links in the resulting HTML</a:t>
            </a:r>
          </a:p>
        </p:txBody>
      </p:sp>
    </p:spTree>
    <p:extLst>
      <p:ext uri="{BB962C8B-B14F-4D97-AF65-F5344CB8AC3E}">
        <p14:creationId xmlns:p14="http://schemas.microsoft.com/office/powerpoint/2010/main" val="233561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2FA33-685C-4BEF-871A-5EE640B3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223654"/>
            <a:ext cx="1026938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2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741EFC-1624-42E6-A064-568CCB14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441626"/>
            <a:ext cx="10774279" cy="5058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89EC9B-42AE-4830-8E50-AFF780F394ED}"/>
              </a:ext>
            </a:extLst>
          </p:cNvPr>
          <p:cNvSpPr txBox="1"/>
          <p:nvPr/>
        </p:nvSpPr>
        <p:spPr>
          <a:xfrm>
            <a:off x="820615" y="775243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Tag Helpers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04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5943-8BC8-4CA8-9BE8-8ABE9D9D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90" y="1310690"/>
            <a:ext cx="2655010" cy="146768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2B84-507D-4139-BBE5-02AD4415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8322733" cy="5120640"/>
          </a:xfrm>
        </p:spPr>
        <p:txBody>
          <a:bodyPr>
            <a:normAutofit/>
          </a:bodyPr>
          <a:lstStyle/>
          <a:p>
            <a:r>
              <a:rPr lang="en-US" sz="3200" dirty="0"/>
              <a:t>Understanding routing in ASP.NET Core MVC</a:t>
            </a:r>
          </a:p>
          <a:p>
            <a:r>
              <a:rPr lang="en-US" sz="3200" dirty="0"/>
              <a:t>Configuring the routing system </a:t>
            </a:r>
          </a:p>
          <a:p>
            <a:r>
              <a:rPr lang="en-US" sz="3200" dirty="0"/>
              <a:t>Navigating with tag helpers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357C0-BB0F-472F-9188-D15E1AF8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0" y="2778370"/>
            <a:ext cx="2768940" cy="27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3C2C8-DBBD-453A-8232-522A8297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3" y="1871360"/>
            <a:ext cx="839269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72939A-3023-4AFF-94F4-696F0D33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618997"/>
            <a:ext cx="912622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Registering Your Tag Helpers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EB010-F0A2-4922-B43C-2EAC0E69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7" y="2691904"/>
            <a:ext cx="858322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1FA09-9EC3-4F59-B529-62762CDF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78" y="985496"/>
            <a:ext cx="994548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7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D41A-38DA-4CD5-AD1E-FA2A199DCA36}"/>
              </a:ext>
            </a:extLst>
          </p:cNvPr>
          <p:cNvSpPr txBox="1"/>
          <p:nvPr/>
        </p:nvSpPr>
        <p:spPr>
          <a:xfrm>
            <a:off x="2276474" y="2105561"/>
            <a:ext cx="8410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Understanding Routing in ASP.NET Core MVC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55B987-B4B0-440D-A6F5-2E0CD70E4F6A}"/>
              </a:ext>
            </a:extLst>
          </p:cNvPr>
          <p:cNvCxnSpPr/>
          <p:nvPr/>
        </p:nvCxnSpPr>
        <p:spPr>
          <a:xfrm>
            <a:off x="2321168" y="3332285"/>
            <a:ext cx="83210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6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4F889-4508-4FB8-81AA-D1426274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42" y="1777146"/>
            <a:ext cx="9211961" cy="465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Serving Files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282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Handing Requests in ASP.NET Core MVC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D88B6-7F21-4ADB-AB1E-FFD9E2E1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1690057"/>
            <a:ext cx="8929709" cy="42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0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Patterns and Routes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71D49-1F64-45AF-897B-C83794CB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5" y="2392497"/>
            <a:ext cx="603016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Routing to the Action Method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0358-16F3-4F97-96EF-CE34CEB83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5" y="1996965"/>
            <a:ext cx="786874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Working with Segments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1B5A0-3E6C-4F5D-8A22-CEB06585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895261"/>
            <a:ext cx="744959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6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B7C5-D916-4ADF-AA82-564BEDE60963}"/>
              </a:ext>
            </a:extLst>
          </p:cNvPr>
          <p:cNvSpPr txBox="1"/>
          <p:nvPr/>
        </p:nvSpPr>
        <p:spPr>
          <a:xfrm>
            <a:off x="820615" y="967154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04040"/>
                </a:solidFill>
                <a:latin typeface="Gotham-Light"/>
              </a:rPr>
              <a:t>Passing a Value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5D40A-6C66-4C31-8DF2-3ACAACDC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1" y="2051735"/>
            <a:ext cx="673511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43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</TotalTime>
  <Words>99</Words>
  <Application>Microsoft Office PowerPoint</Application>
  <PresentationFormat>Widescreen</PresentationFormat>
  <Paragraphs>30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Corbel</vt:lpstr>
      <vt:lpstr>Gotham-Light</vt:lpstr>
      <vt:lpstr>Wingdings 2</vt:lpstr>
      <vt:lpstr>Frame</vt:lpstr>
      <vt:lpstr>Adding Navigation to the Site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need to generate correct links in the resulting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Raed Kanan</dc:creator>
  <cp:lastModifiedBy>Raed Kanan</cp:lastModifiedBy>
  <cp:revision>4</cp:revision>
  <dcterms:created xsi:type="dcterms:W3CDTF">2019-10-30T03:19:00Z</dcterms:created>
  <dcterms:modified xsi:type="dcterms:W3CDTF">2019-10-30T03:47:28Z</dcterms:modified>
</cp:coreProperties>
</file>