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72210E-B584-4631-9C74-2680255C50F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vi-VN"/>
        </a:p>
      </dgm:t>
    </dgm:pt>
    <dgm:pt modelId="{872735D0-691F-46D2-A6F0-6FFF209ED4ED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New round</a:t>
          </a:r>
          <a:endParaRPr lang="vi-VN" dirty="0"/>
        </a:p>
      </dgm:t>
    </dgm:pt>
    <dgm:pt modelId="{49787C00-B101-4B5A-BAEB-9DFA0B8894D8}" type="parTrans" cxnId="{1F83BEB4-4722-4BE1-B875-6C858947A523}">
      <dgm:prSet/>
      <dgm:spPr/>
      <dgm:t>
        <a:bodyPr/>
        <a:lstStyle/>
        <a:p>
          <a:endParaRPr lang="vi-VN"/>
        </a:p>
      </dgm:t>
    </dgm:pt>
    <dgm:pt modelId="{CF2CB7C6-68B0-4660-865E-1FA12301C488}" type="sibTrans" cxnId="{1F83BEB4-4722-4BE1-B875-6C858947A523}">
      <dgm:prSet/>
      <dgm:spPr/>
      <dgm:t>
        <a:bodyPr/>
        <a:lstStyle/>
        <a:p>
          <a:endParaRPr lang="vi-VN"/>
        </a:p>
      </dgm:t>
    </dgm:pt>
    <dgm:pt modelId="{FE0B4EFE-9103-48C1-8AAF-DD19BB88F8B3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Setup scenario</a:t>
          </a:r>
          <a:endParaRPr lang="vi-VN" dirty="0"/>
        </a:p>
      </dgm:t>
    </dgm:pt>
    <dgm:pt modelId="{6FE1AE67-0B91-4848-B4F9-692B24B142F4}" type="parTrans" cxnId="{B0F9F30D-113A-480C-8705-832B5639498C}">
      <dgm:prSet>
        <dgm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vi-VN"/>
        </a:p>
      </dgm:t>
    </dgm:pt>
    <dgm:pt modelId="{D8FC8C5A-BDFF-4E49-ADD0-8CE716C979C9}" type="sibTrans" cxnId="{B0F9F30D-113A-480C-8705-832B5639498C}">
      <dgm:prSet/>
      <dgm:spPr/>
      <dgm:t>
        <a:bodyPr/>
        <a:lstStyle/>
        <a:p>
          <a:endParaRPr lang="vi-VN"/>
        </a:p>
      </dgm:t>
    </dgm:pt>
    <dgm:pt modelId="{A2546C96-0A34-470D-A495-D2E089DF1FBB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Start game</a:t>
          </a:r>
          <a:endParaRPr lang="vi-VN" dirty="0"/>
        </a:p>
      </dgm:t>
    </dgm:pt>
    <dgm:pt modelId="{BEB06BB3-2D8A-4BA5-9B54-4C370F666396}" type="parTrans" cxnId="{AE9F3147-34FD-4EE7-95CF-A78C30D13849}">
      <dgm:prSet>
        <dgm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vi-VN"/>
        </a:p>
      </dgm:t>
    </dgm:pt>
    <dgm:pt modelId="{3DE8A35C-5CE7-475E-835E-0FF6FDE0B45F}" type="sibTrans" cxnId="{AE9F3147-34FD-4EE7-95CF-A78C30D13849}">
      <dgm:prSet/>
      <dgm:spPr/>
      <dgm:t>
        <a:bodyPr/>
        <a:lstStyle/>
        <a:p>
          <a:endParaRPr lang="vi-VN"/>
        </a:p>
      </dgm:t>
    </dgm:pt>
    <dgm:pt modelId="{7421B1A6-44EC-4E57-8AC7-6E8FE3494289}">
      <dgm:prSet phldrT="[Text]"/>
      <dgm:spPr/>
      <dgm:t>
        <a:bodyPr/>
        <a:lstStyle/>
        <a:p>
          <a:r>
            <a:rPr lang="vi-VN" dirty="0" smtClean="0"/>
            <a:t>Player profile</a:t>
          </a:r>
          <a:endParaRPr lang="vi-VN" dirty="0"/>
        </a:p>
      </dgm:t>
    </dgm:pt>
    <dgm:pt modelId="{52FBF459-E5DB-4FAB-9BA2-BD587D41B9CF}" type="parTrans" cxnId="{1FFEF087-6F9D-49BD-B469-0843695749D9}">
      <dgm:prSet/>
      <dgm:spPr/>
      <dgm:t>
        <a:bodyPr/>
        <a:lstStyle/>
        <a:p>
          <a:endParaRPr lang="vi-VN"/>
        </a:p>
      </dgm:t>
    </dgm:pt>
    <dgm:pt modelId="{2F8B95FF-19B2-4A84-AA53-EB489B55C1C2}" type="sibTrans" cxnId="{1FFEF087-6F9D-49BD-B469-0843695749D9}">
      <dgm:prSet/>
      <dgm:spPr/>
      <dgm:t>
        <a:bodyPr/>
        <a:lstStyle/>
        <a:p>
          <a:endParaRPr lang="vi-VN"/>
        </a:p>
      </dgm:t>
    </dgm:pt>
    <dgm:pt modelId="{68D66E22-0BB9-4F91-8513-FAD6827430C3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Profile details</a:t>
          </a:r>
          <a:endParaRPr lang="vi-VN" dirty="0"/>
        </a:p>
      </dgm:t>
    </dgm:pt>
    <dgm:pt modelId="{2C74496D-53B2-4AA6-8C43-BC8033BEDC69}" type="parTrans" cxnId="{B180C1C5-41E5-49CC-95C9-2AE0492A3968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vi-VN"/>
        </a:p>
      </dgm:t>
    </dgm:pt>
    <dgm:pt modelId="{5AC1D137-F270-4BF6-A5C0-B720BC49B8C5}" type="sibTrans" cxnId="{B180C1C5-41E5-49CC-95C9-2AE0492A3968}">
      <dgm:prSet/>
      <dgm:spPr/>
      <dgm:t>
        <a:bodyPr/>
        <a:lstStyle/>
        <a:p>
          <a:endParaRPr lang="vi-VN"/>
        </a:p>
      </dgm:t>
    </dgm:pt>
    <dgm:pt modelId="{798E289E-5999-4CE9-986B-200411A9FE83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Settings</a:t>
          </a:r>
          <a:endParaRPr lang="vi-VN" dirty="0"/>
        </a:p>
      </dgm:t>
    </dgm:pt>
    <dgm:pt modelId="{F84A866F-9818-438C-873E-3B25E9688849}" type="parTrans" cxnId="{E2356684-B9C8-42A1-88E8-1883A4FC9A5C}">
      <dgm:prSet/>
      <dgm:spPr/>
      <dgm:t>
        <a:bodyPr/>
        <a:lstStyle/>
        <a:p>
          <a:endParaRPr lang="vi-VN"/>
        </a:p>
      </dgm:t>
    </dgm:pt>
    <dgm:pt modelId="{BDC2C9F2-ADBF-408A-BB70-15BE8E25B980}" type="sibTrans" cxnId="{E2356684-B9C8-42A1-88E8-1883A4FC9A5C}">
      <dgm:prSet/>
      <dgm:spPr/>
      <dgm:t>
        <a:bodyPr/>
        <a:lstStyle/>
        <a:p>
          <a:endParaRPr lang="vi-VN"/>
        </a:p>
      </dgm:t>
    </dgm:pt>
    <dgm:pt modelId="{1FC72191-AA3C-4F9A-A5B5-20DF6B95E1F9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Fleet equipments</a:t>
          </a:r>
          <a:endParaRPr lang="vi-VN" dirty="0"/>
        </a:p>
      </dgm:t>
    </dgm:pt>
    <dgm:pt modelId="{2D7C0493-46EF-4D55-9039-E0EFD4ED2C41}" type="parTrans" cxnId="{A97D69FC-236F-4C44-BD51-DC33E7100EC8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vi-VN"/>
        </a:p>
      </dgm:t>
    </dgm:pt>
    <dgm:pt modelId="{CE7F877D-7010-4A5C-A3C5-E99E7090F9FF}" type="sibTrans" cxnId="{A97D69FC-236F-4C44-BD51-DC33E7100EC8}">
      <dgm:prSet/>
      <dgm:spPr/>
      <dgm:t>
        <a:bodyPr/>
        <a:lstStyle/>
        <a:p>
          <a:endParaRPr lang="vi-VN"/>
        </a:p>
      </dgm:t>
    </dgm:pt>
    <dgm:pt modelId="{7D317CC6-1D6A-40F4-BFD8-62363288CD8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Statistics</a:t>
          </a:r>
          <a:endParaRPr lang="vi-VN" dirty="0"/>
        </a:p>
      </dgm:t>
    </dgm:pt>
    <dgm:pt modelId="{C286C8C4-0769-498F-BAD5-E5645E7E07EE}" type="parTrans" cxnId="{8D4E8403-E99A-40C2-8443-D7FE3D90C3B2}">
      <dgm:prSet/>
      <dgm:spPr/>
      <dgm:t>
        <a:bodyPr/>
        <a:lstStyle/>
        <a:p>
          <a:endParaRPr lang="vi-VN"/>
        </a:p>
      </dgm:t>
    </dgm:pt>
    <dgm:pt modelId="{E8CB3BBD-0DE7-4926-9A27-F27F0CA40D89}" type="sibTrans" cxnId="{8D4E8403-E99A-40C2-8443-D7FE3D90C3B2}">
      <dgm:prSet/>
      <dgm:spPr/>
      <dgm:t>
        <a:bodyPr/>
        <a:lstStyle/>
        <a:p>
          <a:endParaRPr lang="vi-VN"/>
        </a:p>
      </dgm:t>
    </dgm:pt>
    <dgm:pt modelId="{C7723584-C8C4-495C-B15C-EBCD5D81A29B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Leaderboard</a:t>
          </a:r>
          <a:endParaRPr lang="vi-VN" dirty="0"/>
        </a:p>
      </dgm:t>
    </dgm:pt>
    <dgm:pt modelId="{9F74497E-DF53-4080-BAEB-AD3160A13171}" type="parTrans" cxnId="{53AAAE4E-5374-4188-AB64-C0B955315DB2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vi-VN"/>
        </a:p>
      </dgm:t>
    </dgm:pt>
    <dgm:pt modelId="{1FE519E7-894E-4EE6-8CDE-C86F716FC076}" type="sibTrans" cxnId="{53AAAE4E-5374-4188-AB64-C0B955315DB2}">
      <dgm:prSet/>
      <dgm:spPr/>
      <dgm:t>
        <a:bodyPr/>
        <a:lstStyle/>
        <a:p>
          <a:endParaRPr lang="vi-VN"/>
        </a:p>
      </dgm:t>
    </dgm:pt>
    <dgm:pt modelId="{BE7C6243-6E79-470E-9B1F-332C21FEE742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Achivements</a:t>
          </a:r>
          <a:endParaRPr lang="vi-VN" dirty="0"/>
        </a:p>
      </dgm:t>
    </dgm:pt>
    <dgm:pt modelId="{21C5293A-BAEF-426B-A53D-01493C4AAB6B}" type="parTrans" cxnId="{CFB47454-4A6A-4449-B7B9-ECB83A6A159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vi-VN"/>
        </a:p>
      </dgm:t>
    </dgm:pt>
    <dgm:pt modelId="{39973C0C-992A-499C-9A6B-DBE2D5178210}" type="sibTrans" cxnId="{CFB47454-4A6A-4449-B7B9-ECB83A6A159E}">
      <dgm:prSet/>
      <dgm:spPr/>
      <dgm:t>
        <a:bodyPr/>
        <a:lstStyle/>
        <a:p>
          <a:endParaRPr lang="vi-VN"/>
        </a:p>
      </dgm:t>
    </dgm:pt>
    <dgm:pt modelId="{1D82E469-4F43-4D72-939C-E46A6BBAE32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Shop</a:t>
          </a:r>
          <a:endParaRPr lang="vi-VN" dirty="0"/>
        </a:p>
      </dgm:t>
    </dgm:pt>
    <dgm:pt modelId="{0B835772-7ECA-4F54-9240-7D7E5A8A86ED}" type="parTrans" cxnId="{96609A35-85B6-4938-8180-5EF25AFF1C3C}">
      <dgm:prSet/>
      <dgm:spPr/>
      <dgm:t>
        <a:bodyPr/>
        <a:lstStyle/>
        <a:p>
          <a:endParaRPr lang="vi-VN"/>
        </a:p>
      </dgm:t>
    </dgm:pt>
    <dgm:pt modelId="{279FCE01-7FED-4C8D-A510-1A86EE3B552F}" type="sibTrans" cxnId="{96609A35-85B6-4938-8180-5EF25AFF1C3C}">
      <dgm:prSet/>
      <dgm:spPr/>
      <dgm:t>
        <a:bodyPr/>
        <a:lstStyle/>
        <a:p>
          <a:endParaRPr lang="vi-VN"/>
        </a:p>
      </dgm:t>
    </dgm:pt>
    <dgm:pt modelId="{ED6D4390-C853-4820-B76F-DD603C8E99C9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dirty="0" smtClean="0"/>
            <a:t>In-app purchases</a:t>
          </a:r>
          <a:endParaRPr lang="vi-VN" dirty="0"/>
        </a:p>
      </dgm:t>
    </dgm:pt>
    <dgm:pt modelId="{BF3E77FE-6854-4A76-8A94-201ED02672E2}" type="parTrans" cxnId="{12FD4CD2-CDE5-4C96-870F-CEB706CDB38D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vi-VN"/>
        </a:p>
      </dgm:t>
    </dgm:pt>
    <dgm:pt modelId="{9D079691-2E7E-4388-A7C4-AE200F1308E3}" type="sibTrans" cxnId="{12FD4CD2-CDE5-4C96-870F-CEB706CDB38D}">
      <dgm:prSet/>
      <dgm:spPr/>
      <dgm:t>
        <a:bodyPr/>
        <a:lstStyle/>
        <a:p>
          <a:endParaRPr lang="vi-VN"/>
        </a:p>
      </dgm:t>
    </dgm:pt>
    <dgm:pt modelId="{500D0292-B6B8-4976-9EA3-B98D9242921F}" type="pres">
      <dgm:prSet presAssocID="{6B72210E-B584-4631-9C74-2680255C50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vi-VN"/>
        </a:p>
      </dgm:t>
    </dgm:pt>
    <dgm:pt modelId="{6A1E0D79-8000-4A98-9EC5-1E4E28F65FAD}" type="pres">
      <dgm:prSet presAssocID="{872735D0-691F-46D2-A6F0-6FFF209ED4ED}" presName="hierRoot1" presStyleCnt="0"/>
      <dgm:spPr/>
    </dgm:pt>
    <dgm:pt modelId="{84CD93CA-AAFC-4334-BF31-336C6BBE7C99}" type="pres">
      <dgm:prSet presAssocID="{872735D0-691F-46D2-A6F0-6FFF209ED4ED}" presName="composite" presStyleCnt="0"/>
      <dgm:spPr/>
    </dgm:pt>
    <dgm:pt modelId="{0C7DB67F-AB28-454C-A658-107A6E7BD3D2}" type="pres">
      <dgm:prSet presAssocID="{872735D0-691F-46D2-A6F0-6FFF209ED4ED}" presName="background" presStyleLbl="node0" presStyleIdx="0" presStyleCnt="5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</dgm:pt>
    <dgm:pt modelId="{B6658A87-C516-474B-9639-8B1233A2181F}" type="pres">
      <dgm:prSet presAssocID="{872735D0-691F-46D2-A6F0-6FFF209ED4ED}" presName="text" presStyleLbl="fgAcc0" presStyleIdx="0" presStyleCnt="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644B9966-1B19-43F6-BD83-EAE7BBCA9CDA}" type="pres">
      <dgm:prSet presAssocID="{872735D0-691F-46D2-A6F0-6FFF209ED4ED}" presName="hierChild2" presStyleCnt="0"/>
      <dgm:spPr/>
    </dgm:pt>
    <dgm:pt modelId="{405B8572-499D-4611-BBC0-7E70765A410B}" type="pres">
      <dgm:prSet presAssocID="{6FE1AE67-0B91-4848-B4F9-692B24B142F4}" presName="Name10" presStyleLbl="parChTrans1D2" presStyleIdx="0" presStyleCnt="6"/>
      <dgm:spPr/>
      <dgm:t>
        <a:bodyPr/>
        <a:lstStyle/>
        <a:p>
          <a:endParaRPr lang="vi-VN"/>
        </a:p>
      </dgm:t>
    </dgm:pt>
    <dgm:pt modelId="{46EFEDC9-A8E8-4432-9343-BE3FF8B56D41}" type="pres">
      <dgm:prSet presAssocID="{FE0B4EFE-9103-48C1-8AAF-DD19BB88F8B3}" presName="hierRoot2" presStyleCnt="0"/>
      <dgm:spPr/>
    </dgm:pt>
    <dgm:pt modelId="{4F6CB6A0-BD0C-4BE8-AF27-CF60494CB149}" type="pres">
      <dgm:prSet presAssocID="{FE0B4EFE-9103-48C1-8AAF-DD19BB88F8B3}" presName="composite2" presStyleCnt="0"/>
      <dgm:spPr/>
    </dgm:pt>
    <dgm:pt modelId="{5CC26559-661E-44E5-A885-EF36E1286A33}" type="pres">
      <dgm:prSet presAssocID="{FE0B4EFE-9103-48C1-8AAF-DD19BB88F8B3}" presName="background2" presStyleLbl="node2" presStyleIdx="0" presStyleCnt="6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</dgm:pt>
    <dgm:pt modelId="{7255FA9F-685D-41D9-87D5-AEC4BA8185EB}" type="pres">
      <dgm:prSet presAssocID="{FE0B4EFE-9103-48C1-8AAF-DD19BB88F8B3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4312D8E7-F3F5-4DE3-B9AA-2B9950BCAA96}" type="pres">
      <dgm:prSet presAssocID="{FE0B4EFE-9103-48C1-8AAF-DD19BB88F8B3}" presName="hierChild3" presStyleCnt="0"/>
      <dgm:spPr/>
    </dgm:pt>
    <dgm:pt modelId="{E648CD89-9A71-4DE9-B2D3-32205DA7153E}" type="pres">
      <dgm:prSet presAssocID="{BEB06BB3-2D8A-4BA5-9B54-4C370F666396}" presName="Name17" presStyleLbl="parChTrans1D3" presStyleIdx="0" presStyleCnt="1"/>
      <dgm:spPr/>
      <dgm:t>
        <a:bodyPr/>
        <a:lstStyle/>
        <a:p>
          <a:endParaRPr lang="vi-VN"/>
        </a:p>
      </dgm:t>
    </dgm:pt>
    <dgm:pt modelId="{CB59AF97-1D44-4511-A4BD-827BDF8F2575}" type="pres">
      <dgm:prSet presAssocID="{A2546C96-0A34-470D-A495-D2E089DF1FBB}" presName="hierRoot3" presStyleCnt="0"/>
      <dgm:spPr/>
    </dgm:pt>
    <dgm:pt modelId="{DBB7030D-33C8-4058-A085-037A0405A7B8}" type="pres">
      <dgm:prSet presAssocID="{A2546C96-0A34-470D-A495-D2E089DF1FBB}" presName="composite3" presStyleCnt="0"/>
      <dgm:spPr/>
    </dgm:pt>
    <dgm:pt modelId="{58C7E562-A20C-406F-8A3A-002ECE0E2316}" type="pres">
      <dgm:prSet presAssocID="{A2546C96-0A34-470D-A495-D2E089DF1FBB}" presName="background3" presStyleLbl="node3" presStyleIdx="0" presStyleCn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vi-VN"/>
        </a:p>
      </dgm:t>
    </dgm:pt>
    <dgm:pt modelId="{65900EB4-9C46-4C03-9F47-0796217526DB}" type="pres">
      <dgm:prSet presAssocID="{A2546C96-0A34-470D-A495-D2E089DF1FBB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AE5AA215-4B18-4DB9-897C-311727AA00B3}" type="pres">
      <dgm:prSet presAssocID="{A2546C96-0A34-470D-A495-D2E089DF1FBB}" presName="hierChild4" presStyleCnt="0"/>
      <dgm:spPr/>
    </dgm:pt>
    <dgm:pt modelId="{9344F831-F40F-483A-AC32-B7F280DE6F73}" type="pres">
      <dgm:prSet presAssocID="{7421B1A6-44EC-4E57-8AC7-6E8FE3494289}" presName="hierRoot1" presStyleCnt="0"/>
      <dgm:spPr/>
    </dgm:pt>
    <dgm:pt modelId="{B6858A31-4F72-4A05-A126-5ABCFDB6853C}" type="pres">
      <dgm:prSet presAssocID="{7421B1A6-44EC-4E57-8AC7-6E8FE3494289}" presName="composite" presStyleCnt="0"/>
      <dgm:spPr/>
    </dgm:pt>
    <dgm:pt modelId="{F0C67BD0-59A1-4445-A2FA-8C150458BC92}" type="pres">
      <dgm:prSet presAssocID="{7421B1A6-44EC-4E57-8AC7-6E8FE3494289}" presName="background" presStyleLbl="node0" presStyleIdx="1" presStyleCnt="5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</dgm:pt>
    <dgm:pt modelId="{5AAEE903-BCD8-4C5F-B1FD-7C38BEB07941}" type="pres">
      <dgm:prSet presAssocID="{7421B1A6-44EC-4E57-8AC7-6E8FE3494289}" presName="text" presStyleLbl="fgAcc0" presStyleIdx="1" presStyleCnt="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B4FD9D34-EE79-418B-98D2-ED3E49054267}" type="pres">
      <dgm:prSet presAssocID="{7421B1A6-44EC-4E57-8AC7-6E8FE3494289}" presName="hierChild2" presStyleCnt="0"/>
      <dgm:spPr/>
    </dgm:pt>
    <dgm:pt modelId="{61417EA8-8385-4067-997D-1E1D1458C66A}" type="pres">
      <dgm:prSet presAssocID="{2C74496D-53B2-4AA6-8C43-BC8033BEDC69}" presName="Name10" presStyleLbl="parChTrans1D2" presStyleIdx="1" presStyleCnt="6"/>
      <dgm:spPr/>
      <dgm:t>
        <a:bodyPr/>
        <a:lstStyle/>
        <a:p>
          <a:endParaRPr lang="vi-VN"/>
        </a:p>
      </dgm:t>
    </dgm:pt>
    <dgm:pt modelId="{1986A94D-347F-4502-B7CD-582C2BD7CE37}" type="pres">
      <dgm:prSet presAssocID="{68D66E22-0BB9-4F91-8513-FAD6827430C3}" presName="hierRoot2" presStyleCnt="0"/>
      <dgm:spPr/>
    </dgm:pt>
    <dgm:pt modelId="{206959B5-292E-4B4B-8AE1-F65DBB5F9DBE}" type="pres">
      <dgm:prSet presAssocID="{68D66E22-0BB9-4F91-8513-FAD6827430C3}" presName="composite2" presStyleCnt="0"/>
      <dgm:spPr/>
    </dgm:pt>
    <dgm:pt modelId="{E4E8EC45-0106-42C1-ACB8-290C32B3E9E4}" type="pres">
      <dgm:prSet presAssocID="{68D66E22-0BB9-4F91-8513-FAD6827430C3}" presName="background2" presStyleLbl="node2" presStyleIdx="1" presStyleCnt="6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</dgm:pt>
    <dgm:pt modelId="{D30210F0-7F8E-4761-B2D9-A58B9F24CE4F}" type="pres">
      <dgm:prSet presAssocID="{68D66E22-0BB9-4F91-8513-FAD6827430C3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3E88CD21-EC99-48BB-B497-20AF2355197D}" type="pres">
      <dgm:prSet presAssocID="{68D66E22-0BB9-4F91-8513-FAD6827430C3}" presName="hierChild3" presStyleCnt="0"/>
      <dgm:spPr/>
    </dgm:pt>
    <dgm:pt modelId="{FF24894E-DE60-4F4C-B066-1028E467B7CF}" type="pres">
      <dgm:prSet presAssocID="{2D7C0493-46EF-4D55-9039-E0EFD4ED2C41}" presName="Name10" presStyleLbl="parChTrans1D2" presStyleIdx="2" presStyleCnt="6"/>
      <dgm:spPr/>
      <dgm:t>
        <a:bodyPr/>
        <a:lstStyle/>
        <a:p>
          <a:endParaRPr lang="vi-VN"/>
        </a:p>
      </dgm:t>
    </dgm:pt>
    <dgm:pt modelId="{9FE086D3-83AA-494E-BFF1-3CD951CE53A3}" type="pres">
      <dgm:prSet presAssocID="{1FC72191-AA3C-4F9A-A5B5-20DF6B95E1F9}" presName="hierRoot2" presStyleCnt="0"/>
      <dgm:spPr/>
    </dgm:pt>
    <dgm:pt modelId="{FEB9BAD9-F634-4182-BA98-1524E6AF4B7D}" type="pres">
      <dgm:prSet presAssocID="{1FC72191-AA3C-4F9A-A5B5-20DF6B95E1F9}" presName="composite2" presStyleCnt="0"/>
      <dgm:spPr/>
    </dgm:pt>
    <dgm:pt modelId="{AB1F5EFA-C6A3-4E07-BC2C-A733C5D7F30A}" type="pres">
      <dgm:prSet presAssocID="{1FC72191-AA3C-4F9A-A5B5-20DF6B95E1F9}" presName="background2" presStyleLbl="node2" presStyleIdx="2" presStyleCnt="6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</dgm:pt>
    <dgm:pt modelId="{D59BB0E9-8966-430B-AED4-0C27FCFC6804}" type="pres">
      <dgm:prSet presAssocID="{1FC72191-AA3C-4F9A-A5B5-20DF6B95E1F9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59A8CB97-F392-495D-98C8-33EE8F729EAF}" type="pres">
      <dgm:prSet presAssocID="{1FC72191-AA3C-4F9A-A5B5-20DF6B95E1F9}" presName="hierChild3" presStyleCnt="0"/>
      <dgm:spPr/>
    </dgm:pt>
    <dgm:pt modelId="{773F6CCD-4629-4438-9AE0-42A9E6DF19F7}" type="pres">
      <dgm:prSet presAssocID="{798E289E-5999-4CE9-986B-200411A9FE83}" presName="hierRoot1" presStyleCnt="0"/>
      <dgm:spPr/>
    </dgm:pt>
    <dgm:pt modelId="{3A75D8CC-BE81-47BF-B813-C416E20D3697}" type="pres">
      <dgm:prSet presAssocID="{798E289E-5999-4CE9-986B-200411A9FE83}" presName="composite" presStyleCnt="0"/>
      <dgm:spPr/>
    </dgm:pt>
    <dgm:pt modelId="{98CD5278-A6DE-4815-BBD5-817921AE6505}" type="pres">
      <dgm:prSet presAssocID="{798E289E-5999-4CE9-986B-200411A9FE83}" presName="background" presStyleLbl="node0" presStyleIdx="2" presStyleCnt="5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</dgm:pt>
    <dgm:pt modelId="{1A7DAA20-65B7-4B84-9F69-D5647CF6D430}" type="pres">
      <dgm:prSet presAssocID="{798E289E-5999-4CE9-986B-200411A9FE83}" presName="text" presStyleLbl="fgAcc0" presStyleIdx="2" presStyleCnt="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5237749D-78B3-4E72-8E66-39AC57988D78}" type="pres">
      <dgm:prSet presAssocID="{798E289E-5999-4CE9-986B-200411A9FE83}" presName="hierChild2" presStyleCnt="0"/>
      <dgm:spPr/>
    </dgm:pt>
    <dgm:pt modelId="{B1D51852-E981-466F-B982-9D6C3D5D62A1}" type="pres">
      <dgm:prSet presAssocID="{7D317CC6-1D6A-40F4-BFD8-62363288CD80}" presName="hierRoot1" presStyleCnt="0"/>
      <dgm:spPr/>
    </dgm:pt>
    <dgm:pt modelId="{56CA1FBA-8CBB-4C45-97C0-D2D635F28E9C}" type="pres">
      <dgm:prSet presAssocID="{7D317CC6-1D6A-40F4-BFD8-62363288CD80}" presName="composite" presStyleCnt="0"/>
      <dgm:spPr/>
    </dgm:pt>
    <dgm:pt modelId="{BE3484D6-D1F2-4C63-BB46-E7004ED6059F}" type="pres">
      <dgm:prSet presAssocID="{7D317CC6-1D6A-40F4-BFD8-62363288CD80}" presName="background" presStyleLbl="node0" presStyleIdx="3" presStyleCnt="5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CB12FC31-A8EF-4056-A9E0-9EDD150F46B6}" type="pres">
      <dgm:prSet presAssocID="{7D317CC6-1D6A-40F4-BFD8-62363288CD80}" presName="text" presStyleLbl="fgAcc0" presStyleIdx="3" presStyleCnt="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85CBF1FB-1918-4692-B7F2-9C632D77978F}" type="pres">
      <dgm:prSet presAssocID="{7D317CC6-1D6A-40F4-BFD8-62363288CD80}" presName="hierChild2" presStyleCnt="0"/>
      <dgm:spPr/>
    </dgm:pt>
    <dgm:pt modelId="{CFD8352B-8DE9-4DB0-9CF2-A786AD03EF13}" type="pres">
      <dgm:prSet presAssocID="{9F74497E-DF53-4080-BAEB-AD3160A13171}" presName="Name10" presStyleLbl="parChTrans1D2" presStyleIdx="3" presStyleCnt="6"/>
      <dgm:spPr/>
      <dgm:t>
        <a:bodyPr/>
        <a:lstStyle/>
        <a:p>
          <a:endParaRPr lang="vi-VN"/>
        </a:p>
      </dgm:t>
    </dgm:pt>
    <dgm:pt modelId="{74C23758-DC31-42B0-83F7-77A85FFDEA86}" type="pres">
      <dgm:prSet presAssocID="{C7723584-C8C4-495C-B15C-EBCD5D81A29B}" presName="hierRoot2" presStyleCnt="0"/>
      <dgm:spPr/>
    </dgm:pt>
    <dgm:pt modelId="{036DA449-2534-4CEF-B8A7-AFFB9AEAB8F3}" type="pres">
      <dgm:prSet presAssocID="{C7723584-C8C4-495C-B15C-EBCD5D81A29B}" presName="composite2" presStyleCnt="0"/>
      <dgm:spPr/>
    </dgm:pt>
    <dgm:pt modelId="{0CE7CBF5-9A5E-4495-8E2E-195DFE55FA2B}" type="pres">
      <dgm:prSet presAssocID="{C7723584-C8C4-495C-B15C-EBCD5D81A29B}" presName="background2" presStyleLbl="node2" presStyleIdx="3" presStyleCnt="6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524793F5-7FFC-42B8-8E03-C4E5E71C7539}" type="pres">
      <dgm:prSet presAssocID="{C7723584-C8C4-495C-B15C-EBCD5D81A29B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DFE2D895-E1A8-4FF1-8115-0DD67F572117}" type="pres">
      <dgm:prSet presAssocID="{C7723584-C8C4-495C-B15C-EBCD5D81A29B}" presName="hierChild3" presStyleCnt="0"/>
      <dgm:spPr/>
    </dgm:pt>
    <dgm:pt modelId="{89F84F59-F70E-4C90-8858-8A940DC25D19}" type="pres">
      <dgm:prSet presAssocID="{21C5293A-BAEF-426B-A53D-01493C4AAB6B}" presName="Name10" presStyleLbl="parChTrans1D2" presStyleIdx="4" presStyleCnt="6"/>
      <dgm:spPr/>
      <dgm:t>
        <a:bodyPr/>
        <a:lstStyle/>
        <a:p>
          <a:endParaRPr lang="vi-VN"/>
        </a:p>
      </dgm:t>
    </dgm:pt>
    <dgm:pt modelId="{D579A527-E12B-4FBE-BE95-4C9B746A3B06}" type="pres">
      <dgm:prSet presAssocID="{BE7C6243-6E79-470E-9B1F-332C21FEE742}" presName="hierRoot2" presStyleCnt="0"/>
      <dgm:spPr/>
    </dgm:pt>
    <dgm:pt modelId="{993A4EAE-FBF9-412D-A007-1B76C8438111}" type="pres">
      <dgm:prSet presAssocID="{BE7C6243-6E79-470E-9B1F-332C21FEE742}" presName="composite2" presStyleCnt="0"/>
      <dgm:spPr/>
    </dgm:pt>
    <dgm:pt modelId="{FFE9B26A-C95C-4DE9-BDD2-B7C1561190B4}" type="pres">
      <dgm:prSet presAssocID="{BE7C6243-6E79-470E-9B1F-332C21FEE742}" presName="background2" presStyleLbl="node2" presStyleIdx="4" presStyleCnt="6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8E562EC8-2AE6-43EF-BE0D-96802681BF9F}" type="pres">
      <dgm:prSet presAssocID="{BE7C6243-6E79-470E-9B1F-332C21FEE742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53E5188C-E9D7-4009-8DB2-BAB17049F84E}" type="pres">
      <dgm:prSet presAssocID="{BE7C6243-6E79-470E-9B1F-332C21FEE742}" presName="hierChild3" presStyleCnt="0"/>
      <dgm:spPr/>
    </dgm:pt>
    <dgm:pt modelId="{A82F80A9-614B-4616-B468-182050689EC5}" type="pres">
      <dgm:prSet presAssocID="{1D82E469-4F43-4D72-939C-E46A6BBAE325}" presName="hierRoot1" presStyleCnt="0"/>
      <dgm:spPr/>
    </dgm:pt>
    <dgm:pt modelId="{2CA95820-EE1B-44DC-ADE5-A8F9110E6FF0}" type="pres">
      <dgm:prSet presAssocID="{1D82E469-4F43-4D72-939C-E46A6BBAE325}" presName="composite" presStyleCnt="0"/>
      <dgm:spPr/>
    </dgm:pt>
    <dgm:pt modelId="{B172765F-0095-4839-A5F2-82315B8A281C}" type="pres">
      <dgm:prSet presAssocID="{1D82E469-4F43-4D72-939C-E46A6BBAE325}" presName="background" presStyleLbl="node0" presStyleIdx="4" presStyleCnt="5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</dgm:pt>
    <dgm:pt modelId="{450388AA-EE6C-45F7-BE33-DADEBB22763D}" type="pres">
      <dgm:prSet presAssocID="{1D82E469-4F43-4D72-939C-E46A6BBAE325}" presName="text" presStyleLbl="fgAcc0" presStyleIdx="4" presStyleCnt="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477E3D38-D439-498F-A512-006B0E6A1B97}" type="pres">
      <dgm:prSet presAssocID="{1D82E469-4F43-4D72-939C-E46A6BBAE325}" presName="hierChild2" presStyleCnt="0"/>
      <dgm:spPr/>
    </dgm:pt>
    <dgm:pt modelId="{C83E06D6-9C3F-4351-9703-ABF541D0E0DE}" type="pres">
      <dgm:prSet presAssocID="{BF3E77FE-6854-4A76-8A94-201ED02672E2}" presName="Name10" presStyleLbl="parChTrans1D2" presStyleIdx="5" presStyleCnt="6"/>
      <dgm:spPr/>
      <dgm:t>
        <a:bodyPr/>
        <a:lstStyle/>
        <a:p>
          <a:endParaRPr lang="vi-VN"/>
        </a:p>
      </dgm:t>
    </dgm:pt>
    <dgm:pt modelId="{4784FAF5-A55E-473D-A019-6550745EBA8F}" type="pres">
      <dgm:prSet presAssocID="{ED6D4390-C853-4820-B76F-DD603C8E99C9}" presName="hierRoot2" presStyleCnt="0"/>
      <dgm:spPr/>
    </dgm:pt>
    <dgm:pt modelId="{5074567A-5D04-439B-92AC-5F015597C917}" type="pres">
      <dgm:prSet presAssocID="{ED6D4390-C853-4820-B76F-DD603C8E99C9}" presName="composite2" presStyleCnt="0"/>
      <dgm:spPr/>
    </dgm:pt>
    <dgm:pt modelId="{B26DD688-F092-4DD1-8321-0FFAF965EFB1}" type="pres">
      <dgm:prSet presAssocID="{ED6D4390-C853-4820-B76F-DD603C8E99C9}" presName="background2" presStyleLbl="node2" presStyleIdx="5" presStyleCnt="6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</dgm:pt>
    <dgm:pt modelId="{438D4E48-FC1C-4986-AD48-3510B6155246}" type="pres">
      <dgm:prSet presAssocID="{ED6D4390-C853-4820-B76F-DD603C8E99C9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ACBC62FB-7050-4F88-BF57-FBCA0A0046FC}" type="pres">
      <dgm:prSet presAssocID="{ED6D4390-C853-4820-B76F-DD603C8E99C9}" presName="hierChild3" presStyleCnt="0"/>
      <dgm:spPr/>
    </dgm:pt>
  </dgm:ptLst>
  <dgm:cxnLst>
    <dgm:cxn modelId="{0F0A343C-C09B-4217-ADC4-C0DFF6AE9CC3}" type="presOf" srcId="{2D7C0493-46EF-4D55-9039-E0EFD4ED2C41}" destId="{FF24894E-DE60-4F4C-B066-1028E467B7CF}" srcOrd="0" destOrd="0" presId="urn:microsoft.com/office/officeart/2005/8/layout/hierarchy1"/>
    <dgm:cxn modelId="{89DBB4AC-E1EE-41C4-9B66-DDA769945AE7}" type="presOf" srcId="{798E289E-5999-4CE9-986B-200411A9FE83}" destId="{1A7DAA20-65B7-4B84-9F69-D5647CF6D430}" srcOrd="0" destOrd="0" presId="urn:microsoft.com/office/officeart/2005/8/layout/hierarchy1"/>
    <dgm:cxn modelId="{877CD045-B241-4FB7-BF54-B806F0905182}" type="presOf" srcId="{1FC72191-AA3C-4F9A-A5B5-20DF6B95E1F9}" destId="{D59BB0E9-8966-430B-AED4-0C27FCFC6804}" srcOrd="0" destOrd="0" presId="urn:microsoft.com/office/officeart/2005/8/layout/hierarchy1"/>
    <dgm:cxn modelId="{DA12F1DF-A375-429E-83A9-31FF2C4B1616}" type="presOf" srcId="{ED6D4390-C853-4820-B76F-DD603C8E99C9}" destId="{438D4E48-FC1C-4986-AD48-3510B6155246}" srcOrd="0" destOrd="0" presId="urn:microsoft.com/office/officeart/2005/8/layout/hierarchy1"/>
    <dgm:cxn modelId="{CB9FE244-15D7-4BB9-917A-47B6B13DEC51}" type="presOf" srcId="{21C5293A-BAEF-426B-A53D-01493C4AAB6B}" destId="{89F84F59-F70E-4C90-8858-8A940DC25D19}" srcOrd="0" destOrd="0" presId="urn:microsoft.com/office/officeart/2005/8/layout/hierarchy1"/>
    <dgm:cxn modelId="{01F8820F-F480-49BB-A25F-E4A9D7CADE99}" type="presOf" srcId="{2C74496D-53B2-4AA6-8C43-BC8033BEDC69}" destId="{61417EA8-8385-4067-997D-1E1D1458C66A}" srcOrd="0" destOrd="0" presId="urn:microsoft.com/office/officeart/2005/8/layout/hierarchy1"/>
    <dgm:cxn modelId="{EE20CB00-1F93-4626-A04B-4A05E6D4ADA2}" type="presOf" srcId="{BEB06BB3-2D8A-4BA5-9B54-4C370F666396}" destId="{E648CD89-9A71-4DE9-B2D3-32205DA7153E}" srcOrd="0" destOrd="0" presId="urn:microsoft.com/office/officeart/2005/8/layout/hierarchy1"/>
    <dgm:cxn modelId="{12FD4CD2-CDE5-4C96-870F-CEB706CDB38D}" srcId="{1D82E469-4F43-4D72-939C-E46A6BBAE325}" destId="{ED6D4390-C853-4820-B76F-DD603C8E99C9}" srcOrd="0" destOrd="0" parTransId="{BF3E77FE-6854-4A76-8A94-201ED02672E2}" sibTransId="{9D079691-2E7E-4388-A7C4-AE200F1308E3}"/>
    <dgm:cxn modelId="{B501D9DD-CC16-4842-AD5C-43363D059463}" type="presOf" srcId="{6B72210E-B584-4631-9C74-2680255C50FF}" destId="{500D0292-B6B8-4976-9EA3-B98D9242921F}" srcOrd="0" destOrd="0" presId="urn:microsoft.com/office/officeart/2005/8/layout/hierarchy1"/>
    <dgm:cxn modelId="{652FE060-37E1-46A6-A7FC-A16B2B8879BB}" type="presOf" srcId="{9F74497E-DF53-4080-BAEB-AD3160A13171}" destId="{CFD8352B-8DE9-4DB0-9CF2-A786AD03EF13}" srcOrd="0" destOrd="0" presId="urn:microsoft.com/office/officeart/2005/8/layout/hierarchy1"/>
    <dgm:cxn modelId="{DCD57A92-71D0-41F1-B4B1-E692A2F9CD5B}" type="presOf" srcId="{FE0B4EFE-9103-48C1-8AAF-DD19BB88F8B3}" destId="{7255FA9F-685D-41D9-87D5-AEC4BA8185EB}" srcOrd="0" destOrd="0" presId="urn:microsoft.com/office/officeart/2005/8/layout/hierarchy1"/>
    <dgm:cxn modelId="{96609A35-85B6-4938-8180-5EF25AFF1C3C}" srcId="{6B72210E-B584-4631-9C74-2680255C50FF}" destId="{1D82E469-4F43-4D72-939C-E46A6BBAE325}" srcOrd="4" destOrd="0" parTransId="{0B835772-7ECA-4F54-9240-7D7E5A8A86ED}" sibTransId="{279FCE01-7FED-4C8D-A510-1A86EE3B552F}"/>
    <dgm:cxn modelId="{9B05FC19-65A5-48DF-9B63-E272E1C2788A}" type="presOf" srcId="{7D317CC6-1D6A-40F4-BFD8-62363288CD80}" destId="{CB12FC31-A8EF-4056-A9E0-9EDD150F46B6}" srcOrd="0" destOrd="0" presId="urn:microsoft.com/office/officeart/2005/8/layout/hierarchy1"/>
    <dgm:cxn modelId="{0A6DBB5F-8C14-44F0-8CAC-DF3527DF4A8F}" type="presOf" srcId="{C7723584-C8C4-495C-B15C-EBCD5D81A29B}" destId="{524793F5-7FFC-42B8-8E03-C4E5E71C7539}" srcOrd="0" destOrd="0" presId="urn:microsoft.com/office/officeart/2005/8/layout/hierarchy1"/>
    <dgm:cxn modelId="{DE74EACA-958E-40C3-8578-E4FF8EB0D792}" type="presOf" srcId="{68D66E22-0BB9-4F91-8513-FAD6827430C3}" destId="{D30210F0-7F8E-4761-B2D9-A58B9F24CE4F}" srcOrd="0" destOrd="0" presId="urn:microsoft.com/office/officeart/2005/8/layout/hierarchy1"/>
    <dgm:cxn modelId="{AD2945F9-B71A-48DD-9C90-13627B44AEB9}" type="presOf" srcId="{1D82E469-4F43-4D72-939C-E46A6BBAE325}" destId="{450388AA-EE6C-45F7-BE33-DADEBB22763D}" srcOrd="0" destOrd="0" presId="urn:microsoft.com/office/officeart/2005/8/layout/hierarchy1"/>
    <dgm:cxn modelId="{F41DB71E-0DAD-46BB-9D52-A6A9278B5C03}" type="presOf" srcId="{872735D0-691F-46D2-A6F0-6FFF209ED4ED}" destId="{B6658A87-C516-474B-9639-8B1233A2181F}" srcOrd="0" destOrd="0" presId="urn:microsoft.com/office/officeart/2005/8/layout/hierarchy1"/>
    <dgm:cxn modelId="{B180C1C5-41E5-49CC-95C9-2AE0492A3968}" srcId="{7421B1A6-44EC-4E57-8AC7-6E8FE3494289}" destId="{68D66E22-0BB9-4F91-8513-FAD6827430C3}" srcOrd="0" destOrd="0" parTransId="{2C74496D-53B2-4AA6-8C43-BC8033BEDC69}" sibTransId="{5AC1D137-F270-4BF6-A5C0-B720BC49B8C5}"/>
    <dgm:cxn modelId="{26DA4DC3-706D-47BB-AAD5-6D561687627B}" type="presOf" srcId="{6FE1AE67-0B91-4848-B4F9-692B24B142F4}" destId="{405B8572-499D-4611-BBC0-7E70765A410B}" srcOrd="0" destOrd="0" presId="urn:microsoft.com/office/officeart/2005/8/layout/hierarchy1"/>
    <dgm:cxn modelId="{1FFEF087-6F9D-49BD-B469-0843695749D9}" srcId="{6B72210E-B584-4631-9C74-2680255C50FF}" destId="{7421B1A6-44EC-4E57-8AC7-6E8FE3494289}" srcOrd="1" destOrd="0" parTransId="{52FBF459-E5DB-4FAB-9BA2-BD587D41B9CF}" sibTransId="{2F8B95FF-19B2-4A84-AA53-EB489B55C1C2}"/>
    <dgm:cxn modelId="{1F83BEB4-4722-4BE1-B875-6C858947A523}" srcId="{6B72210E-B584-4631-9C74-2680255C50FF}" destId="{872735D0-691F-46D2-A6F0-6FFF209ED4ED}" srcOrd="0" destOrd="0" parTransId="{49787C00-B101-4B5A-BAEB-9DFA0B8894D8}" sibTransId="{CF2CB7C6-68B0-4660-865E-1FA12301C488}"/>
    <dgm:cxn modelId="{0E873C54-D375-461D-8B88-25219D4F42C1}" type="presOf" srcId="{A2546C96-0A34-470D-A495-D2E089DF1FBB}" destId="{65900EB4-9C46-4C03-9F47-0796217526DB}" srcOrd="0" destOrd="0" presId="urn:microsoft.com/office/officeart/2005/8/layout/hierarchy1"/>
    <dgm:cxn modelId="{9826C883-8FAA-443B-8EFA-1B73632C90D0}" type="presOf" srcId="{7421B1A6-44EC-4E57-8AC7-6E8FE3494289}" destId="{5AAEE903-BCD8-4C5F-B1FD-7C38BEB07941}" srcOrd="0" destOrd="0" presId="urn:microsoft.com/office/officeart/2005/8/layout/hierarchy1"/>
    <dgm:cxn modelId="{AE9F3147-34FD-4EE7-95CF-A78C30D13849}" srcId="{FE0B4EFE-9103-48C1-8AAF-DD19BB88F8B3}" destId="{A2546C96-0A34-470D-A495-D2E089DF1FBB}" srcOrd="0" destOrd="0" parTransId="{BEB06BB3-2D8A-4BA5-9B54-4C370F666396}" sibTransId="{3DE8A35C-5CE7-475E-835E-0FF6FDE0B45F}"/>
    <dgm:cxn modelId="{8D4E8403-E99A-40C2-8443-D7FE3D90C3B2}" srcId="{6B72210E-B584-4631-9C74-2680255C50FF}" destId="{7D317CC6-1D6A-40F4-BFD8-62363288CD80}" srcOrd="3" destOrd="0" parTransId="{C286C8C4-0769-498F-BAD5-E5645E7E07EE}" sibTransId="{E8CB3BBD-0DE7-4926-9A27-F27F0CA40D89}"/>
    <dgm:cxn modelId="{53AAAE4E-5374-4188-AB64-C0B955315DB2}" srcId="{7D317CC6-1D6A-40F4-BFD8-62363288CD80}" destId="{C7723584-C8C4-495C-B15C-EBCD5D81A29B}" srcOrd="0" destOrd="0" parTransId="{9F74497E-DF53-4080-BAEB-AD3160A13171}" sibTransId="{1FE519E7-894E-4EE6-8CDE-C86F716FC076}"/>
    <dgm:cxn modelId="{34BD460A-F7A2-44C8-BD2A-D64655AA79D9}" type="presOf" srcId="{BF3E77FE-6854-4A76-8A94-201ED02672E2}" destId="{C83E06D6-9C3F-4351-9703-ABF541D0E0DE}" srcOrd="0" destOrd="0" presId="urn:microsoft.com/office/officeart/2005/8/layout/hierarchy1"/>
    <dgm:cxn modelId="{8430A02A-255A-456E-B672-097CE39F1613}" type="presOf" srcId="{BE7C6243-6E79-470E-9B1F-332C21FEE742}" destId="{8E562EC8-2AE6-43EF-BE0D-96802681BF9F}" srcOrd="0" destOrd="0" presId="urn:microsoft.com/office/officeart/2005/8/layout/hierarchy1"/>
    <dgm:cxn modelId="{A97D69FC-236F-4C44-BD51-DC33E7100EC8}" srcId="{7421B1A6-44EC-4E57-8AC7-6E8FE3494289}" destId="{1FC72191-AA3C-4F9A-A5B5-20DF6B95E1F9}" srcOrd="1" destOrd="0" parTransId="{2D7C0493-46EF-4D55-9039-E0EFD4ED2C41}" sibTransId="{CE7F877D-7010-4A5C-A3C5-E99E7090F9FF}"/>
    <dgm:cxn modelId="{B0F9F30D-113A-480C-8705-832B5639498C}" srcId="{872735D0-691F-46D2-A6F0-6FFF209ED4ED}" destId="{FE0B4EFE-9103-48C1-8AAF-DD19BB88F8B3}" srcOrd="0" destOrd="0" parTransId="{6FE1AE67-0B91-4848-B4F9-692B24B142F4}" sibTransId="{D8FC8C5A-BDFF-4E49-ADD0-8CE716C979C9}"/>
    <dgm:cxn modelId="{CFB47454-4A6A-4449-B7B9-ECB83A6A159E}" srcId="{7D317CC6-1D6A-40F4-BFD8-62363288CD80}" destId="{BE7C6243-6E79-470E-9B1F-332C21FEE742}" srcOrd="1" destOrd="0" parTransId="{21C5293A-BAEF-426B-A53D-01493C4AAB6B}" sibTransId="{39973C0C-992A-499C-9A6B-DBE2D5178210}"/>
    <dgm:cxn modelId="{E2356684-B9C8-42A1-88E8-1883A4FC9A5C}" srcId="{6B72210E-B584-4631-9C74-2680255C50FF}" destId="{798E289E-5999-4CE9-986B-200411A9FE83}" srcOrd="2" destOrd="0" parTransId="{F84A866F-9818-438C-873E-3B25E9688849}" sibTransId="{BDC2C9F2-ADBF-408A-BB70-15BE8E25B980}"/>
    <dgm:cxn modelId="{5B290365-122A-49E5-840D-992E542A8D31}" type="presParOf" srcId="{500D0292-B6B8-4976-9EA3-B98D9242921F}" destId="{6A1E0D79-8000-4A98-9EC5-1E4E28F65FAD}" srcOrd="0" destOrd="0" presId="urn:microsoft.com/office/officeart/2005/8/layout/hierarchy1"/>
    <dgm:cxn modelId="{7C0AD688-87EC-405A-99A1-446D0F76E1EC}" type="presParOf" srcId="{6A1E0D79-8000-4A98-9EC5-1E4E28F65FAD}" destId="{84CD93CA-AAFC-4334-BF31-336C6BBE7C99}" srcOrd="0" destOrd="0" presId="urn:microsoft.com/office/officeart/2005/8/layout/hierarchy1"/>
    <dgm:cxn modelId="{67EE1BA5-FADA-49E0-8141-CD048D59C62B}" type="presParOf" srcId="{84CD93CA-AAFC-4334-BF31-336C6BBE7C99}" destId="{0C7DB67F-AB28-454C-A658-107A6E7BD3D2}" srcOrd="0" destOrd="0" presId="urn:microsoft.com/office/officeart/2005/8/layout/hierarchy1"/>
    <dgm:cxn modelId="{913DFA64-2936-4F53-BCD2-1BB25A96D20E}" type="presParOf" srcId="{84CD93CA-AAFC-4334-BF31-336C6BBE7C99}" destId="{B6658A87-C516-474B-9639-8B1233A2181F}" srcOrd="1" destOrd="0" presId="urn:microsoft.com/office/officeart/2005/8/layout/hierarchy1"/>
    <dgm:cxn modelId="{B05BB026-A1ED-46E0-A749-64ED8A45E25B}" type="presParOf" srcId="{6A1E0D79-8000-4A98-9EC5-1E4E28F65FAD}" destId="{644B9966-1B19-43F6-BD83-EAE7BBCA9CDA}" srcOrd="1" destOrd="0" presId="urn:microsoft.com/office/officeart/2005/8/layout/hierarchy1"/>
    <dgm:cxn modelId="{AF2D0A79-47FE-4EF8-9438-86EECBE4F77F}" type="presParOf" srcId="{644B9966-1B19-43F6-BD83-EAE7BBCA9CDA}" destId="{405B8572-499D-4611-BBC0-7E70765A410B}" srcOrd="0" destOrd="0" presId="urn:microsoft.com/office/officeart/2005/8/layout/hierarchy1"/>
    <dgm:cxn modelId="{EA0F2EE2-6098-499F-B681-A6556D2DA611}" type="presParOf" srcId="{644B9966-1B19-43F6-BD83-EAE7BBCA9CDA}" destId="{46EFEDC9-A8E8-4432-9343-BE3FF8B56D41}" srcOrd="1" destOrd="0" presId="urn:microsoft.com/office/officeart/2005/8/layout/hierarchy1"/>
    <dgm:cxn modelId="{8E359879-BFFA-4D5B-A4D3-F0C6ED1CF05C}" type="presParOf" srcId="{46EFEDC9-A8E8-4432-9343-BE3FF8B56D41}" destId="{4F6CB6A0-BD0C-4BE8-AF27-CF60494CB149}" srcOrd="0" destOrd="0" presId="urn:microsoft.com/office/officeart/2005/8/layout/hierarchy1"/>
    <dgm:cxn modelId="{A5A9E57D-1257-4195-A3C6-6031A9AB22D7}" type="presParOf" srcId="{4F6CB6A0-BD0C-4BE8-AF27-CF60494CB149}" destId="{5CC26559-661E-44E5-A885-EF36E1286A33}" srcOrd="0" destOrd="0" presId="urn:microsoft.com/office/officeart/2005/8/layout/hierarchy1"/>
    <dgm:cxn modelId="{71EA06B1-FBF9-40BC-B07B-EA9CD411CCF2}" type="presParOf" srcId="{4F6CB6A0-BD0C-4BE8-AF27-CF60494CB149}" destId="{7255FA9F-685D-41D9-87D5-AEC4BA8185EB}" srcOrd="1" destOrd="0" presId="urn:microsoft.com/office/officeart/2005/8/layout/hierarchy1"/>
    <dgm:cxn modelId="{240EFA32-59B6-4D8A-82DA-CF209193B9E6}" type="presParOf" srcId="{46EFEDC9-A8E8-4432-9343-BE3FF8B56D41}" destId="{4312D8E7-F3F5-4DE3-B9AA-2B9950BCAA96}" srcOrd="1" destOrd="0" presId="urn:microsoft.com/office/officeart/2005/8/layout/hierarchy1"/>
    <dgm:cxn modelId="{A5FD4D81-4341-4534-A311-D1A13C919190}" type="presParOf" srcId="{4312D8E7-F3F5-4DE3-B9AA-2B9950BCAA96}" destId="{E648CD89-9A71-4DE9-B2D3-32205DA7153E}" srcOrd="0" destOrd="0" presId="urn:microsoft.com/office/officeart/2005/8/layout/hierarchy1"/>
    <dgm:cxn modelId="{49E22166-1C50-4F94-8BEA-6C2BE440503E}" type="presParOf" srcId="{4312D8E7-F3F5-4DE3-B9AA-2B9950BCAA96}" destId="{CB59AF97-1D44-4511-A4BD-827BDF8F2575}" srcOrd="1" destOrd="0" presId="urn:microsoft.com/office/officeart/2005/8/layout/hierarchy1"/>
    <dgm:cxn modelId="{88127E2E-3ABE-47DA-A553-A69AE1F53652}" type="presParOf" srcId="{CB59AF97-1D44-4511-A4BD-827BDF8F2575}" destId="{DBB7030D-33C8-4058-A085-037A0405A7B8}" srcOrd="0" destOrd="0" presId="urn:microsoft.com/office/officeart/2005/8/layout/hierarchy1"/>
    <dgm:cxn modelId="{FB83E4F7-978B-4E01-BD74-535A25B701D9}" type="presParOf" srcId="{DBB7030D-33C8-4058-A085-037A0405A7B8}" destId="{58C7E562-A20C-406F-8A3A-002ECE0E2316}" srcOrd="0" destOrd="0" presId="urn:microsoft.com/office/officeart/2005/8/layout/hierarchy1"/>
    <dgm:cxn modelId="{D88F0A35-28AF-45E2-B85B-A321F2A2CF1F}" type="presParOf" srcId="{DBB7030D-33C8-4058-A085-037A0405A7B8}" destId="{65900EB4-9C46-4C03-9F47-0796217526DB}" srcOrd="1" destOrd="0" presId="urn:microsoft.com/office/officeart/2005/8/layout/hierarchy1"/>
    <dgm:cxn modelId="{3BD293A1-3EE0-49BF-AE44-F9ADB278D62F}" type="presParOf" srcId="{CB59AF97-1D44-4511-A4BD-827BDF8F2575}" destId="{AE5AA215-4B18-4DB9-897C-311727AA00B3}" srcOrd="1" destOrd="0" presId="urn:microsoft.com/office/officeart/2005/8/layout/hierarchy1"/>
    <dgm:cxn modelId="{9F714EC8-9AED-45EC-8753-2782C2739B4D}" type="presParOf" srcId="{500D0292-B6B8-4976-9EA3-B98D9242921F}" destId="{9344F831-F40F-483A-AC32-B7F280DE6F73}" srcOrd="1" destOrd="0" presId="urn:microsoft.com/office/officeart/2005/8/layout/hierarchy1"/>
    <dgm:cxn modelId="{10DA8CB2-823C-48B7-B087-03F50902AA80}" type="presParOf" srcId="{9344F831-F40F-483A-AC32-B7F280DE6F73}" destId="{B6858A31-4F72-4A05-A126-5ABCFDB6853C}" srcOrd="0" destOrd="0" presId="urn:microsoft.com/office/officeart/2005/8/layout/hierarchy1"/>
    <dgm:cxn modelId="{48B0229E-C7F0-44FA-8302-9193C37BA483}" type="presParOf" srcId="{B6858A31-4F72-4A05-A126-5ABCFDB6853C}" destId="{F0C67BD0-59A1-4445-A2FA-8C150458BC92}" srcOrd="0" destOrd="0" presId="urn:microsoft.com/office/officeart/2005/8/layout/hierarchy1"/>
    <dgm:cxn modelId="{617108C2-800D-4623-9BFF-923AC77FEA9C}" type="presParOf" srcId="{B6858A31-4F72-4A05-A126-5ABCFDB6853C}" destId="{5AAEE903-BCD8-4C5F-B1FD-7C38BEB07941}" srcOrd="1" destOrd="0" presId="urn:microsoft.com/office/officeart/2005/8/layout/hierarchy1"/>
    <dgm:cxn modelId="{2EAD6FB5-B465-41C3-8BF8-8615E64F6D24}" type="presParOf" srcId="{9344F831-F40F-483A-AC32-B7F280DE6F73}" destId="{B4FD9D34-EE79-418B-98D2-ED3E49054267}" srcOrd="1" destOrd="0" presId="urn:microsoft.com/office/officeart/2005/8/layout/hierarchy1"/>
    <dgm:cxn modelId="{F79772C4-1975-4192-BEF6-57DF792BDF2B}" type="presParOf" srcId="{B4FD9D34-EE79-418B-98D2-ED3E49054267}" destId="{61417EA8-8385-4067-997D-1E1D1458C66A}" srcOrd="0" destOrd="0" presId="urn:microsoft.com/office/officeart/2005/8/layout/hierarchy1"/>
    <dgm:cxn modelId="{A94FE3AF-7D63-4B9D-A483-A48B668BDB62}" type="presParOf" srcId="{B4FD9D34-EE79-418B-98D2-ED3E49054267}" destId="{1986A94D-347F-4502-B7CD-582C2BD7CE37}" srcOrd="1" destOrd="0" presId="urn:microsoft.com/office/officeart/2005/8/layout/hierarchy1"/>
    <dgm:cxn modelId="{9702736D-4384-4EEB-BCD7-864034BBC1BE}" type="presParOf" srcId="{1986A94D-347F-4502-B7CD-582C2BD7CE37}" destId="{206959B5-292E-4B4B-8AE1-F65DBB5F9DBE}" srcOrd="0" destOrd="0" presId="urn:microsoft.com/office/officeart/2005/8/layout/hierarchy1"/>
    <dgm:cxn modelId="{EDBB9215-44D1-48F1-A886-ABEE214C1FB4}" type="presParOf" srcId="{206959B5-292E-4B4B-8AE1-F65DBB5F9DBE}" destId="{E4E8EC45-0106-42C1-ACB8-290C32B3E9E4}" srcOrd="0" destOrd="0" presId="urn:microsoft.com/office/officeart/2005/8/layout/hierarchy1"/>
    <dgm:cxn modelId="{7A20F02D-2167-4804-9799-DF0E35C395BA}" type="presParOf" srcId="{206959B5-292E-4B4B-8AE1-F65DBB5F9DBE}" destId="{D30210F0-7F8E-4761-B2D9-A58B9F24CE4F}" srcOrd="1" destOrd="0" presId="urn:microsoft.com/office/officeart/2005/8/layout/hierarchy1"/>
    <dgm:cxn modelId="{3EEB1539-4F38-417C-BF0D-D55A4A7BE90C}" type="presParOf" srcId="{1986A94D-347F-4502-B7CD-582C2BD7CE37}" destId="{3E88CD21-EC99-48BB-B497-20AF2355197D}" srcOrd="1" destOrd="0" presId="urn:microsoft.com/office/officeart/2005/8/layout/hierarchy1"/>
    <dgm:cxn modelId="{15474BBF-464F-477E-A84A-6F98B537FB1E}" type="presParOf" srcId="{B4FD9D34-EE79-418B-98D2-ED3E49054267}" destId="{FF24894E-DE60-4F4C-B066-1028E467B7CF}" srcOrd="2" destOrd="0" presId="urn:microsoft.com/office/officeart/2005/8/layout/hierarchy1"/>
    <dgm:cxn modelId="{0ECE7C84-2788-4492-A61E-EA5A5FE2F46D}" type="presParOf" srcId="{B4FD9D34-EE79-418B-98D2-ED3E49054267}" destId="{9FE086D3-83AA-494E-BFF1-3CD951CE53A3}" srcOrd="3" destOrd="0" presId="urn:microsoft.com/office/officeart/2005/8/layout/hierarchy1"/>
    <dgm:cxn modelId="{F0027A9F-2F6D-4ED5-BD03-A6C6DD0645AE}" type="presParOf" srcId="{9FE086D3-83AA-494E-BFF1-3CD951CE53A3}" destId="{FEB9BAD9-F634-4182-BA98-1524E6AF4B7D}" srcOrd="0" destOrd="0" presId="urn:microsoft.com/office/officeart/2005/8/layout/hierarchy1"/>
    <dgm:cxn modelId="{33CD82C8-D700-4AD8-B460-16B298870F93}" type="presParOf" srcId="{FEB9BAD9-F634-4182-BA98-1524E6AF4B7D}" destId="{AB1F5EFA-C6A3-4E07-BC2C-A733C5D7F30A}" srcOrd="0" destOrd="0" presId="urn:microsoft.com/office/officeart/2005/8/layout/hierarchy1"/>
    <dgm:cxn modelId="{FAE835B4-9AD4-4874-B42A-5D36010E2AF0}" type="presParOf" srcId="{FEB9BAD9-F634-4182-BA98-1524E6AF4B7D}" destId="{D59BB0E9-8966-430B-AED4-0C27FCFC6804}" srcOrd="1" destOrd="0" presId="urn:microsoft.com/office/officeart/2005/8/layout/hierarchy1"/>
    <dgm:cxn modelId="{6BFE9B59-C22C-4DAF-9BF0-A58BA7B5C9CE}" type="presParOf" srcId="{9FE086D3-83AA-494E-BFF1-3CD951CE53A3}" destId="{59A8CB97-F392-495D-98C8-33EE8F729EAF}" srcOrd="1" destOrd="0" presId="urn:microsoft.com/office/officeart/2005/8/layout/hierarchy1"/>
    <dgm:cxn modelId="{00B3214D-258E-448C-91A7-AB50730A40EF}" type="presParOf" srcId="{500D0292-B6B8-4976-9EA3-B98D9242921F}" destId="{773F6CCD-4629-4438-9AE0-42A9E6DF19F7}" srcOrd="2" destOrd="0" presId="urn:microsoft.com/office/officeart/2005/8/layout/hierarchy1"/>
    <dgm:cxn modelId="{B0E6A70E-6458-44CA-A225-62CA90ED875D}" type="presParOf" srcId="{773F6CCD-4629-4438-9AE0-42A9E6DF19F7}" destId="{3A75D8CC-BE81-47BF-B813-C416E20D3697}" srcOrd="0" destOrd="0" presId="urn:microsoft.com/office/officeart/2005/8/layout/hierarchy1"/>
    <dgm:cxn modelId="{E7DF689C-985C-461A-9994-53D4C73889A5}" type="presParOf" srcId="{3A75D8CC-BE81-47BF-B813-C416E20D3697}" destId="{98CD5278-A6DE-4815-BBD5-817921AE6505}" srcOrd="0" destOrd="0" presId="urn:microsoft.com/office/officeart/2005/8/layout/hierarchy1"/>
    <dgm:cxn modelId="{50FA5517-D39A-453A-9CDD-A855638E7E07}" type="presParOf" srcId="{3A75D8CC-BE81-47BF-B813-C416E20D3697}" destId="{1A7DAA20-65B7-4B84-9F69-D5647CF6D430}" srcOrd="1" destOrd="0" presId="urn:microsoft.com/office/officeart/2005/8/layout/hierarchy1"/>
    <dgm:cxn modelId="{BF533B67-4756-4A96-90F1-979000194C7E}" type="presParOf" srcId="{773F6CCD-4629-4438-9AE0-42A9E6DF19F7}" destId="{5237749D-78B3-4E72-8E66-39AC57988D78}" srcOrd="1" destOrd="0" presId="urn:microsoft.com/office/officeart/2005/8/layout/hierarchy1"/>
    <dgm:cxn modelId="{86AC9531-3324-45F0-957E-7DB182C9627A}" type="presParOf" srcId="{500D0292-B6B8-4976-9EA3-B98D9242921F}" destId="{B1D51852-E981-466F-B982-9D6C3D5D62A1}" srcOrd="3" destOrd="0" presId="urn:microsoft.com/office/officeart/2005/8/layout/hierarchy1"/>
    <dgm:cxn modelId="{3EB3B204-4BE4-4E4B-9548-B73682A7F9C7}" type="presParOf" srcId="{B1D51852-E981-466F-B982-9D6C3D5D62A1}" destId="{56CA1FBA-8CBB-4C45-97C0-D2D635F28E9C}" srcOrd="0" destOrd="0" presId="urn:microsoft.com/office/officeart/2005/8/layout/hierarchy1"/>
    <dgm:cxn modelId="{F0772BC6-A349-439A-8511-49A7DB1220BB}" type="presParOf" srcId="{56CA1FBA-8CBB-4C45-97C0-D2D635F28E9C}" destId="{BE3484D6-D1F2-4C63-BB46-E7004ED6059F}" srcOrd="0" destOrd="0" presId="urn:microsoft.com/office/officeart/2005/8/layout/hierarchy1"/>
    <dgm:cxn modelId="{E65CC669-999C-4C8D-875B-F512F183128A}" type="presParOf" srcId="{56CA1FBA-8CBB-4C45-97C0-D2D635F28E9C}" destId="{CB12FC31-A8EF-4056-A9E0-9EDD150F46B6}" srcOrd="1" destOrd="0" presId="urn:microsoft.com/office/officeart/2005/8/layout/hierarchy1"/>
    <dgm:cxn modelId="{74E269EF-767E-41B8-B301-2949923224A3}" type="presParOf" srcId="{B1D51852-E981-466F-B982-9D6C3D5D62A1}" destId="{85CBF1FB-1918-4692-B7F2-9C632D77978F}" srcOrd="1" destOrd="0" presId="urn:microsoft.com/office/officeart/2005/8/layout/hierarchy1"/>
    <dgm:cxn modelId="{BA1E2F84-B34E-4983-9E5D-71A39295142D}" type="presParOf" srcId="{85CBF1FB-1918-4692-B7F2-9C632D77978F}" destId="{CFD8352B-8DE9-4DB0-9CF2-A786AD03EF13}" srcOrd="0" destOrd="0" presId="urn:microsoft.com/office/officeart/2005/8/layout/hierarchy1"/>
    <dgm:cxn modelId="{05265C80-7D81-4DDE-8F0E-1F532906C9E9}" type="presParOf" srcId="{85CBF1FB-1918-4692-B7F2-9C632D77978F}" destId="{74C23758-DC31-42B0-83F7-77A85FFDEA86}" srcOrd="1" destOrd="0" presId="urn:microsoft.com/office/officeart/2005/8/layout/hierarchy1"/>
    <dgm:cxn modelId="{A3B68CA8-6685-42B5-8431-75ECA4BCF92E}" type="presParOf" srcId="{74C23758-DC31-42B0-83F7-77A85FFDEA86}" destId="{036DA449-2534-4CEF-B8A7-AFFB9AEAB8F3}" srcOrd="0" destOrd="0" presId="urn:microsoft.com/office/officeart/2005/8/layout/hierarchy1"/>
    <dgm:cxn modelId="{85340005-84BF-436E-A0C8-2F5545FBCD9C}" type="presParOf" srcId="{036DA449-2534-4CEF-B8A7-AFFB9AEAB8F3}" destId="{0CE7CBF5-9A5E-4495-8E2E-195DFE55FA2B}" srcOrd="0" destOrd="0" presId="urn:microsoft.com/office/officeart/2005/8/layout/hierarchy1"/>
    <dgm:cxn modelId="{A71CBB20-C20C-42DD-BE19-5EF8414A4553}" type="presParOf" srcId="{036DA449-2534-4CEF-B8A7-AFFB9AEAB8F3}" destId="{524793F5-7FFC-42B8-8E03-C4E5E71C7539}" srcOrd="1" destOrd="0" presId="urn:microsoft.com/office/officeart/2005/8/layout/hierarchy1"/>
    <dgm:cxn modelId="{BBD7A987-2213-4B04-98A9-719DCE8AD7F5}" type="presParOf" srcId="{74C23758-DC31-42B0-83F7-77A85FFDEA86}" destId="{DFE2D895-E1A8-4FF1-8115-0DD67F572117}" srcOrd="1" destOrd="0" presId="urn:microsoft.com/office/officeart/2005/8/layout/hierarchy1"/>
    <dgm:cxn modelId="{61F25C3B-10FF-459A-9220-33475A821E51}" type="presParOf" srcId="{85CBF1FB-1918-4692-B7F2-9C632D77978F}" destId="{89F84F59-F70E-4C90-8858-8A940DC25D19}" srcOrd="2" destOrd="0" presId="urn:microsoft.com/office/officeart/2005/8/layout/hierarchy1"/>
    <dgm:cxn modelId="{9D8F2FD7-1956-49AF-B361-6561FDC68E74}" type="presParOf" srcId="{85CBF1FB-1918-4692-B7F2-9C632D77978F}" destId="{D579A527-E12B-4FBE-BE95-4C9B746A3B06}" srcOrd="3" destOrd="0" presId="urn:microsoft.com/office/officeart/2005/8/layout/hierarchy1"/>
    <dgm:cxn modelId="{BDC57869-3828-44BC-ACC3-A12E5115AA64}" type="presParOf" srcId="{D579A527-E12B-4FBE-BE95-4C9B746A3B06}" destId="{993A4EAE-FBF9-412D-A007-1B76C8438111}" srcOrd="0" destOrd="0" presId="urn:microsoft.com/office/officeart/2005/8/layout/hierarchy1"/>
    <dgm:cxn modelId="{942B8AF4-0251-488A-8AC3-659E95E9D62D}" type="presParOf" srcId="{993A4EAE-FBF9-412D-A007-1B76C8438111}" destId="{FFE9B26A-C95C-4DE9-BDD2-B7C1561190B4}" srcOrd="0" destOrd="0" presId="urn:microsoft.com/office/officeart/2005/8/layout/hierarchy1"/>
    <dgm:cxn modelId="{AF87A1F8-767A-4E19-8869-EB3DA091B282}" type="presParOf" srcId="{993A4EAE-FBF9-412D-A007-1B76C8438111}" destId="{8E562EC8-2AE6-43EF-BE0D-96802681BF9F}" srcOrd="1" destOrd="0" presId="urn:microsoft.com/office/officeart/2005/8/layout/hierarchy1"/>
    <dgm:cxn modelId="{9A5EB7E0-B259-45BE-9888-ADE4BFACF9E9}" type="presParOf" srcId="{D579A527-E12B-4FBE-BE95-4C9B746A3B06}" destId="{53E5188C-E9D7-4009-8DB2-BAB17049F84E}" srcOrd="1" destOrd="0" presId="urn:microsoft.com/office/officeart/2005/8/layout/hierarchy1"/>
    <dgm:cxn modelId="{E99EEB0E-148F-4321-AE65-562C77E1CA7E}" type="presParOf" srcId="{500D0292-B6B8-4976-9EA3-B98D9242921F}" destId="{A82F80A9-614B-4616-B468-182050689EC5}" srcOrd="4" destOrd="0" presId="urn:microsoft.com/office/officeart/2005/8/layout/hierarchy1"/>
    <dgm:cxn modelId="{13BE232C-85EC-4D0D-85CC-08BF1ED154F2}" type="presParOf" srcId="{A82F80A9-614B-4616-B468-182050689EC5}" destId="{2CA95820-EE1B-44DC-ADE5-A8F9110E6FF0}" srcOrd="0" destOrd="0" presId="urn:microsoft.com/office/officeart/2005/8/layout/hierarchy1"/>
    <dgm:cxn modelId="{0D8B662D-79EE-4A7A-8C75-45DAD4AF3609}" type="presParOf" srcId="{2CA95820-EE1B-44DC-ADE5-A8F9110E6FF0}" destId="{B172765F-0095-4839-A5F2-82315B8A281C}" srcOrd="0" destOrd="0" presId="urn:microsoft.com/office/officeart/2005/8/layout/hierarchy1"/>
    <dgm:cxn modelId="{D089A02E-9A1A-4F01-8153-B5FA82D04079}" type="presParOf" srcId="{2CA95820-EE1B-44DC-ADE5-A8F9110E6FF0}" destId="{450388AA-EE6C-45F7-BE33-DADEBB22763D}" srcOrd="1" destOrd="0" presId="urn:microsoft.com/office/officeart/2005/8/layout/hierarchy1"/>
    <dgm:cxn modelId="{C4F9E3CD-4ACE-4CE2-B7B6-6DB02AB7F6A7}" type="presParOf" srcId="{A82F80A9-614B-4616-B468-182050689EC5}" destId="{477E3D38-D439-498F-A512-006B0E6A1B97}" srcOrd="1" destOrd="0" presId="urn:microsoft.com/office/officeart/2005/8/layout/hierarchy1"/>
    <dgm:cxn modelId="{45188108-C58B-4CE6-BC9D-0D63EA36F9FE}" type="presParOf" srcId="{477E3D38-D439-498F-A512-006B0E6A1B97}" destId="{C83E06D6-9C3F-4351-9703-ABF541D0E0DE}" srcOrd="0" destOrd="0" presId="urn:microsoft.com/office/officeart/2005/8/layout/hierarchy1"/>
    <dgm:cxn modelId="{4238839E-C8BC-4B6C-9F4B-0B479AB0E2EE}" type="presParOf" srcId="{477E3D38-D439-498F-A512-006B0E6A1B97}" destId="{4784FAF5-A55E-473D-A019-6550745EBA8F}" srcOrd="1" destOrd="0" presId="urn:microsoft.com/office/officeart/2005/8/layout/hierarchy1"/>
    <dgm:cxn modelId="{8BC1E97F-2C16-4055-A905-72837059A219}" type="presParOf" srcId="{4784FAF5-A55E-473D-A019-6550745EBA8F}" destId="{5074567A-5D04-439B-92AC-5F015597C917}" srcOrd="0" destOrd="0" presId="urn:microsoft.com/office/officeart/2005/8/layout/hierarchy1"/>
    <dgm:cxn modelId="{368B360C-7160-432F-8D50-1B98DEEBDC45}" type="presParOf" srcId="{5074567A-5D04-439B-92AC-5F015597C917}" destId="{B26DD688-F092-4DD1-8321-0FFAF965EFB1}" srcOrd="0" destOrd="0" presId="urn:microsoft.com/office/officeart/2005/8/layout/hierarchy1"/>
    <dgm:cxn modelId="{2A92258C-0B5E-43D6-BF4D-169BACAD2F6A}" type="presParOf" srcId="{5074567A-5D04-439B-92AC-5F015597C917}" destId="{438D4E48-FC1C-4986-AD48-3510B6155246}" srcOrd="1" destOrd="0" presId="urn:microsoft.com/office/officeart/2005/8/layout/hierarchy1"/>
    <dgm:cxn modelId="{9A1CB78A-917D-4EB2-B582-59C0558784F1}" type="presParOf" srcId="{4784FAF5-A55E-473D-A019-6550745EBA8F}" destId="{ACBC62FB-7050-4F88-BF57-FBCA0A0046F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E06D6-9C3F-4351-9703-ABF541D0E0DE}">
      <dsp:nvSpPr>
        <dsp:cNvPr id="0" name=""/>
        <dsp:cNvSpPr/>
      </dsp:nvSpPr>
      <dsp:spPr>
        <a:xfrm>
          <a:off x="7006405" y="1959177"/>
          <a:ext cx="91440" cy="310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192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89F84F59-F70E-4C90-8858-8A940DC25D19}">
      <dsp:nvSpPr>
        <dsp:cNvPr id="0" name=""/>
        <dsp:cNvSpPr/>
      </dsp:nvSpPr>
      <dsp:spPr>
        <a:xfrm>
          <a:off x="5096754" y="1959177"/>
          <a:ext cx="651790" cy="31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387"/>
              </a:lnTo>
              <a:lnTo>
                <a:pt x="651790" y="211387"/>
              </a:lnTo>
              <a:lnTo>
                <a:pt x="651790" y="31019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CFD8352B-8DE9-4DB0-9CF2-A786AD03EF13}">
      <dsp:nvSpPr>
        <dsp:cNvPr id="0" name=""/>
        <dsp:cNvSpPr/>
      </dsp:nvSpPr>
      <dsp:spPr>
        <a:xfrm>
          <a:off x="4444964" y="1959177"/>
          <a:ext cx="651790" cy="310192"/>
        </a:xfrm>
        <a:custGeom>
          <a:avLst/>
          <a:gdLst/>
          <a:ahLst/>
          <a:cxnLst/>
          <a:rect l="0" t="0" r="0" b="0"/>
          <a:pathLst>
            <a:path>
              <a:moveTo>
                <a:pt x="651790" y="0"/>
              </a:moveTo>
              <a:lnTo>
                <a:pt x="651790" y="211387"/>
              </a:lnTo>
              <a:lnTo>
                <a:pt x="0" y="211387"/>
              </a:lnTo>
              <a:lnTo>
                <a:pt x="0" y="31019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F24894E-DE60-4F4C-B066-1028E467B7CF}">
      <dsp:nvSpPr>
        <dsp:cNvPr id="0" name=""/>
        <dsp:cNvSpPr/>
      </dsp:nvSpPr>
      <dsp:spPr>
        <a:xfrm>
          <a:off x="2489593" y="1959177"/>
          <a:ext cx="651790" cy="31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387"/>
              </a:lnTo>
              <a:lnTo>
                <a:pt x="651790" y="211387"/>
              </a:lnTo>
              <a:lnTo>
                <a:pt x="651790" y="310192"/>
              </a:lnTo>
            </a:path>
          </a:pathLst>
        </a:custGeom>
        <a:noFill/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</dsp:sp>
    <dsp:sp modelId="{61417EA8-8385-4067-997D-1E1D1458C66A}">
      <dsp:nvSpPr>
        <dsp:cNvPr id="0" name=""/>
        <dsp:cNvSpPr/>
      </dsp:nvSpPr>
      <dsp:spPr>
        <a:xfrm>
          <a:off x="1837803" y="1959177"/>
          <a:ext cx="651790" cy="310192"/>
        </a:xfrm>
        <a:custGeom>
          <a:avLst/>
          <a:gdLst/>
          <a:ahLst/>
          <a:cxnLst/>
          <a:rect l="0" t="0" r="0" b="0"/>
          <a:pathLst>
            <a:path>
              <a:moveTo>
                <a:pt x="651790" y="0"/>
              </a:moveTo>
              <a:lnTo>
                <a:pt x="651790" y="211387"/>
              </a:lnTo>
              <a:lnTo>
                <a:pt x="0" y="211387"/>
              </a:lnTo>
              <a:lnTo>
                <a:pt x="0" y="310192"/>
              </a:lnTo>
            </a:path>
          </a:pathLst>
        </a:custGeom>
        <a:noFill/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</dsp:sp>
    <dsp:sp modelId="{E648CD89-9A71-4DE9-B2D3-32205DA7153E}">
      <dsp:nvSpPr>
        <dsp:cNvPr id="0" name=""/>
        <dsp:cNvSpPr/>
      </dsp:nvSpPr>
      <dsp:spPr>
        <a:xfrm>
          <a:off x="488503" y="2946639"/>
          <a:ext cx="91440" cy="310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192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dsp:style>
    </dsp:sp>
    <dsp:sp modelId="{405B8572-499D-4611-BBC0-7E70765A410B}">
      <dsp:nvSpPr>
        <dsp:cNvPr id="0" name=""/>
        <dsp:cNvSpPr/>
      </dsp:nvSpPr>
      <dsp:spPr>
        <a:xfrm>
          <a:off x="488503" y="1959177"/>
          <a:ext cx="91440" cy="310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192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dsp:style>
    </dsp:sp>
    <dsp:sp modelId="{0C7DB67F-AB28-454C-A658-107A6E7BD3D2}">
      <dsp:nvSpPr>
        <dsp:cNvPr id="0" name=""/>
        <dsp:cNvSpPr/>
      </dsp:nvSpPr>
      <dsp:spPr>
        <a:xfrm>
          <a:off x="940" y="1281908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B6658A87-C516-474B-9639-8B1233A2181F}">
      <dsp:nvSpPr>
        <dsp:cNvPr id="0" name=""/>
        <dsp:cNvSpPr/>
      </dsp:nvSpPr>
      <dsp:spPr>
        <a:xfrm>
          <a:off x="119447" y="1394490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New round</a:t>
          </a:r>
          <a:endParaRPr lang="vi-VN" sz="1200" kern="1200" dirty="0"/>
        </a:p>
      </dsp:txBody>
      <dsp:txXfrm>
        <a:off x="139284" y="1414327"/>
        <a:ext cx="1026891" cy="637595"/>
      </dsp:txXfrm>
    </dsp:sp>
    <dsp:sp modelId="{5CC26559-661E-44E5-A885-EF36E1286A33}">
      <dsp:nvSpPr>
        <dsp:cNvPr id="0" name=""/>
        <dsp:cNvSpPr/>
      </dsp:nvSpPr>
      <dsp:spPr>
        <a:xfrm>
          <a:off x="940" y="2269370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7255FA9F-685D-41D9-87D5-AEC4BA8185EB}">
      <dsp:nvSpPr>
        <dsp:cNvPr id="0" name=""/>
        <dsp:cNvSpPr/>
      </dsp:nvSpPr>
      <dsp:spPr>
        <a:xfrm>
          <a:off x="119447" y="2381952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Setup scenario</a:t>
          </a:r>
          <a:endParaRPr lang="vi-VN" sz="1200" kern="1200" dirty="0"/>
        </a:p>
      </dsp:txBody>
      <dsp:txXfrm>
        <a:off x="139284" y="2401789"/>
        <a:ext cx="1026891" cy="637595"/>
      </dsp:txXfrm>
    </dsp:sp>
    <dsp:sp modelId="{58C7E562-A20C-406F-8A3A-002ECE0E2316}">
      <dsp:nvSpPr>
        <dsp:cNvPr id="0" name=""/>
        <dsp:cNvSpPr/>
      </dsp:nvSpPr>
      <dsp:spPr>
        <a:xfrm>
          <a:off x="940" y="3256832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65900EB4-9C46-4C03-9F47-0796217526DB}">
      <dsp:nvSpPr>
        <dsp:cNvPr id="0" name=""/>
        <dsp:cNvSpPr/>
      </dsp:nvSpPr>
      <dsp:spPr>
        <a:xfrm>
          <a:off x="119447" y="3369414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Start game</a:t>
          </a:r>
          <a:endParaRPr lang="vi-VN" sz="1200" kern="1200" dirty="0"/>
        </a:p>
      </dsp:txBody>
      <dsp:txXfrm>
        <a:off x="139284" y="3389251"/>
        <a:ext cx="1026891" cy="637595"/>
      </dsp:txXfrm>
    </dsp:sp>
    <dsp:sp modelId="{F0C67BD0-59A1-4445-A2FA-8C150458BC92}">
      <dsp:nvSpPr>
        <dsp:cNvPr id="0" name=""/>
        <dsp:cNvSpPr/>
      </dsp:nvSpPr>
      <dsp:spPr>
        <a:xfrm>
          <a:off x="1956311" y="1281908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5AAEE903-BCD8-4C5F-B1FD-7C38BEB07941}">
      <dsp:nvSpPr>
        <dsp:cNvPr id="0" name=""/>
        <dsp:cNvSpPr/>
      </dsp:nvSpPr>
      <dsp:spPr>
        <a:xfrm>
          <a:off x="2074818" y="1394490"/>
          <a:ext cx="1066565" cy="677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Player profile</a:t>
          </a:r>
          <a:endParaRPr lang="vi-VN" sz="1200" kern="1200" dirty="0"/>
        </a:p>
      </dsp:txBody>
      <dsp:txXfrm>
        <a:off x="2094655" y="1414327"/>
        <a:ext cx="1026891" cy="637595"/>
      </dsp:txXfrm>
    </dsp:sp>
    <dsp:sp modelId="{E4E8EC45-0106-42C1-ACB8-290C32B3E9E4}">
      <dsp:nvSpPr>
        <dsp:cNvPr id="0" name=""/>
        <dsp:cNvSpPr/>
      </dsp:nvSpPr>
      <dsp:spPr>
        <a:xfrm>
          <a:off x="1304520" y="2269370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D30210F0-7F8E-4761-B2D9-A58B9F24CE4F}">
      <dsp:nvSpPr>
        <dsp:cNvPr id="0" name=""/>
        <dsp:cNvSpPr/>
      </dsp:nvSpPr>
      <dsp:spPr>
        <a:xfrm>
          <a:off x="1423028" y="2381952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Profile details</a:t>
          </a:r>
          <a:endParaRPr lang="vi-VN" sz="1200" kern="1200" dirty="0"/>
        </a:p>
      </dsp:txBody>
      <dsp:txXfrm>
        <a:off x="1442865" y="2401789"/>
        <a:ext cx="1026891" cy="637595"/>
      </dsp:txXfrm>
    </dsp:sp>
    <dsp:sp modelId="{AB1F5EFA-C6A3-4E07-BC2C-A733C5D7F30A}">
      <dsp:nvSpPr>
        <dsp:cNvPr id="0" name=""/>
        <dsp:cNvSpPr/>
      </dsp:nvSpPr>
      <dsp:spPr>
        <a:xfrm>
          <a:off x="2608101" y="2269370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D59BB0E9-8966-430B-AED4-0C27FCFC6804}">
      <dsp:nvSpPr>
        <dsp:cNvPr id="0" name=""/>
        <dsp:cNvSpPr/>
      </dsp:nvSpPr>
      <dsp:spPr>
        <a:xfrm>
          <a:off x="2726608" y="2381952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Fleet equipments</a:t>
          </a:r>
          <a:endParaRPr lang="vi-VN" sz="1200" kern="1200" dirty="0"/>
        </a:p>
      </dsp:txBody>
      <dsp:txXfrm>
        <a:off x="2746445" y="2401789"/>
        <a:ext cx="1026891" cy="637595"/>
      </dsp:txXfrm>
    </dsp:sp>
    <dsp:sp modelId="{98CD5278-A6DE-4815-BBD5-817921AE6505}">
      <dsp:nvSpPr>
        <dsp:cNvPr id="0" name=""/>
        <dsp:cNvSpPr/>
      </dsp:nvSpPr>
      <dsp:spPr>
        <a:xfrm>
          <a:off x="3259891" y="1281908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</dsp:sp>
    <dsp:sp modelId="{1A7DAA20-65B7-4B84-9F69-D5647CF6D430}">
      <dsp:nvSpPr>
        <dsp:cNvPr id="0" name=""/>
        <dsp:cNvSpPr/>
      </dsp:nvSpPr>
      <dsp:spPr>
        <a:xfrm>
          <a:off x="3378398" y="1394490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Settings</a:t>
          </a:r>
          <a:endParaRPr lang="vi-VN" sz="1200" kern="1200" dirty="0"/>
        </a:p>
      </dsp:txBody>
      <dsp:txXfrm>
        <a:off x="3398235" y="1414327"/>
        <a:ext cx="1026891" cy="637595"/>
      </dsp:txXfrm>
    </dsp:sp>
    <dsp:sp modelId="{BE3484D6-D1F2-4C63-BB46-E7004ED6059F}">
      <dsp:nvSpPr>
        <dsp:cNvPr id="0" name=""/>
        <dsp:cNvSpPr/>
      </dsp:nvSpPr>
      <dsp:spPr>
        <a:xfrm>
          <a:off x="4563471" y="1281908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CB12FC31-A8EF-4056-A9E0-9EDD150F46B6}">
      <dsp:nvSpPr>
        <dsp:cNvPr id="0" name=""/>
        <dsp:cNvSpPr/>
      </dsp:nvSpPr>
      <dsp:spPr>
        <a:xfrm>
          <a:off x="4681979" y="1394490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Statistics</a:t>
          </a:r>
          <a:endParaRPr lang="vi-VN" sz="1200" kern="1200" dirty="0"/>
        </a:p>
      </dsp:txBody>
      <dsp:txXfrm>
        <a:off x="4701816" y="1414327"/>
        <a:ext cx="1026891" cy="637595"/>
      </dsp:txXfrm>
    </dsp:sp>
    <dsp:sp modelId="{0CE7CBF5-9A5E-4495-8E2E-195DFE55FA2B}">
      <dsp:nvSpPr>
        <dsp:cNvPr id="0" name=""/>
        <dsp:cNvSpPr/>
      </dsp:nvSpPr>
      <dsp:spPr>
        <a:xfrm>
          <a:off x="3911681" y="2269370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524793F5-7FFC-42B8-8E03-C4E5E71C7539}">
      <dsp:nvSpPr>
        <dsp:cNvPr id="0" name=""/>
        <dsp:cNvSpPr/>
      </dsp:nvSpPr>
      <dsp:spPr>
        <a:xfrm>
          <a:off x="4030188" y="2381952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Leaderboard</a:t>
          </a:r>
          <a:endParaRPr lang="vi-VN" sz="1200" kern="1200" dirty="0"/>
        </a:p>
      </dsp:txBody>
      <dsp:txXfrm>
        <a:off x="4050025" y="2401789"/>
        <a:ext cx="1026891" cy="637595"/>
      </dsp:txXfrm>
    </dsp:sp>
    <dsp:sp modelId="{FFE9B26A-C95C-4DE9-BDD2-B7C1561190B4}">
      <dsp:nvSpPr>
        <dsp:cNvPr id="0" name=""/>
        <dsp:cNvSpPr/>
      </dsp:nvSpPr>
      <dsp:spPr>
        <a:xfrm>
          <a:off x="5215262" y="2269370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8E562EC8-2AE6-43EF-BE0D-96802681BF9F}">
      <dsp:nvSpPr>
        <dsp:cNvPr id="0" name=""/>
        <dsp:cNvSpPr/>
      </dsp:nvSpPr>
      <dsp:spPr>
        <a:xfrm>
          <a:off x="5333769" y="2381952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Achivements</a:t>
          </a:r>
          <a:endParaRPr lang="vi-VN" sz="1200" kern="1200" dirty="0"/>
        </a:p>
      </dsp:txBody>
      <dsp:txXfrm>
        <a:off x="5353606" y="2401789"/>
        <a:ext cx="1026891" cy="637595"/>
      </dsp:txXfrm>
    </dsp:sp>
    <dsp:sp modelId="{B172765F-0095-4839-A5F2-82315B8A281C}">
      <dsp:nvSpPr>
        <dsp:cNvPr id="0" name=""/>
        <dsp:cNvSpPr/>
      </dsp:nvSpPr>
      <dsp:spPr>
        <a:xfrm>
          <a:off x="6518842" y="1281908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450388AA-EE6C-45F7-BE33-DADEBB22763D}">
      <dsp:nvSpPr>
        <dsp:cNvPr id="0" name=""/>
        <dsp:cNvSpPr/>
      </dsp:nvSpPr>
      <dsp:spPr>
        <a:xfrm>
          <a:off x="6637349" y="1394490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Shop</a:t>
          </a:r>
          <a:endParaRPr lang="vi-VN" sz="1200" kern="1200" dirty="0"/>
        </a:p>
      </dsp:txBody>
      <dsp:txXfrm>
        <a:off x="6657186" y="1414327"/>
        <a:ext cx="1026891" cy="637595"/>
      </dsp:txXfrm>
    </dsp:sp>
    <dsp:sp modelId="{B26DD688-F092-4DD1-8321-0FFAF965EFB1}">
      <dsp:nvSpPr>
        <dsp:cNvPr id="0" name=""/>
        <dsp:cNvSpPr/>
      </dsp:nvSpPr>
      <dsp:spPr>
        <a:xfrm>
          <a:off x="6518842" y="2269370"/>
          <a:ext cx="1066565" cy="677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438D4E48-FC1C-4986-AD48-3510B6155246}">
      <dsp:nvSpPr>
        <dsp:cNvPr id="0" name=""/>
        <dsp:cNvSpPr/>
      </dsp:nvSpPr>
      <dsp:spPr>
        <a:xfrm>
          <a:off x="6637349" y="2381952"/>
          <a:ext cx="1066565" cy="67726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In-app purchases</a:t>
          </a:r>
          <a:endParaRPr lang="vi-VN" sz="1200" kern="1200" dirty="0"/>
        </a:p>
      </dsp:txBody>
      <dsp:txXfrm>
        <a:off x="6657186" y="2401789"/>
        <a:ext cx="1026891" cy="637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02/07/2014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230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02/07/2014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064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02/07/2014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68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02/07/2014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254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02/07/2014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626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02/07/2014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913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02/07/2014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843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02/07/2014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759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02/07/2014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520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02/07/2014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989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2DB-104C-4571-A9DF-CD2FD65DE80D}" type="datetimeFigureOut">
              <a:rPr lang="vi-VN" smtClean="0"/>
              <a:t>02/07/2014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559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42DB-104C-4571-A9DF-CD2FD65DE80D}" type="datetimeFigureOut">
              <a:rPr lang="vi-VN" smtClean="0"/>
              <a:t>02/07/2014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0BCB3-CB44-47B3-A822-2E62C71C83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001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ritannic Bold" pitchFamily="34" charset="0"/>
              </a:rPr>
              <a:t>COSMO NOVA</a:t>
            </a:r>
            <a:endParaRPr lang="vi-VN" sz="6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Imperial greed</a:t>
            </a:r>
            <a:endParaRPr lang="vi-VN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519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27000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Introduction</a:t>
            </a:r>
            <a:endParaRPr lang="vi-VN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Our product</a:t>
            </a:r>
            <a:endParaRPr lang="vi-VN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vi-VN" sz="2000" dirty="0">
                <a:solidFill>
                  <a:schemeClr val="bg1"/>
                </a:solidFill>
              </a:rPr>
              <a:t>Cosmo Nova: Imperial Greed</a:t>
            </a:r>
            <a:r>
              <a:rPr lang="vi-VN" sz="2000" dirty="0" smtClean="0">
                <a:solidFill>
                  <a:schemeClr val="bg1"/>
                </a:solidFill>
              </a:rPr>
              <a:t>. With polished 3D graphics, the game lives up fierce space battles in a far future when greedy humankind fights each other for energy and resources.</a:t>
            </a:r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Attractions</a:t>
            </a:r>
            <a:endParaRPr lang="vi-VN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vi-VN" sz="2000" dirty="0" smtClean="0">
                <a:solidFill>
                  <a:schemeClr val="bg1"/>
                </a:solidFill>
              </a:rPr>
              <a:t>The epic feeling when player directly controls the mothership fighting against thousands of enemy ships in vast 3D space.</a:t>
            </a:r>
          </a:p>
          <a:p>
            <a:pPr marL="0" indent="0">
              <a:buNone/>
            </a:pPr>
            <a:endParaRPr lang="vi-VN" sz="2000" dirty="0">
              <a:solidFill>
                <a:schemeClr val="bg1"/>
              </a:solidFill>
            </a:endParaRPr>
          </a:p>
          <a:p>
            <a:r>
              <a:rPr lang="vi-VN" sz="2000" dirty="0" smtClean="0">
                <a:solidFill>
                  <a:schemeClr val="bg1"/>
                </a:solidFill>
              </a:rPr>
              <a:t>In addition, players can use bluetooth or wifi to play together in a breathetaking arms race to quell the Imperial expansionism.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30525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27000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Introduction</a:t>
            </a:r>
            <a:endParaRPr lang="vi-VN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The difference</a:t>
            </a:r>
            <a:endParaRPr lang="vi-VN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vi-VN" sz="2000" dirty="0" smtClean="0">
                <a:solidFill>
                  <a:schemeClr val="bg1"/>
                </a:solidFill>
              </a:rPr>
              <a:t>A multiplayer game that simulates thousands of 3D spacecrafts in a realtime consistent world is still rare on mobile-game stores.</a:t>
            </a:r>
            <a:endParaRPr lang="vi-VN" sz="2000" dirty="0">
              <a:solidFill>
                <a:schemeClr val="bg1"/>
              </a:solidFill>
            </a:endParaRPr>
          </a:p>
          <a:p>
            <a:r>
              <a:rPr lang="vi-VN" sz="2000" dirty="0" smtClean="0">
                <a:solidFill>
                  <a:schemeClr val="bg1"/>
                </a:solidFill>
              </a:rPr>
              <a:t>The epic number of spacecrafts in a big scene.</a:t>
            </a:r>
          </a:p>
          <a:p>
            <a:r>
              <a:rPr lang="vi-VN" sz="2000" dirty="0" smtClean="0">
                <a:solidFill>
                  <a:schemeClr val="bg1"/>
                </a:solidFill>
              </a:rPr>
              <a:t>Many fierce battles occur in realtime in one single big scene.</a:t>
            </a:r>
          </a:p>
          <a:p>
            <a:r>
              <a:rPr lang="vi-VN" sz="2000" dirty="0" smtClean="0">
                <a:solidFill>
                  <a:schemeClr val="bg1"/>
                </a:solidFill>
              </a:rPr>
              <a:t>The realtime multiplayer with such epic number of units.</a:t>
            </a:r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The innovation</a:t>
            </a:r>
            <a:endParaRPr lang="vi-VN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sz="2200" dirty="0" smtClean="0">
                <a:solidFill>
                  <a:schemeClr val="bg1"/>
                </a:solidFill>
              </a:rPr>
              <a:t>Players can play the game with just simple touches.</a:t>
            </a:r>
          </a:p>
          <a:p>
            <a:endParaRPr lang="vi-VN" sz="2200" dirty="0">
              <a:solidFill>
                <a:schemeClr val="bg1"/>
              </a:solidFill>
            </a:endParaRPr>
          </a:p>
          <a:p>
            <a:r>
              <a:rPr lang="vi-VN" sz="2200" dirty="0" smtClean="0">
                <a:solidFill>
                  <a:schemeClr val="bg1"/>
                </a:solidFill>
              </a:rPr>
              <a:t>Realtime multiplayer. No need to wait others turn-by-turn.</a:t>
            </a:r>
          </a:p>
          <a:p>
            <a:endParaRPr lang="vi-VN" sz="2200" dirty="0">
              <a:solidFill>
                <a:schemeClr val="bg1"/>
              </a:solidFill>
            </a:endParaRPr>
          </a:p>
          <a:p>
            <a:r>
              <a:rPr lang="vi-VN" sz="2200" dirty="0" smtClean="0">
                <a:solidFill>
                  <a:schemeClr val="bg1"/>
                </a:solidFill>
              </a:rPr>
              <a:t>The game demonstrates excellent graphics and computational capabilities of Windows Phone devices by simulating thousands of spacecraft objects in realtime total war.</a:t>
            </a:r>
            <a:endParaRPr lang="vi-V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Information Architecture</a:t>
            </a:r>
            <a:endParaRPr lang="vi-VN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13131086"/>
              </p:ext>
            </p:extLst>
          </p:nvPr>
        </p:nvGraphicFramePr>
        <p:xfrm>
          <a:off x="755576" y="1196752"/>
          <a:ext cx="770485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8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Storyboard</a:t>
            </a:r>
            <a:endParaRPr lang="vi-V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2376264" cy="133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84784"/>
            <a:ext cx="2376264" cy="133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4"/>
            <a:ext cx="2376264" cy="133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64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207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COSMO NOVA</vt:lpstr>
      <vt:lpstr>Introduction</vt:lpstr>
      <vt:lpstr>Introduction</vt:lpstr>
      <vt:lpstr>Information Architecture</vt:lpstr>
      <vt:lpstr>Storyboard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 NOVA</dc:title>
  <dc:creator>Truong_Chung</dc:creator>
  <cp:lastModifiedBy>Truong_Chung</cp:lastModifiedBy>
  <cp:revision>29</cp:revision>
  <dcterms:created xsi:type="dcterms:W3CDTF">2014-07-01T17:19:46Z</dcterms:created>
  <dcterms:modified xsi:type="dcterms:W3CDTF">2014-07-01T18:41:46Z</dcterms:modified>
</cp:coreProperties>
</file>