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Lst>
  <p:sldSz cx="9144000" cy="6858000" type="screen4x3"/>
  <p:notesSz cx="6858000" cy="9144000"/>
  <p:embeddedFontLst>
    <p:embeddedFont>
      <p:font typeface="Calibri" panose="020F0502020204030204" pitchFamily="34" charset="0"/>
      <p:regular r:id="rId7"/>
      <p:bold r:id="rId8"/>
      <p:italic r:id="rId9"/>
      <p:boldItalic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9930" y="4345230"/>
            <a:ext cx="7772400" cy="85920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69930" y="5261460"/>
            <a:ext cx="6400800" cy="835455"/>
          </a:xfrm>
        </p:spPr>
        <p:txBody>
          <a:bodyPr>
            <a:normAutofit/>
          </a:bodyPr>
          <a:lstStyle>
            <a:lvl1pPr marL="0" indent="0" algn="l">
              <a:buNone/>
              <a:defRPr sz="2800">
                <a:solidFill>
                  <a:srgbClr val="D68B1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835"/>
            <a:ext cx="8229600" cy="1143000"/>
          </a:xfrm>
        </p:spPr>
        <p:txBody>
          <a:bodyPr>
            <a:normAutofit/>
          </a:bodyPr>
          <a:lstStyle>
            <a:lvl1pPr algn="l">
              <a:defRPr sz="3600">
                <a:solidFill>
                  <a:srgbClr val="D68B1C"/>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586835"/>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0604" y="1496277"/>
            <a:ext cx="7016195" cy="1143000"/>
          </a:xfrm>
        </p:spPr>
        <p:txBody>
          <a:bodyPr>
            <a:normAutofit/>
          </a:bodyPr>
          <a:lstStyle>
            <a:lvl1pPr algn="l">
              <a:defRPr sz="3600">
                <a:solidFill>
                  <a:srgbClr val="D68B1C"/>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70604" y="2665475"/>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1143000"/>
          </a:xfrm>
        </p:spPr>
        <p:txBody>
          <a:bodyPr>
            <a:normAutofit/>
          </a:bodyPr>
          <a:lstStyle>
            <a:lvl1pPr algn="l">
              <a:defRPr sz="3600">
                <a:solidFill>
                  <a:srgbClr val="D68B1C"/>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61303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324289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261303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324289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06/08/2015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06/08/2015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84/FindMyPet/Admin/DMChucNang.php" TargetMode="External"/><Relationship Id="rId2" Type="http://schemas.openxmlformats.org/officeDocument/2006/relationships/hyperlink" Target="http://localhost:8084/FindMyP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9930" y="3581706"/>
            <a:ext cx="7772400" cy="916229"/>
          </a:xfrm>
        </p:spPr>
        <p:txBody>
          <a:bodyPr>
            <a:normAutofit/>
          </a:bodyPr>
          <a:lstStyle/>
          <a:p>
            <a:pPr algn="ctr"/>
            <a:r>
              <a:rPr lang="en-US" sz="4400" smtClean="0"/>
              <a:t>FindMyPet</a:t>
            </a:r>
            <a:endParaRPr lang="en-US" sz="4400" dirty="0"/>
          </a:p>
        </p:txBody>
      </p:sp>
      <p:sp>
        <p:nvSpPr>
          <p:cNvPr id="3" name="Subtitle 2"/>
          <p:cNvSpPr>
            <a:spLocks noGrp="1"/>
          </p:cNvSpPr>
          <p:nvPr>
            <p:ph type="subTitle" idx="1"/>
          </p:nvPr>
        </p:nvSpPr>
        <p:spPr>
          <a:xfrm>
            <a:off x="769930" y="4650640"/>
            <a:ext cx="6400800" cy="1985165"/>
          </a:xfrm>
        </p:spPr>
        <p:txBody>
          <a:bodyPr>
            <a:normAutofit fontScale="85000" lnSpcReduction="20000"/>
          </a:bodyPr>
          <a:lstStyle/>
          <a:p>
            <a:r>
              <a:rPr lang="en-US" smtClean="0"/>
              <a:t>Nhóm DogStyle</a:t>
            </a:r>
          </a:p>
          <a:p>
            <a:pPr marL="457200" indent="-457200">
              <a:buFontTx/>
              <a:buChar char="-"/>
            </a:pPr>
            <a:r>
              <a:rPr lang="en-US" smtClean="0"/>
              <a:t>Nguyễn Thành Công</a:t>
            </a:r>
          </a:p>
          <a:p>
            <a:pPr marL="457200" indent="-457200">
              <a:buFontTx/>
              <a:buChar char="-"/>
            </a:pPr>
            <a:r>
              <a:rPr lang="en-US" smtClean="0"/>
              <a:t>Mai Tiến Dũng</a:t>
            </a:r>
          </a:p>
          <a:p>
            <a:pPr marL="457200" indent="-457200">
              <a:buFontTx/>
              <a:buChar char="-"/>
            </a:pPr>
            <a:r>
              <a:rPr lang="en-US" smtClean="0"/>
              <a:t>Phan Thị Ngọc Hà</a:t>
            </a:r>
          </a:p>
          <a:p>
            <a:pPr marL="457200" indent="-457200">
              <a:buFontTx/>
              <a:buChar char="-"/>
            </a:pPr>
            <a:r>
              <a:rPr lang="en-US" smtClean="0"/>
              <a:t>Đặng Minh </a:t>
            </a:r>
            <a:r>
              <a:rPr lang="en-US" smtClean="0"/>
              <a:t>Trí</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Mục đích</a:t>
            </a:r>
            <a:endParaRPr lang="en-US" dirty="0"/>
          </a:p>
        </p:txBody>
      </p:sp>
      <p:sp>
        <p:nvSpPr>
          <p:cNvPr id="3" name="Content Placeholder 2"/>
          <p:cNvSpPr>
            <a:spLocks noGrp="1"/>
          </p:cNvSpPr>
          <p:nvPr>
            <p:ph idx="1"/>
          </p:nvPr>
        </p:nvSpPr>
        <p:spPr/>
        <p:txBody>
          <a:bodyPr/>
          <a:lstStyle/>
          <a:p>
            <a:pPr algn="just"/>
            <a:r>
              <a:rPr lang="en-US"/>
              <a:t>Trang web cung cấp 1 nơi để người dùng có thể đăng các bản tin để tìm thú cưng đã mất của mình cũng như đăng các bản tin tìm chủ cho các thú cưng mà mình tìm được.</a:t>
            </a:r>
          </a:p>
          <a:p>
            <a:pPr algn="just"/>
            <a:r>
              <a:rPr lang="en-US"/>
              <a:t>Bên cạnh đó, trang web còn cung cấp các bài viết về kiến thức cơ bản về các loài, giống thú cưng.</a:t>
            </a:r>
          </a:p>
          <a:p>
            <a:pPr algn="just"/>
            <a:r>
              <a:rPr lang="en-US"/>
              <a:t>Ngoài ra, trang web cũng chia sẻ một số hình ảnh, clip vui của các thú cưng do quản trị viên sưu tầm.</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Chức năng</a:t>
            </a:r>
            <a:endParaRPr lang="en-US"/>
          </a:p>
        </p:txBody>
      </p:sp>
      <p:sp>
        <p:nvSpPr>
          <p:cNvPr id="3" name="Content Placeholder 2"/>
          <p:cNvSpPr>
            <a:spLocks noGrp="1"/>
          </p:cNvSpPr>
          <p:nvPr>
            <p:ph idx="1"/>
          </p:nvPr>
        </p:nvSpPr>
        <p:spPr/>
        <p:txBody>
          <a:bodyPr>
            <a:normAutofit lnSpcReduction="10000"/>
          </a:bodyPr>
          <a:lstStyle/>
          <a:p>
            <a:pPr algn="just"/>
            <a:r>
              <a:rPr lang="en-US" smtClean="0"/>
              <a:t>Cho </a:t>
            </a:r>
            <a:r>
              <a:rPr lang="en-US"/>
              <a:t>phép người dùng đăng các bản tin liên quan đến việc mất thú cưng cũng như tìm chủ cho các thú cưng mình tìm được.</a:t>
            </a:r>
          </a:p>
          <a:p>
            <a:pPr algn="just"/>
            <a:r>
              <a:rPr lang="en-US" smtClean="0"/>
              <a:t>Tự </a:t>
            </a:r>
            <a:r>
              <a:rPr lang="en-US"/>
              <a:t>động đối chiếu giữa các tin mất thú, tìm chủ để có thể đề xuất các bản tin tương tự.</a:t>
            </a:r>
          </a:p>
          <a:p>
            <a:pPr algn="just"/>
            <a:r>
              <a:rPr lang="en-US" smtClean="0"/>
              <a:t>Bài </a:t>
            </a:r>
            <a:r>
              <a:rPr lang="en-US"/>
              <a:t>viết cung cấp các kiến thức cơ bản của thú cưng. Đồng thời cũng cho phép người dùng trả lời các bài viết này.</a:t>
            </a:r>
          </a:p>
          <a:p>
            <a:pPr algn="just"/>
            <a:r>
              <a:rPr lang="en-US" smtClean="0"/>
              <a:t>Hiển </a:t>
            </a:r>
            <a:r>
              <a:rPr lang="en-US"/>
              <a:t>thị các hình ảnh vui, clip vui về thú cưng</a:t>
            </a:r>
            <a:r>
              <a:rPr lang="en-US" smtClean="0"/>
              <a:t>.</a:t>
            </a:r>
            <a:endParaRPr lang="en-US"/>
          </a:p>
        </p:txBody>
      </p:sp>
    </p:spTree>
    <p:extLst>
      <p:ext uri="{BB962C8B-B14F-4D97-AF65-F5344CB8AC3E}">
        <p14:creationId xmlns:p14="http://schemas.microsoft.com/office/powerpoint/2010/main" val="2348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Design</a:t>
            </a:r>
            <a:endParaRPr lang="en-US"/>
          </a:p>
        </p:txBody>
      </p:sp>
      <p:sp>
        <p:nvSpPr>
          <p:cNvPr id="3" name="Content Placeholder 2"/>
          <p:cNvSpPr>
            <a:spLocks noGrp="1"/>
          </p:cNvSpPr>
          <p:nvPr>
            <p:ph idx="1"/>
          </p:nvPr>
        </p:nvSpPr>
        <p:spPr/>
        <p:txBody>
          <a:bodyPr>
            <a:normAutofit/>
          </a:bodyPr>
          <a:lstStyle/>
          <a:p>
            <a:r>
              <a:rPr lang="en-US" sz="3600" smtClean="0">
                <a:hlinkClick r:id="rId2"/>
              </a:rPr>
              <a:t>Giao diện người dùng</a:t>
            </a:r>
            <a:endParaRPr lang="en-US" sz="3600" smtClean="0"/>
          </a:p>
          <a:p>
            <a:pPr marL="0" indent="0">
              <a:buNone/>
            </a:pPr>
            <a:endParaRPr lang="en-US" sz="3600" smtClean="0"/>
          </a:p>
          <a:p>
            <a:r>
              <a:rPr lang="en-US" sz="3600" smtClean="0">
                <a:hlinkClick r:id="rId3"/>
              </a:rPr>
              <a:t>Giao diện Admin</a:t>
            </a:r>
            <a:endParaRPr lang="en-US" sz="3600"/>
          </a:p>
        </p:txBody>
      </p:sp>
    </p:spTree>
    <p:extLst>
      <p:ext uri="{BB962C8B-B14F-4D97-AF65-F5344CB8AC3E}">
        <p14:creationId xmlns:p14="http://schemas.microsoft.com/office/powerpoint/2010/main" val="354755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a:t>
            </a:r>
            <a:endParaRPr lang="en-US"/>
          </a:p>
        </p:txBody>
      </p:sp>
      <p:pic>
        <p:nvPicPr>
          <p:cNvPr id="4" name="Picture 3"/>
          <p:cNvPicPr/>
          <p:nvPr/>
        </p:nvPicPr>
        <p:blipFill rotWithShape="1">
          <a:blip r:embed="rId2"/>
          <a:srcRect t="19772" r="24437" b="19772"/>
          <a:stretch/>
        </p:blipFill>
        <p:spPr bwMode="auto">
          <a:xfrm>
            <a:off x="0" y="2360065"/>
            <a:ext cx="9144000" cy="44979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084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TotalTime>
  <Words>211</Words>
  <Application>Microsoft Office PowerPoint</Application>
  <PresentationFormat>On-screen Show (4:3)</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FindMyPet</vt:lpstr>
      <vt:lpstr>Mục đích</vt:lpstr>
      <vt:lpstr>Chức năng</vt:lpstr>
      <vt:lpstr>Demo Design</vt:lpstr>
      <vt:lpstr>Database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ntcong</cp:lastModifiedBy>
  <cp:revision>20</cp:revision>
  <dcterms:created xsi:type="dcterms:W3CDTF">2013-08-21T19:17:07Z</dcterms:created>
  <dcterms:modified xsi:type="dcterms:W3CDTF">2015-08-06T10:32:48Z</dcterms:modified>
</cp:coreProperties>
</file>