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4" r:id="rId5"/>
    <p:sldId id="261" r:id="rId6"/>
    <p:sldId id="260" r:id="rId7"/>
    <p:sldId id="262" r:id="rId8"/>
    <p:sldId id="263" r:id="rId9"/>
    <p:sldId id="268" r:id="rId10"/>
    <p:sldId id="277" r:id="rId11"/>
    <p:sldId id="278" r:id="rId12"/>
    <p:sldId id="279" r:id="rId13"/>
    <p:sldId id="281" r:id="rId14"/>
    <p:sldId id="276" r:id="rId15"/>
    <p:sldId id="275" r:id="rId16"/>
    <p:sldId id="269" r:id="rId17"/>
    <p:sldId id="266" r:id="rId18"/>
    <p:sldId id="270" r:id="rId19"/>
    <p:sldId id="273" r:id="rId20"/>
    <p:sldId id="272" r:id="rId21"/>
    <p:sldId id="265" r:id="rId22"/>
    <p:sldId id="283" r:id="rId23"/>
    <p:sldId id="267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F609F-993E-49A8-8469-7E47030BA16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F46D53-12FD-42DA-8B65-D5DE1B80BBD4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HRMS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4273C11-3495-4C09-A6F7-FDF123A6EE5A}" type="parTrans" cxnId="{08464DF2-3297-4E74-9845-088567B6D2F9}">
      <dgm:prSet/>
      <dgm:spPr/>
      <dgm:t>
        <a:bodyPr/>
        <a:lstStyle/>
        <a:p>
          <a:endParaRPr lang="en-US"/>
        </a:p>
      </dgm:t>
    </dgm:pt>
    <dgm:pt modelId="{0C963581-72DA-4BC8-BA0E-861832FAA88A}" type="sibTrans" cxnId="{08464DF2-3297-4E74-9845-088567B6D2F9}">
      <dgm:prSet/>
      <dgm:spPr/>
      <dgm:t>
        <a:bodyPr/>
        <a:lstStyle/>
        <a:p>
          <a:endParaRPr lang="en-US"/>
        </a:p>
      </dgm:t>
    </dgm:pt>
    <dgm:pt modelId="{5E0222C5-5F26-4F33-A96B-3F828D88168B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NHÂN VIÊN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6A017D9-45E6-4429-B043-EFD26B9B6D37}" type="parTrans" cxnId="{389A9BAE-2783-43FF-9410-D5B8E83BD4C0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3000"/>
        </a:p>
      </dgm:t>
    </dgm:pt>
    <dgm:pt modelId="{79733DA5-C73B-4B2D-98A0-8AD92F238236}" type="sibTrans" cxnId="{389A9BAE-2783-43FF-9410-D5B8E83BD4C0}">
      <dgm:prSet/>
      <dgm:spPr/>
      <dgm:t>
        <a:bodyPr/>
        <a:lstStyle/>
        <a:p>
          <a:endParaRPr lang="en-US"/>
        </a:p>
      </dgm:t>
    </dgm:pt>
    <dgm:pt modelId="{3881B59E-FB30-41CA-80A2-78C3F92ED17B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CÔNG VIỆC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9B9EE0C-23FC-4002-B275-26C4E91ACF68}" type="parTrans" cxnId="{05639AEF-F6B9-4CF5-9191-0FF10683DE1D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3000"/>
        </a:p>
      </dgm:t>
    </dgm:pt>
    <dgm:pt modelId="{2F76B176-61F5-4261-A598-4E1888A4AE7B}" type="sibTrans" cxnId="{05639AEF-F6B9-4CF5-9191-0FF10683DE1D}">
      <dgm:prSet/>
      <dgm:spPr/>
      <dgm:t>
        <a:bodyPr/>
        <a:lstStyle/>
        <a:p>
          <a:endParaRPr lang="en-US"/>
        </a:p>
      </dgm:t>
    </dgm:pt>
    <dgm:pt modelId="{56E6BF50-DC1C-4E30-BE47-97087B1749B4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KHÁCH HÀNG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C3016DE-F475-4FFF-B886-54BEAE11066F}" type="parTrans" cxnId="{9F8A2B43-EA81-444A-8ACB-93AA7AFF467C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3000"/>
        </a:p>
      </dgm:t>
    </dgm:pt>
    <dgm:pt modelId="{865D3EB6-AD7C-412A-870D-EBED2F192D3D}" type="sibTrans" cxnId="{9F8A2B43-EA81-444A-8ACB-93AA7AFF467C}">
      <dgm:prSet/>
      <dgm:spPr/>
      <dgm:t>
        <a:bodyPr/>
        <a:lstStyle/>
        <a:p>
          <a:endParaRPr lang="en-US"/>
        </a:p>
      </dgm:t>
    </dgm:pt>
    <dgm:pt modelId="{92B74FD9-1A9A-4BA8-B53F-38766FCAEAB1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TIỀN LƯƠNG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37E3928-1125-4147-8D1D-574B117AFD1E}" type="parTrans" cxnId="{4B7B0325-FE1E-4CA9-82F6-B13ABAE060F9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3000"/>
        </a:p>
      </dgm:t>
    </dgm:pt>
    <dgm:pt modelId="{BE522D24-8DBD-473B-BEEA-2EEC20D79EDC}" type="sibTrans" cxnId="{4B7B0325-FE1E-4CA9-82F6-B13ABAE060F9}">
      <dgm:prSet/>
      <dgm:spPr/>
      <dgm:t>
        <a:bodyPr/>
        <a:lstStyle/>
        <a:p>
          <a:endParaRPr lang="en-US"/>
        </a:p>
      </dgm:t>
    </dgm:pt>
    <dgm:pt modelId="{04A6963F-93C6-467C-8398-3B13D48905D7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KHO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5BAA2CA-FD46-49C6-A6DD-FF46AB64CD0C}" type="parTrans" cxnId="{49470A21-BF26-4C8C-B805-947A3D9F527A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3000"/>
        </a:p>
      </dgm:t>
    </dgm:pt>
    <dgm:pt modelId="{98750636-BA33-4C3D-A179-D41EBEAA4D77}" type="sibTrans" cxnId="{49470A21-BF26-4C8C-B805-947A3D9F527A}">
      <dgm:prSet/>
      <dgm:spPr/>
      <dgm:t>
        <a:bodyPr/>
        <a:lstStyle/>
        <a:p>
          <a:endParaRPr lang="en-US"/>
        </a:p>
      </dgm:t>
    </dgm:pt>
    <dgm:pt modelId="{771DC085-606A-43C5-A55C-60ED78AF9731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N. NHÂN LỰC 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1EB2295-D387-496D-9F2A-9A0A99ABD62E}" type="parTrans" cxnId="{2F0B7360-CEC0-468F-84B0-6300F179F933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3000"/>
        </a:p>
      </dgm:t>
    </dgm:pt>
    <dgm:pt modelId="{FBB573B6-0DEC-4795-A975-A69CD42134CD}" type="sibTrans" cxnId="{2F0B7360-CEC0-468F-84B0-6300F179F933}">
      <dgm:prSet/>
      <dgm:spPr/>
      <dgm:t>
        <a:bodyPr/>
        <a:lstStyle/>
        <a:p>
          <a:endParaRPr lang="en-US"/>
        </a:p>
      </dgm:t>
    </dgm:pt>
    <dgm:pt modelId="{E475FF5C-5E08-41E6-8333-0825D17EEBCF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BÁO CÁO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B595A5E-8F54-48B1-AAAF-1AA31E4A71BF}" type="parTrans" cxnId="{D8922A69-8B7E-4785-86CF-1FB4800CB0FA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3000"/>
        </a:p>
      </dgm:t>
    </dgm:pt>
    <dgm:pt modelId="{8189A691-63F5-4D8A-8699-AC5A90B71BB5}" type="sibTrans" cxnId="{D8922A69-8B7E-4785-86CF-1FB4800CB0FA}">
      <dgm:prSet/>
      <dgm:spPr/>
      <dgm:t>
        <a:bodyPr/>
        <a:lstStyle/>
        <a:p>
          <a:endParaRPr lang="en-US"/>
        </a:p>
      </dgm:t>
    </dgm:pt>
    <dgm:pt modelId="{A66ECC4A-5A88-45E8-815E-C331BC039D0E}" type="pres">
      <dgm:prSet presAssocID="{248F609F-993E-49A8-8469-7E47030BA1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207C5-3380-40A6-9346-8DD29335DCA4}" type="pres">
      <dgm:prSet presAssocID="{248F609F-993E-49A8-8469-7E47030BA16C}" presName="hierFlow" presStyleCnt="0"/>
      <dgm:spPr/>
    </dgm:pt>
    <dgm:pt modelId="{5DF9A249-49C9-4055-86C7-A9C0A26F7B65}" type="pres">
      <dgm:prSet presAssocID="{248F609F-993E-49A8-8469-7E47030BA16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F32440-D8AE-4DA6-945F-3A542E97396C}" type="pres">
      <dgm:prSet presAssocID="{42F46D53-12FD-42DA-8B65-D5DE1B80BBD4}" presName="Name17" presStyleCnt="0"/>
      <dgm:spPr/>
    </dgm:pt>
    <dgm:pt modelId="{1E7648E8-C5A7-4A89-AFF1-B78CEB04C980}" type="pres">
      <dgm:prSet presAssocID="{42F46D53-12FD-42DA-8B65-D5DE1B80BBD4}" presName="level1Shape" presStyleLbl="node0" presStyleIdx="0" presStyleCnt="1" custScaleX="247430" custLinFactX="-91192" custLinFactNeighborX="-100000" custLinFactNeighborY="-52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4B479C-8698-4652-A546-7581FB1A1E5D}" type="pres">
      <dgm:prSet presAssocID="{42F46D53-12FD-42DA-8B65-D5DE1B80BBD4}" presName="hierChild2" presStyleCnt="0"/>
      <dgm:spPr/>
    </dgm:pt>
    <dgm:pt modelId="{251D9949-4298-476D-937A-3EC37AA15AE2}" type="pres">
      <dgm:prSet presAssocID="{26A017D9-45E6-4429-B043-EFD26B9B6D37}" presName="Name25" presStyleLbl="parChTrans1D2" presStyleIdx="0" presStyleCnt="7" custSzX="2626341"/>
      <dgm:spPr/>
      <dgm:t>
        <a:bodyPr/>
        <a:lstStyle/>
        <a:p>
          <a:endParaRPr lang="en-US"/>
        </a:p>
      </dgm:t>
    </dgm:pt>
    <dgm:pt modelId="{20C23F9D-A9AF-4DDB-AD20-467D7F9AB161}" type="pres">
      <dgm:prSet presAssocID="{26A017D9-45E6-4429-B043-EFD26B9B6D37}" presName="connTx" presStyleLbl="parChTrans1D2" presStyleIdx="0" presStyleCnt="7"/>
      <dgm:spPr/>
      <dgm:t>
        <a:bodyPr/>
        <a:lstStyle/>
        <a:p>
          <a:endParaRPr lang="en-US"/>
        </a:p>
      </dgm:t>
    </dgm:pt>
    <dgm:pt modelId="{5D3854B4-6453-4583-BF0F-63BD9ED0A0C2}" type="pres">
      <dgm:prSet presAssocID="{5E0222C5-5F26-4F33-A96B-3F828D88168B}" presName="Name30" presStyleCnt="0"/>
      <dgm:spPr/>
    </dgm:pt>
    <dgm:pt modelId="{561FDA4B-D831-458F-9074-EAFD120F6FDB}" type="pres">
      <dgm:prSet presAssocID="{5E0222C5-5F26-4F33-A96B-3F828D88168B}" presName="level2Shape" presStyleLbl="node2" presStyleIdx="0" presStyleCnt="7" custScaleX="372141" custScaleY="134729"/>
      <dgm:spPr/>
      <dgm:t>
        <a:bodyPr/>
        <a:lstStyle/>
        <a:p>
          <a:endParaRPr lang="en-US"/>
        </a:p>
      </dgm:t>
    </dgm:pt>
    <dgm:pt modelId="{E0C08FE6-8D84-4C5C-ABE6-B21629904321}" type="pres">
      <dgm:prSet presAssocID="{5E0222C5-5F26-4F33-A96B-3F828D88168B}" presName="hierChild3" presStyleCnt="0"/>
      <dgm:spPr/>
    </dgm:pt>
    <dgm:pt modelId="{D9B39748-1AA5-416B-8E28-997B78E4F68C}" type="pres">
      <dgm:prSet presAssocID="{E9B9EE0C-23FC-4002-B275-26C4E91ACF68}" presName="Name25" presStyleLbl="parChTrans1D2" presStyleIdx="1" presStyleCnt="7" custSzX="2334034"/>
      <dgm:spPr/>
      <dgm:t>
        <a:bodyPr/>
        <a:lstStyle/>
        <a:p>
          <a:endParaRPr lang="en-US"/>
        </a:p>
      </dgm:t>
    </dgm:pt>
    <dgm:pt modelId="{7ABD434E-2680-45AE-87B9-0A2BCC500A8A}" type="pres">
      <dgm:prSet presAssocID="{E9B9EE0C-23FC-4002-B275-26C4E91ACF68}" presName="connTx" presStyleLbl="parChTrans1D2" presStyleIdx="1" presStyleCnt="7"/>
      <dgm:spPr/>
      <dgm:t>
        <a:bodyPr/>
        <a:lstStyle/>
        <a:p>
          <a:endParaRPr lang="en-US"/>
        </a:p>
      </dgm:t>
    </dgm:pt>
    <dgm:pt modelId="{2DCD82C9-8B4B-4419-A351-238603900127}" type="pres">
      <dgm:prSet presAssocID="{3881B59E-FB30-41CA-80A2-78C3F92ED17B}" presName="Name30" presStyleCnt="0"/>
      <dgm:spPr/>
    </dgm:pt>
    <dgm:pt modelId="{A1ED3BC7-59F5-4374-9A70-1741C141C460}" type="pres">
      <dgm:prSet presAssocID="{3881B59E-FB30-41CA-80A2-78C3F92ED17B}" presName="level2Shape" presStyleLbl="node2" presStyleIdx="1" presStyleCnt="7" custScaleX="372141" custScaleY="134729"/>
      <dgm:spPr/>
      <dgm:t>
        <a:bodyPr/>
        <a:lstStyle/>
        <a:p>
          <a:endParaRPr lang="en-US"/>
        </a:p>
      </dgm:t>
    </dgm:pt>
    <dgm:pt modelId="{6837ABA4-72B1-4113-8EB5-F819FC50EA3F}" type="pres">
      <dgm:prSet presAssocID="{3881B59E-FB30-41CA-80A2-78C3F92ED17B}" presName="hierChild3" presStyleCnt="0"/>
      <dgm:spPr/>
    </dgm:pt>
    <dgm:pt modelId="{4A172785-A2D1-4DB1-8A83-E7738D65C832}" type="pres">
      <dgm:prSet presAssocID="{AC3016DE-F475-4FFF-B886-54BEAE11066F}" presName="Name25" presStyleLbl="parChTrans1D2" presStyleIdx="2" presStyleCnt="7" custSzX="2118769"/>
      <dgm:spPr/>
      <dgm:t>
        <a:bodyPr/>
        <a:lstStyle/>
        <a:p>
          <a:endParaRPr lang="en-US"/>
        </a:p>
      </dgm:t>
    </dgm:pt>
    <dgm:pt modelId="{6C9FB912-7F03-4740-A28F-563B983B97F9}" type="pres">
      <dgm:prSet presAssocID="{AC3016DE-F475-4FFF-B886-54BEAE11066F}" presName="connTx" presStyleLbl="parChTrans1D2" presStyleIdx="2" presStyleCnt="7"/>
      <dgm:spPr/>
      <dgm:t>
        <a:bodyPr/>
        <a:lstStyle/>
        <a:p>
          <a:endParaRPr lang="en-US"/>
        </a:p>
      </dgm:t>
    </dgm:pt>
    <dgm:pt modelId="{A79A1D6B-CB26-4D00-8083-FE5E68049745}" type="pres">
      <dgm:prSet presAssocID="{56E6BF50-DC1C-4E30-BE47-97087B1749B4}" presName="Name30" presStyleCnt="0"/>
      <dgm:spPr/>
    </dgm:pt>
    <dgm:pt modelId="{0AB86A89-59B5-45BE-B903-D60E57B8F825}" type="pres">
      <dgm:prSet presAssocID="{56E6BF50-DC1C-4E30-BE47-97087B1749B4}" presName="level2Shape" presStyleLbl="node2" presStyleIdx="2" presStyleCnt="7" custScaleX="372141" custScaleY="134729"/>
      <dgm:spPr/>
      <dgm:t>
        <a:bodyPr/>
        <a:lstStyle/>
        <a:p>
          <a:endParaRPr lang="en-US"/>
        </a:p>
      </dgm:t>
    </dgm:pt>
    <dgm:pt modelId="{DC5CDE7A-2C4A-4332-A6A1-680D8B649A1C}" type="pres">
      <dgm:prSet presAssocID="{56E6BF50-DC1C-4E30-BE47-97087B1749B4}" presName="hierChild3" presStyleCnt="0"/>
      <dgm:spPr/>
    </dgm:pt>
    <dgm:pt modelId="{AE5C6FDB-C6DA-4C5F-B9B8-C6148C30FD95}" type="pres">
      <dgm:prSet presAssocID="{837E3928-1125-4147-8D1D-574B117AFD1E}" presName="Name25" presStyleLbl="parChTrans1D2" presStyleIdx="3" presStyleCnt="7" custSzX="2005508"/>
      <dgm:spPr/>
      <dgm:t>
        <a:bodyPr/>
        <a:lstStyle/>
        <a:p>
          <a:endParaRPr lang="en-US"/>
        </a:p>
      </dgm:t>
    </dgm:pt>
    <dgm:pt modelId="{5BE13058-ABC7-4949-A19A-45FF4F63B6A5}" type="pres">
      <dgm:prSet presAssocID="{837E3928-1125-4147-8D1D-574B117AFD1E}" presName="connTx" presStyleLbl="parChTrans1D2" presStyleIdx="3" presStyleCnt="7"/>
      <dgm:spPr/>
      <dgm:t>
        <a:bodyPr/>
        <a:lstStyle/>
        <a:p>
          <a:endParaRPr lang="en-US"/>
        </a:p>
      </dgm:t>
    </dgm:pt>
    <dgm:pt modelId="{30D46F42-6512-4AD2-8C33-CED7957C6058}" type="pres">
      <dgm:prSet presAssocID="{92B74FD9-1A9A-4BA8-B53F-38766FCAEAB1}" presName="Name30" presStyleCnt="0"/>
      <dgm:spPr/>
    </dgm:pt>
    <dgm:pt modelId="{3560CD38-9CBF-424C-85AC-7152CE81A4F7}" type="pres">
      <dgm:prSet presAssocID="{92B74FD9-1A9A-4BA8-B53F-38766FCAEAB1}" presName="level2Shape" presStyleLbl="node2" presStyleIdx="3" presStyleCnt="7" custScaleX="372141" custScaleY="134729"/>
      <dgm:spPr/>
      <dgm:t>
        <a:bodyPr/>
        <a:lstStyle/>
        <a:p>
          <a:endParaRPr lang="en-US"/>
        </a:p>
      </dgm:t>
    </dgm:pt>
    <dgm:pt modelId="{5E9AFF6C-F254-4C42-85F0-70C5D1B665E4}" type="pres">
      <dgm:prSet presAssocID="{92B74FD9-1A9A-4BA8-B53F-38766FCAEAB1}" presName="hierChild3" presStyleCnt="0"/>
      <dgm:spPr/>
    </dgm:pt>
    <dgm:pt modelId="{C1A8E8C9-1004-4740-82B9-DF951A26EBCF}" type="pres">
      <dgm:prSet presAssocID="{A5BAA2CA-FD46-49C6-A6DD-FF46AB64CD0C}" presName="Name25" presStyleLbl="parChTrans1D2" presStyleIdx="4" presStyleCnt="7" custSzX="2011557"/>
      <dgm:spPr/>
      <dgm:t>
        <a:bodyPr/>
        <a:lstStyle/>
        <a:p>
          <a:endParaRPr lang="en-US"/>
        </a:p>
      </dgm:t>
    </dgm:pt>
    <dgm:pt modelId="{EB793527-5631-4E94-A0EF-DBA67C1626B1}" type="pres">
      <dgm:prSet presAssocID="{A5BAA2CA-FD46-49C6-A6DD-FF46AB64CD0C}" presName="connTx" presStyleLbl="parChTrans1D2" presStyleIdx="4" presStyleCnt="7"/>
      <dgm:spPr/>
      <dgm:t>
        <a:bodyPr/>
        <a:lstStyle/>
        <a:p>
          <a:endParaRPr lang="en-US"/>
        </a:p>
      </dgm:t>
    </dgm:pt>
    <dgm:pt modelId="{B0344BB0-9014-49AE-AA75-B6A2D5ED7F45}" type="pres">
      <dgm:prSet presAssocID="{04A6963F-93C6-467C-8398-3B13D48905D7}" presName="Name30" presStyleCnt="0"/>
      <dgm:spPr/>
    </dgm:pt>
    <dgm:pt modelId="{38448179-AA51-4FA7-9EDC-CC31F551CE8D}" type="pres">
      <dgm:prSet presAssocID="{04A6963F-93C6-467C-8398-3B13D48905D7}" presName="level2Shape" presStyleLbl="node2" presStyleIdx="4" presStyleCnt="7" custScaleX="372141" custScaleY="134729"/>
      <dgm:spPr/>
      <dgm:t>
        <a:bodyPr/>
        <a:lstStyle/>
        <a:p>
          <a:endParaRPr lang="en-US"/>
        </a:p>
      </dgm:t>
    </dgm:pt>
    <dgm:pt modelId="{C444107A-F62C-4D3E-850F-66A5EF384F13}" type="pres">
      <dgm:prSet presAssocID="{04A6963F-93C6-467C-8398-3B13D48905D7}" presName="hierChild3" presStyleCnt="0"/>
      <dgm:spPr/>
    </dgm:pt>
    <dgm:pt modelId="{A65842E2-2756-4AA3-ACD5-661BF99D6BA6}" type="pres">
      <dgm:prSet presAssocID="{11EB2295-D387-496D-9F2A-9A0A99ABD62E}" presName="Name25" presStyleLbl="parChTrans1D2" presStyleIdx="5" presStyleCnt="7" custSzX="2135902"/>
      <dgm:spPr/>
      <dgm:t>
        <a:bodyPr/>
        <a:lstStyle/>
        <a:p>
          <a:endParaRPr lang="en-US"/>
        </a:p>
      </dgm:t>
    </dgm:pt>
    <dgm:pt modelId="{DCCCE17E-317F-481A-BB79-400F86AB94AF}" type="pres">
      <dgm:prSet presAssocID="{11EB2295-D387-496D-9F2A-9A0A99ABD62E}" presName="connTx" presStyleLbl="parChTrans1D2" presStyleIdx="5" presStyleCnt="7"/>
      <dgm:spPr/>
      <dgm:t>
        <a:bodyPr/>
        <a:lstStyle/>
        <a:p>
          <a:endParaRPr lang="en-US"/>
        </a:p>
      </dgm:t>
    </dgm:pt>
    <dgm:pt modelId="{C346AA27-1E2C-44A7-8792-A4B4A38AF5FD}" type="pres">
      <dgm:prSet presAssocID="{771DC085-606A-43C5-A55C-60ED78AF9731}" presName="Name30" presStyleCnt="0"/>
      <dgm:spPr/>
    </dgm:pt>
    <dgm:pt modelId="{9E88AACE-8C95-40B2-B4DE-97FB8A180EE8}" type="pres">
      <dgm:prSet presAssocID="{771DC085-606A-43C5-A55C-60ED78AF9731}" presName="level2Shape" presStyleLbl="node2" presStyleIdx="5" presStyleCnt="7" custScaleX="372141" custScaleY="134729"/>
      <dgm:spPr/>
      <dgm:t>
        <a:bodyPr/>
        <a:lstStyle/>
        <a:p>
          <a:endParaRPr lang="en-US"/>
        </a:p>
      </dgm:t>
    </dgm:pt>
    <dgm:pt modelId="{F4B305E5-E56A-4BF1-8426-9611D714796D}" type="pres">
      <dgm:prSet presAssocID="{771DC085-606A-43C5-A55C-60ED78AF9731}" presName="hierChild3" presStyleCnt="0"/>
      <dgm:spPr/>
    </dgm:pt>
    <dgm:pt modelId="{C70B4275-EA50-4901-8DC5-00717C8CC7B4}" type="pres">
      <dgm:prSet presAssocID="{9B595A5E-8F54-48B1-AAAF-1AA31E4A71BF}" presName="Name25" presStyleLbl="parChTrans1D2" presStyleIdx="6" presStyleCnt="7" custSzX="2658526"/>
      <dgm:spPr/>
      <dgm:t>
        <a:bodyPr/>
        <a:lstStyle/>
        <a:p>
          <a:endParaRPr lang="en-US"/>
        </a:p>
      </dgm:t>
    </dgm:pt>
    <dgm:pt modelId="{0E627879-32A8-46ED-8B9C-FD57563B1E6B}" type="pres">
      <dgm:prSet presAssocID="{9B595A5E-8F54-48B1-AAAF-1AA31E4A71BF}" presName="connTx" presStyleLbl="parChTrans1D2" presStyleIdx="6" presStyleCnt="7"/>
      <dgm:spPr/>
      <dgm:t>
        <a:bodyPr/>
        <a:lstStyle/>
        <a:p>
          <a:endParaRPr lang="en-US"/>
        </a:p>
      </dgm:t>
    </dgm:pt>
    <dgm:pt modelId="{12688A04-2996-4B44-89FF-BC6627D4B5C6}" type="pres">
      <dgm:prSet presAssocID="{E475FF5C-5E08-41E6-8333-0825D17EEBCF}" presName="Name30" presStyleCnt="0"/>
      <dgm:spPr/>
    </dgm:pt>
    <dgm:pt modelId="{9879EFCA-31A3-4AB3-B530-52A7A54D420E}" type="pres">
      <dgm:prSet presAssocID="{E475FF5C-5E08-41E6-8333-0825D17EEBCF}" presName="level2Shape" presStyleLbl="node2" presStyleIdx="6" presStyleCnt="7" custScaleX="372141" custScaleY="134729"/>
      <dgm:spPr/>
      <dgm:t>
        <a:bodyPr/>
        <a:lstStyle/>
        <a:p>
          <a:endParaRPr lang="en-US"/>
        </a:p>
      </dgm:t>
    </dgm:pt>
    <dgm:pt modelId="{0E6934CA-27B5-4D8C-963F-4AB3FF53C279}" type="pres">
      <dgm:prSet presAssocID="{E475FF5C-5E08-41E6-8333-0825D17EEBCF}" presName="hierChild3" presStyleCnt="0"/>
      <dgm:spPr/>
    </dgm:pt>
    <dgm:pt modelId="{24EB0FB5-61B4-439D-9B24-AC66CB9C07C1}" type="pres">
      <dgm:prSet presAssocID="{248F609F-993E-49A8-8469-7E47030BA16C}" presName="bgShapesFlow" presStyleCnt="0"/>
      <dgm:spPr/>
    </dgm:pt>
  </dgm:ptLst>
  <dgm:cxnLst>
    <dgm:cxn modelId="{C8B63791-B7B0-4143-88D4-D3F53F4F0F7E}" type="presOf" srcId="{3881B59E-FB30-41CA-80A2-78C3F92ED17B}" destId="{A1ED3BC7-59F5-4374-9A70-1741C141C460}" srcOrd="0" destOrd="0" presId="urn:microsoft.com/office/officeart/2005/8/layout/hierarchy5"/>
    <dgm:cxn modelId="{AC47EBD2-507D-48FB-B825-07AE2D582A69}" type="presOf" srcId="{42F46D53-12FD-42DA-8B65-D5DE1B80BBD4}" destId="{1E7648E8-C5A7-4A89-AFF1-B78CEB04C980}" srcOrd="0" destOrd="0" presId="urn:microsoft.com/office/officeart/2005/8/layout/hierarchy5"/>
    <dgm:cxn modelId="{771580FA-EF08-40EE-9DAC-310DF83797EA}" type="presOf" srcId="{11EB2295-D387-496D-9F2A-9A0A99ABD62E}" destId="{A65842E2-2756-4AA3-ACD5-661BF99D6BA6}" srcOrd="0" destOrd="0" presId="urn:microsoft.com/office/officeart/2005/8/layout/hierarchy5"/>
    <dgm:cxn modelId="{2F0B7360-CEC0-468F-84B0-6300F179F933}" srcId="{42F46D53-12FD-42DA-8B65-D5DE1B80BBD4}" destId="{771DC085-606A-43C5-A55C-60ED78AF9731}" srcOrd="5" destOrd="0" parTransId="{11EB2295-D387-496D-9F2A-9A0A99ABD62E}" sibTransId="{FBB573B6-0DEC-4795-A975-A69CD42134CD}"/>
    <dgm:cxn modelId="{0DFB0371-C3D6-4593-BA64-13FD7C8E4F86}" type="presOf" srcId="{AC3016DE-F475-4FFF-B886-54BEAE11066F}" destId="{6C9FB912-7F03-4740-A28F-563B983B97F9}" srcOrd="1" destOrd="0" presId="urn:microsoft.com/office/officeart/2005/8/layout/hierarchy5"/>
    <dgm:cxn modelId="{3B57B326-41C6-47DF-A382-AEE11CF9260D}" type="presOf" srcId="{837E3928-1125-4147-8D1D-574B117AFD1E}" destId="{AE5C6FDB-C6DA-4C5F-B9B8-C6148C30FD95}" srcOrd="0" destOrd="0" presId="urn:microsoft.com/office/officeart/2005/8/layout/hierarchy5"/>
    <dgm:cxn modelId="{4B7B0325-FE1E-4CA9-82F6-B13ABAE060F9}" srcId="{42F46D53-12FD-42DA-8B65-D5DE1B80BBD4}" destId="{92B74FD9-1A9A-4BA8-B53F-38766FCAEAB1}" srcOrd="3" destOrd="0" parTransId="{837E3928-1125-4147-8D1D-574B117AFD1E}" sibTransId="{BE522D24-8DBD-473B-BEEA-2EEC20D79EDC}"/>
    <dgm:cxn modelId="{8314F485-CCD2-4547-8362-0FE9665CF7DA}" type="presOf" srcId="{E9B9EE0C-23FC-4002-B275-26C4E91ACF68}" destId="{D9B39748-1AA5-416B-8E28-997B78E4F68C}" srcOrd="0" destOrd="0" presId="urn:microsoft.com/office/officeart/2005/8/layout/hierarchy5"/>
    <dgm:cxn modelId="{B01306F4-22B1-4AEF-BD2B-C4A81405A2EE}" type="presOf" srcId="{771DC085-606A-43C5-A55C-60ED78AF9731}" destId="{9E88AACE-8C95-40B2-B4DE-97FB8A180EE8}" srcOrd="0" destOrd="0" presId="urn:microsoft.com/office/officeart/2005/8/layout/hierarchy5"/>
    <dgm:cxn modelId="{05639AEF-F6B9-4CF5-9191-0FF10683DE1D}" srcId="{42F46D53-12FD-42DA-8B65-D5DE1B80BBD4}" destId="{3881B59E-FB30-41CA-80A2-78C3F92ED17B}" srcOrd="1" destOrd="0" parTransId="{E9B9EE0C-23FC-4002-B275-26C4E91ACF68}" sibTransId="{2F76B176-61F5-4261-A598-4E1888A4AE7B}"/>
    <dgm:cxn modelId="{9F8A2B43-EA81-444A-8ACB-93AA7AFF467C}" srcId="{42F46D53-12FD-42DA-8B65-D5DE1B80BBD4}" destId="{56E6BF50-DC1C-4E30-BE47-97087B1749B4}" srcOrd="2" destOrd="0" parTransId="{AC3016DE-F475-4FFF-B886-54BEAE11066F}" sibTransId="{865D3EB6-AD7C-412A-870D-EBED2F192D3D}"/>
    <dgm:cxn modelId="{098C45B9-91FD-46BE-A9C2-4E5B86470981}" type="presOf" srcId="{837E3928-1125-4147-8D1D-574B117AFD1E}" destId="{5BE13058-ABC7-4949-A19A-45FF4F63B6A5}" srcOrd="1" destOrd="0" presId="urn:microsoft.com/office/officeart/2005/8/layout/hierarchy5"/>
    <dgm:cxn modelId="{4DCEC82F-9173-4538-B6B9-36F364DB73DD}" type="presOf" srcId="{E475FF5C-5E08-41E6-8333-0825D17EEBCF}" destId="{9879EFCA-31A3-4AB3-B530-52A7A54D420E}" srcOrd="0" destOrd="0" presId="urn:microsoft.com/office/officeart/2005/8/layout/hierarchy5"/>
    <dgm:cxn modelId="{FBAD9697-1459-4B4E-8970-65D1FF6F4857}" type="presOf" srcId="{92B74FD9-1A9A-4BA8-B53F-38766FCAEAB1}" destId="{3560CD38-9CBF-424C-85AC-7152CE81A4F7}" srcOrd="0" destOrd="0" presId="urn:microsoft.com/office/officeart/2005/8/layout/hierarchy5"/>
    <dgm:cxn modelId="{1B6735C6-CE53-4A24-A311-8C653C20C430}" type="presOf" srcId="{56E6BF50-DC1C-4E30-BE47-97087B1749B4}" destId="{0AB86A89-59B5-45BE-B903-D60E57B8F825}" srcOrd="0" destOrd="0" presId="urn:microsoft.com/office/officeart/2005/8/layout/hierarchy5"/>
    <dgm:cxn modelId="{20B376AB-5F6A-41AA-A6CB-413409DA58CD}" type="presOf" srcId="{9B595A5E-8F54-48B1-AAAF-1AA31E4A71BF}" destId="{C70B4275-EA50-4901-8DC5-00717C8CC7B4}" srcOrd="0" destOrd="0" presId="urn:microsoft.com/office/officeart/2005/8/layout/hierarchy5"/>
    <dgm:cxn modelId="{D8922A69-8B7E-4785-86CF-1FB4800CB0FA}" srcId="{42F46D53-12FD-42DA-8B65-D5DE1B80BBD4}" destId="{E475FF5C-5E08-41E6-8333-0825D17EEBCF}" srcOrd="6" destOrd="0" parTransId="{9B595A5E-8F54-48B1-AAAF-1AA31E4A71BF}" sibTransId="{8189A691-63F5-4D8A-8699-AC5A90B71BB5}"/>
    <dgm:cxn modelId="{A6FF7EA1-F685-43A5-80DB-597B070216BA}" type="presOf" srcId="{9B595A5E-8F54-48B1-AAAF-1AA31E4A71BF}" destId="{0E627879-32A8-46ED-8B9C-FD57563B1E6B}" srcOrd="1" destOrd="0" presId="urn:microsoft.com/office/officeart/2005/8/layout/hierarchy5"/>
    <dgm:cxn modelId="{08464DF2-3297-4E74-9845-088567B6D2F9}" srcId="{248F609F-993E-49A8-8469-7E47030BA16C}" destId="{42F46D53-12FD-42DA-8B65-D5DE1B80BBD4}" srcOrd="0" destOrd="0" parTransId="{54273C11-3495-4C09-A6F7-FDF123A6EE5A}" sibTransId="{0C963581-72DA-4BC8-BA0E-861832FAA88A}"/>
    <dgm:cxn modelId="{EFB466C7-7654-4C6E-8FDB-32ADACDB7530}" type="presOf" srcId="{5E0222C5-5F26-4F33-A96B-3F828D88168B}" destId="{561FDA4B-D831-458F-9074-EAFD120F6FDB}" srcOrd="0" destOrd="0" presId="urn:microsoft.com/office/officeart/2005/8/layout/hierarchy5"/>
    <dgm:cxn modelId="{02FD0F56-1064-4E43-BCE2-8089D17F920C}" type="presOf" srcId="{AC3016DE-F475-4FFF-B886-54BEAE11066F}" destId="{4A172785-A2D1-4DB1-8A83-E7738D65C832}" srcOrd="0" destOrd="0" presId="urn:microsoft.com/office/officeart/2005/8/layout/hierarchy5"/>
    <dgm:cxn modelId="{FDBC7AC0-01C4-4347-933D-29B04591102E}" type="presOf" srcId="{A5BAA2CA-FD46-49C6-A6DD-FF46AB64CD0C}" destId="{EB793527-5631-4E94-A0EF-DBA67C1626B1}" srcOrd="1" destOrd="0" presId="urn:microsoft.com/office/officeart/2005/8/layout/hierarchy5"/>
    <dgm:cxn modelId="{389A9BAE-2783-43FF-9410-D5B8E83BD4C0}" srcId="{42F46D53-12FD-42DA-8B65-D5DE1B80BBD4}" destId="{5E0222C5-5F26-4F33-A96B-3F828D88168B}" srcOrd="0" destOrd="0" parTransId="{26A017D9-45E6-4429-B043-EFD26B9B6D37}" sibTransId="{79733DA5-C73B-4B2D-98A0-8AD92F238236}"/>
    <dgm:cxn modelId="{7EE893C7-DFF4-4C1D-B87D-C763B5FCF733}" type="presOf" srcId="{26A017D9-45E6-4429-B043-EFD26B9B6D37}" destId="{251D9949-4298-476D-937A-3EC37AA15AE2}" srcOrd="0" destOrd="0" presId="urn:microsoft.com/office/officeart/2005/8/layout/hierarchy5"/>
    <dgm:cxn modelId="{F94EA26C-2CE0-404E-8ADA-0BE17EA92B17}" type="presOf" srcId="{E9B9EE0C-23FC-4002-B275-26C4E91ACF68}" destId="{7ABD434E-2680-45AE-87B9-0A2BCC500A8A}" srcOrd="1" destOrd="0" presId="urn:microsoft.com/office/officeart/2005/8/layout/hierarchy5"/>
    <dgm:cxn modelId="{575C352D-FDE1-4593-A097-47DD384CF21B}" type="presOf" srcId="{04A6963F-93C6-467C-8398-3B13D48905D7}" destId="{38448179-AA51-4FA7-9EDC-CC31F551CE8D}" srcOrd="0" destOrd="0" presId="urn:microsoft.com/office/officeart/2005/8/layout/hierarchy5"/>
    <dgm:cxn modelId="{9D5E25EA-46F9-48B0-BA30-EF3BE7DE5953}" type="presOf" srcId="{11EB2295-D387-496D-9F2A-9A0A99ABD62E}" destId="{DCCCE17E-317F-481A-BB79-400F86AB94AF}" srcOrd="1" destOrd="0" presId="urn:microsoft.com/office/officeart/2005/8/layout/hierarchy5"/>
    <dgm:cxn modelId="{B65F5488-A986-429B-A15A-E6892C0EA673}" type="presOf" srcId="{26A017D9-45E6-4429-B043-EFD26B9B6D37}" destId="{20C23F9D-A9AF-4DDB-AD20-467D7F9AB161}" srcOrd="1" destOrd="0" presId="urn:microsoft.com/office/officeart/2005/8/layout/hierarchy5"/>
    <dgm:cxn modelId="{F8C7578A-7EFA-4CB0-B0CF-60C810166AC2}" type="presOf" srcId="{248F609F-993E-49A8-8469-7E47030BA16C}" destId="{A66ECC4A-5A88-45E8-815E-C331BC039D0E}" srcOrd="0" destOrd="0" presId="urn:microsoft.com/office/officeart/2005/8/layout/hierarchy5"/>
    <dgm:cxn modelId="{49470A21-BF26-4C8C-B805-947A3D9F527A}" srcId="{42F46D53-12FD-42DA-8B65-D5DE1B80BBD4}" destId="{04A6963F-93C6-467C-8398-3B13D48905D7}" srcOrd="4" destOrd="0" parTransId="{A5BAA2CA-FD46-49C6-A6DD-FF46AB64CD0C}" sibTransId="{98750636-BA33-4C3D-A179-D41EBEAA4D77}"/>
    <dgm:cxn modelId="{E77C4D18-2672-4618-BBB6-D16DFD91E6ED}" type="presOf" srcId="{A5BAA2CA-FD46-49C6-A6DD-FF46AB64CD0C}" destId="{C1A8E8C9-1004-4740-82B9-DF951A26EBCF}" srcOrd="0" destOrd="0" presId="urn:microsoft.com/office/officeart/2005/8/layout/hierarchy5"/>
    <dgm:cxn modelId="{E620C6E6-63CF-4DAD-B9BA-9918ABB0B716}" type="presParOf" srcId="{A66ECC4A-5A88-45E8-815E-C331BC039D0E}" destId="{4D5207C5-3380-40A6-9346-8DD29335DCA4}" srcOrd="0" destOrd="0" presId="urn:microsoft.com/office/officeart/2005/8/layout/hierarchy5"/>
    <dgm:cxn modelId="{2C1FF435-CFA2-43C8-8A18-4AD27589542E}" type="presParOf" srcId="{4D5207C5-3380-40A6-9346-8DD29335DCA4}" destId="{5DF9A249-49C9-4055-86C7-A9C0A26F7B65}" srcOrd="0" destOrd="0" presId="urn:microsoft.com/office/officeart/2005/8/layout/hierarchy5"/>
    <dgm:cxn modelId="{74EC8E40-8FB7-4EB7-9F8E-028B92CB2B26}" type="presParOf" srcId="{5DF9A249-49C9-4055-86C7-A9C0A26F7B65}" destId="{5FF32440-D8AE-4DA6-945F-3A542E97396C}" srcOrd="0" destOrd="0" presId="urn:microsoft.com/office/officeart/2005/8/layout/hierarchy5"/>
    <dgm:cxn modelId="{6ACAA656-4982-4A39-8D2E-518F274C9848}" type="presParOf" srcId="{5FF32440-D8AE-4DA6-945F-3A542E97396C}" destId="{1E7648E8-C5A7-4A89-AFF1-B78CEB04C980}" srcOrd="0" destOrd="0" presId="urn:microsoft.com/office/officeart/2005/8/layout/hierarchy5"/>
    <dgm:cxn modelId="{A14D74D0-5D5B-496A-8466-F818D838B821}" type="presParOf" srcId="{5FF32440-D8AE-4DA6-945F-3A542E97396C}" destId="{554B479C-8698-4652-A546-7581FB1A1E5D}" srcOrd="1" destOrd="0" presId="urn:microsoft.com/office/officeart/2005/8/layout/hierarchy5"/>
    <dgm:cxn modelId="{26D7CBD9-3B9C-4626-ACDB-37890701626A}" type="presParOf" srcId="{554B479C-8698-4652-A546-7581FB1A1E5D}" destId="{251D9949-4298-476D-937A-3EC37AA15AE2}" srcOrd="0" destOrd="0" presId="urn:microsoft.com/office/officeart/2005/8/layout/hierarchy5"/>
    <dgm:cxn modelId="{E5C9BBA9-9D8C-4D82-8F11-F6AA07920B28}" type="presParOf" srcId="{251D9949-4298-476D-937A-3EC37AA15AE2}" destId="{20C23F9D-A9AF-4DDB-AD20-467D7F9AB161}" srcOrd="0" destOrd="0" presId="urn:microsoft.com/office/officeart/2005/8/layout/hierarchy5"/>
    <dgm:cxn modelId="{A41A4159-F3B4-47A0-A85F-E6F5F7030D5B}" type="presParOf" srcId="{554B479C-8698-4652-A546-7581FB1A1E5D}" destId="{5D3854B4-6453-4583-BF0F-63BD9ED0A0C2}" srcOrd="1" destOrd="0" presId="urn:microsoft.com/office/officeart/2005/8/layout/hierarchy5"/>
    <dgm:cxn modelId="{D1B69A34-80E3-4AA4-9CC2-C4E5C49A63A5}" type="presParOf" srcId="{5D3854B4-6453-4583-BF0F-63BD9ED0A0C2}" destId="{561FDA4B-D831-458F-9074-EAFD120F6FDB}" srcOrd="0" destOrd="0" presId="urn:microsoft.com/office/officeart/2005/8/layout/hierarchy5"/>
    <dgm:cxn modelId="{522B2EB6-91D7-44A3-8F6D-AF1D54F82F46}" type="presParOf" srcId="{5D3854B4-6453-4583-BF0F-63BD9ED0A0C2}" destId="{E0C08FE6-8D84-4C5C-ABE6-B21629904321}" srcOrd="1" destOrd="0" presId="urn:microsoft.com/office/officeart/2005/8/layout/hierarchy5"/>
    <dgm:cxn modelId="{539F3178-E34B-45BB-91E1-22189AFCDAAD}" type="presParOf" srcId="{554B479C-8698-4652-A546-7581FB1A1E5D}" destId="{D9B39748-1AA5-416B-8E28-997B78E4F68C}" srcOrd="2" destOrd="0" presId="urn:microsoft.com/office/officeart/2005/8/layout/hierarchy5"/>
    <dgm:cxn modelId="{6AE7359F-0771-4F9A-9A01-656B2FAAFB29}" type="presParOf" srcId="{D9B39748-1AA5-416B-8E28-997B78E4F68C}" destId="{7ABD434E-2680-45AE-87B9-0A2BCC500A8A}" srcOrd="0" destOrd="0" presId="urn:microsoft.com/office/officeart/2005/8/layout/hierarchy5"/>
    <dgm:cxn modelId="{0D7649C8-3AD2-4AE6-A3F4-AFBE3A31BC21}" type="presParOf" srcId="{554B479C-8698-4652-A546-7581FB1A1E5D}" destId="{2DCD82C9-8B4B-4419-A351-238603900127}" srcOrd="3" destOrd="0" presId="urn:microsoft.com/office/officeart/2005/8/layout/hierarchy5"/>
    <dgm:cxn modelId="{7BBF37A2-6FB9-40DB-9960-D091FD4791D6}" type="presParOf" srcId="{2DCD82C9-8B4B-4419-A351-238603900127}" destId="{A1ED3BC7-59F5-4374-9A70-1741C141C460}" srcOrd="0" destOrd="0" presId="urn:microsoft.com/office/officeart/2005/8/layout/hierarchy5"/>
    <dgm:cxn modelId="{66B00227-0DE4-49D8-80B7-71E526FC7E47}" type="presParOf" srcId="{2DCD82C9-8B4B-4419-A351-238603900127}" destId="{6837ABA4-72B1-4113-8EB5-F819FC50EA3F}" srcOrd="1" destOrd="0" presId="urn:microsoft.com/office/officeart/2005/8/layout/hierarchy5"/>
    <dgm:cxn modelId="{4B457DF3-351A-4E0D-9479-2AE6FE97607A}" type="presParOf" srcId="{554B479C-8698-4652-A546-7581FB1A1E5D}" destId="{4A172785-A2D1-4DB1-8A83-E7738D65C832}" srcOrd="4" destOrd="0" presId="urn:microsoft.com/office/officeart/2005/8/layout/hierarchy5"/>
    <dgm:cxn modelId="{B49722C3-D3E0-4B26-ADE2-4818444F9095}" type="presParOf" srcId="{4A172785-A2D1-4DB1-8A83-E7738D65C832}" destId="{6C9FB912-7F03-4740-A28F-563B983B97F9}" srcOrd="0" destOrd="0" presId="urn:microsoft.com/office/officeart/2005/8/layout/hierarchy5"/>
    <dgm:cxn modelId="{D210768F-B689-4943-861A-53457EFD9D13}" type="presParOf" srcId="{554B479C-8698-4652-A546-7581FB1A1E5D}" destId="{A79A1D6B-CB26-4D00-8083-FE5E68049745}" srcOrd="5" destOrd="0" presId="urn:microsoft.com/office/officeart/2005/8/layout/hierarchy5"/>
    <dgm:cxn modelId="{4C7BA86F-E093-4C95-B9D1-65F5AEB92190}" type="presParOf" srcId="{A79A1D6B-CB26-4D00-8083-FE5E68049745}" destId="{0AB86A89-59B5-45BE-B903-D60E57B8F825}" srcOrd="0" destOrd="0" presId="urn:microsoft.com/office/officeart/2005/8/layout/hierarchy5"/>
    <dgm:cxn modelId="{5179585F-7DAD-4519-8B3D-29342E818A38}" type="presParOf" srcId="{A79A1D6B-CB26-4D00-8083-FE5E68049745}" destId="{DC5CDE7A-2C4A-4332-A6A1-680D8B649A1C}" srcOrd="1" destOrd="0" presId="urn:microsoft.com/office/officeart/2005/8/layout/hierarchy5"/>
    <dgm:cxn modelId="{56EB2F6F-82F6-4331-B12E-3F1ED61F9DC4}" type="presParOf" srcId="{554B479C-8698-4652-A546-7581FB1A1E5D}" destId="{AE5C6FDB-C6DA-4C5F-B9B8-C6148C30FD95}" srcOrd="6" destOrd="0" presId="urn:microsoft.com/office/officeart/2005/8/layout/hierarchy5"/>
    <dgm:cxn modelId="{28E14BA8-2A00-45A6-B8AA-B2516D63EDB1}" type="presParOf" srcId="{AE5C6FDB-C6DA-4C5F-B9B8-C6148C30FD95}" destId="{5BE13058-ABC7-4949-A19A-45FF4F63B6A5}" srcOrd="0" destOrd="0" presId="urn:microsoft.com/office/officeart/2005/8/layout/hierarchy5"/>
    <dgm:cxn modelId="{8442E8B5-E3C2-4536-919D-1AEEA0FD348A}" type="presParOf" srcId="{554B479C-8698-4652-A546-7581FB1A1E5D}" destId="{30D46F42-6512-4AD2-8C33-CED7957C6058}" srcOrd="7" destOrd="0" presId="urn:microsoft.com/office/officeart/2005/8/layout/hierarchy5"/>
    <dgm:cxn modelId="{E1CC0871-A2EE-4C17-B02D-6BBAAB50A5F3}" type="presParOf" srcId="{30D46F42-6512-4AD2-8C33-CED7957C6058}" destId="{3560CD38-9CBF-424C-85AC-7152CE81A4F7}" srcOrd="0" destOrd="0" presId="urn:microsoft.com/office/officeart/2005/8/layout/hierarchy5"/>
    <dgm:cxn modelId="{F2777119-7156-4C14-9ABF-E7213DDDF040}" type="presParOf" srcId="{30D46F42-6512-4AD2-8C33-CED7957C6058}" destId="{5E9AFF6C-F254-4C42-85F0-70C5D1B665E4}" srcOrd="1" destOrd="0" presId="urn:microsoft.com/office/officeart/2005/8/layout/hierarchy5"/>
    <dgm:cxn modelId="{FD82EB5A-9E0D-4364-9CBA-76DF2A3E6BEF}" type="presParOf" srcId="{554B479C-8698-4652-A546-7581FB1A1E5D}" destId="{C1A8E8C9-1004-4740-82B9-DF951A26EBCF}" srcOrd="8" destOrd="0" presId="urn:microsoft.com/office/officeart/2005/8/layout/hierarchy5"/>
    <dgm:cxn modelId="{935EF9A6-B25D-4809-BE7B-CB33A0658EDC}" type="presParOf" srcId="{C1A8E8C9-1004-4740-82B9-DF951A26EBCF}" destId="{EB793527-5631-4E94-A0EF-DBA67C1626B1}" srcOrd="0" destOrd="0" presId="urn:microsoft.com/office/officeart/2005/8/layout/hierarchy5"/>
    <dgm:cxn modelId="{D1EE52C3-158D-49D5-A490-3B4E3D683168}" type="presParOf" srcId="{554B479C-8698-4652-A546-7581FB1A1E5D}" destId="{B0344BB0-9014-49AE-AA75-B6A2D5ED7F45}" srcOrd="9" destOrd="0" presId="urn:microsoft.com/office/officeart/2005/8/layout/hierarchy5"/>
    <dgm:cxn modelId="{D2032FC8-24EE-46EB-BC6B-212727A8A33A}" type="presParOf" srcId="{B0344BB0-9014-49AE-AA75-B6A2D5ED7F45}" destId="{38448179-AA51-4FA7-9EDC-CC31F551CE8D}" srcOrd="0" destOrd="0" presId="urn:microsoft.com/office/officeart/2005/8/layout/hierarchy5"/>
    <dgm:cxn modelId="{36970769-4466-45B1-9FA1-501FA3A91B56}" type="presParOf" srcId="{B0344BB0-9014-49AE-AA75-B6A2D5ED7F45}" destId="{C444107A-F62C-4D3E-850F-66A5EF384F13}" srcOrd="1" destOrd="0" presId="urn:microsoft.com/office/officeart/2005/8/layout/hierarchy5"/>
    <dgm:cxn modelId="{0C7D8A39-8BA7-454D-BD2A-CAD1CBBD6709}" type="presParOf" srcId="{554B479C-8698-4652-A546-7581FB1A1E5D}" destId="{A65842E2-2756-4AA3-ACD5-661BF99D6BA6}" srcOrd="10" destOrd="0" presId="urn:microsoft.com/office/officeart/2005/8/layout/hierarchy5"/>
    <dgm:cxn modelId="{7F3F2D1C-1355-4971-8749-57C8F5C6F384}" type="presParOf" srcId="{A65842E2-2756-4AA3-ACD5-661BF99D6BA6}" destId="{DCCCE17E-317F-481A-BB79-400F86AB94AF}" srcOrd="0" destOrd="0" presId="urn:microsoft.com/office/officeart/2005/8/layout/hierarchy5"/>
    <dgm:cxn modelId="{105082D0-EEF0-4BDD-A613-B77AEC4C4A4E}" type="presParOf" srcId="{554B479C-8698-4652-A546-7581FB1A1E5D}" destId="{C346AA27-1E2C-44A7-8792-A4B4A38AF5FD}" srcOrd="11" destOrd="0" presId="urn:microsoft.com/office/officeart/2005/8/layout/hierarchy5"/>
    <dgm:cxn modelId="{776EB392-879B-4F52-B3A3-59CAAF4F8BB3}" type="presParOf" srcId="{C346AA27-1E2C-44A7-8792-A4B4A38AF5FD}" destId="{9E88AACE-8C95-40B2-B4DE-97FB8A180EE8}" srcOrd="0" destOrd="0" presId="urn:microsoft.com/office/officeart/2005/8/layout/hierarchy5"/>
    <dgm:cxn modelId="{5B99AA29-BBBC-4C81-87D2-B2B3313DD0FB}" type="presParOf" srcId="{C346AA27-1E2C-44A7-8792-A4B4A38AF5FD}" destId="{F4B305E5-E56A-4BF1-8426-9611D714796D}" srcOrd="1" destOrd="0" presId="urn:microsoft.com/office/officeart/2005/8/layout/hierarchy5"/>
    <dgm:cxn modelId="{563BD76A-CEFF-4B2A-AFBC-0F38E43FE39F}" type="presParOf" srcId="{554B479C-8698-4652-A546-7581FB1A1E5D}" destId="{C70B4275-EA50-4901-8DC5-00717C8CC7B4}" srcOrd="12" destOrd="0" presId="urn:microsoft.com/office/officeart/2005/8/layout/hierarchy5"/>
    <dgm:cxn modelId="{D08B0D00-3385-4466-B078-653470CCBA13}" type="presParOf" srcId="{C70B4275-EA50-4901-8DC5-00717C8CC7B4}" destId="{0E627879-32A8-46ED-8B9C-FD57563B1E6B}" srcOrd="0" destOrd="0" presId="urn:microsoft.com/office/officeart/2005/8/layout/hierarchy5"/>
    <dgm:cxn modelId="{B0917039-46B0-45E0-8517-FED93E6535BB}" type="presParOf" srcId="{554B479C-8698-4652-A546-7581FB1A1E5D}" destId="{12688A04-2996-4B44-89FF-BC6627D4B5C6}" srcOrd="13" destOrd="0" presId="urn:microsoft.com/office/officeart/2005/8/layout/hierarchy5"/>
    <dgm:cxn modelId="{6B158AD0-4254-4F76-A498-3F9930BE3515}" type="presParOf" srcId="{12688A04-2996-4B44-89FF-BC6627D4B5C6}" destId="{9879EFCA-31A3-4AB3-B530-52A7A54D420E}" srcOrd="0" destOrd="0" presId="urn:microsoft.com/office/officeart/2005/8/layout/hierarchy5"/>
    <dgm:cxn modelId="{6E519A20-B6A1-439C-B840-8A01CBDB0EBE}" type="presParOf" srcId="{12688A04-2996-4B44-89FF-BC6627D4B5C6}" destId="{0E6934CA-27B5-4D8C-963F-4AB3FF53C279}" srcOrd="1" destOrd="0" presId="urn:microsoft.com/office/officeart/2005/8/layout/hierarchy5"/>
    <dgm:cxn modelId="{029E3445-6320-456C-B699-20D3BAC30529}" type="presParOf" srcId="{A66ECC4A-5A88-45E8-815E-C331BC039D0E}" destId="{24EB0FB5-61B4-439D-9B24-AC66CB9C07C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042F11-0B4E-41F5-9C19-CF890443933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B746F5-5796-4AFE-97B4-BEA5A3C882DC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KPI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5157639-917B-484C-9F84-7B4B82B0B12B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BẢO HIỂM XÃ HỘI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D3DE018-3EAA-40AB-9837-2C8BE614DC64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ĐÀO TẠO BỒI DƯỠNG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E9BF98A-1A1E-4BFE-81AA-F14588FEF2C5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KHEN THƯỞNG KỶ LUẬT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2BF2A9D-F9AB-46A9-9963-9AB98F782812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ĐĂNG KÝ CÔNG TÁC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600E885-1B9C-4E54-86FF-12F534A1848E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Tin Chung</a:t>
          </a:r>
          <a:endParaRPr lang="en-US" sz="20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0E26B3C1-1D77-4048-A1AE-CEC4439B61A2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HỢP ĐỒNG LAO ĐỘNG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2AF024D-F619-4AD1-84F8-D4EC25B66499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CÔNG VIÊC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0DC2456-D69E-4516-B495-1E01F666004D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ĐƠN XIN NGHỈ PHÉP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9751117-E90D-4EBB-9441-7193745AFFD4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CHẤM CÔNG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3B335B3-BFB0-466C-9453-624C991FF18D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b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QUẢN LÝ </a:t>
          </a:r>
        </a:p>
        <a:p>
          <a:pPr algn="l"/>
          <a:r>
            <a:rPr lang="en-US" sz="2000" b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NHÂN VIÊN</a:t>
          </a:r>
          <a:endParaRPr lang="en-US" sz="2000" b="1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A7E16AC-9810-4A99-BF88-016C7B9173A0}" type="sibTrans" cxnId="{DD8690A3-3CC2-41D8-B6C9-53594CF131AC}">
      <dgm:prSet/>
      <dgm:spPr/>
      <dgm:t>
        <a:bodyPr/>
        <a:lstStyle/>
        <a:p>
          <a:pPr algn="l"/>
          <a:endParaRPr lang="en-US"/>
        </a:p>
      </dgm:t>
    </dgm:pt>
    <dgm:pt modelId="{FC2A8B6A-2B60-4A52-A81A-BCA68FCA1412}" type="parTrans" cxnId="{DD8690A3-3CC2-41D8-B6C9-53594CF131AC}">
      <dgm:prSet/>
      <dgm:spPr/>
      <dgm:t>
        <a:bodyPr/>
        <a:lstStyle/>
        <a:p>
          <a:pPr algn="l"/>
          <a:endParaRPr lang="en-US"/>
        </a:p>
      </dgm:t>
    </dgm:pt>
    <dgm:pt modelId="{EC07293C-715B-4CB0-809C-A04300BEE765}" type="sibTrans" cxnId="{7A352256-8DB1-4ED6-B2DB-0D9FF5FB6F47}">
      <dgm:prSet/>
      <dgm:spPr/>
      <dgm:t>
        <a:bodyPr/>
        <a:lstStyle/>
        <a:p>
          <a:pPr algn="l"/>
          <a:endParaRPr lang="en-US"/>
        </a:p>
      </dgm:t>
    </dgm:pt>
    <dgm:pt modelId="{BC87443D-521C-4164-8D55-9839950F1B85}" type="parTrans" cxnId="{7A352256-8DB1-4ED6-B2DB-0D9FF5FB6F47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567DA0E-3357-4BEA-9473-17F891123A65}" type="sibTrans" cxnId="{A5B2FB51-61C6-4F03-A445-D77FAEAEB009}">
      <dgm:prSet/>
      <dgm:spPr/>
      <dgm:t>
        <a:bodyPr/>
        <a:lstStyle/>
        <a:p>
          <a:pPr algn="l"/>
          <a:endParaRPr lang="en-US"/>
        </a:p>
      </dgm:t>
    </dgm:pt>
    <dgm:pt modelId="{D793108A-1956-46E2-8CB5-7D25C41BECFD}" type="parTrans" cxnId="{A5B2FB51-61C6-4F03-A445-D77FAEAEB009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CC3CD4A-2676-4EAD-9393-B012274B3168}" type="sibTrans" cxnId="{81FC754A-F0DA-449F-950B-9CF1D96BCA41}">
      <dgm:prSet/>
      <dgm:spPr/>
      <dgm:t>
        <a:bodyPr/>
        <a:lstStyle/>
        <a:p>
          <a:pPr algn="l"/>
          <a:endParaRPr lang="en-US"/>
        </a:p>
      </dgm:t>
    </dgm:pt>
    <dgm:pt modelId="{38854F39-A410-45AA-9AEB-5E808E4F4F9A}" type="parTrans" cxnId="{81FC754A-F0DA-449F-950B-9CF1D96BCA41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F9E3D08-8567-45C0-BB9A-06B982930186}" type="sibTrans" cxnId="{1E0330D0-8DCA-41E4-ACE5-8CA575BFDF63}">
      <dgm:prSet/>
      <dgm:spPr/>
      <dgm:t>
        <a:bodyPr/>
        <a:lstStyle/>
        <a:p>
          <a:pPr algn="l"/>
          <a:endParaRPr lang="en-US"/>
        </a:p>
      </dgm:t>
    </dgm:pt>
    <dgm:pt modelId="{D0177912-225B-4080-8ABC-4BFBF441230B}" type="parTrans" cxnId="{1E0330D0-8DCA-41E4-ACE5-8CA575BFDF63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0B7F8B4-F274-4333-9E08-DEE51C0C027A}" type="sibTrans" cxnId="{CC5C9DB1-8F1F-44D2-BE64-18B256FF2F87}">
      <dgm:prSet/>
      <dgm:spPr/>
      <dgm:t>
        <a:bodyPr/>
        <a:lstStyle/>
        <a:p>
          <a:pPr algn="l"/>
          <a:endParaRPr lang="en-US"/>
        </a:p>
      </dgm:t>
    </dgm:pt>
    <dgm:pt modelId="{C5E78E5E-FD29-4F87-84D5-F8CD510A09ED}" type="parTrans" cxnId="{CC5C9DB1-8F1F-44D2-BE64-18B256FF2F87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4EE0716-A2C1-40A6-BE05-65BAFA31F7AB}" type="sibTrans" cxnId="{30E8A016-F986-4B84-A238-39E07C08246F}">
      <dgm:prSet/>
      <dgm:spPr/>
      <dgm:t>
        <a:bodyPr/>
        <a:lstStyle/>
        <a:p>
          <a:pPr algn="l"/>
          <a:endParaRPr lang="en-US"/>
        </a:p>
      </dgm:t>
    </dgm:pt>
    <dgm:pt modelId="{62C982D3-7A03-478C-BA59-56744ED8D6C8}" type="parTrans" cxnId="{30E8A016-F986-4B84-A238-39E07C08246F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11B4659-2A5F-49AD-866E-7CAC569A95C6}" type="sibTrans" cxnId="{A8B1C3B5-E0B0-42D3-94FB-A05886143323}">
      <dgm:prSet/>
      <dgm:spPr/>
      <dgm:t>
        <a:bodyPr/>
        <a:lstStyle/>
        <a:p>
          <a:pPr algn="l"/>
          <a:endParaRPr lang="en-US"/>
        </a:p>
      </dgm:t>
    </dgm:pt>
    <dgm:pt modelId="{1203F997-FD73-4CEB-AFA2-088EBBEF397A}" type="parTrans" cxnId="{A8B1C3B5-E0B0-42D3-94FB-A05886143323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A7B2528-294D-49E8-992D-6EB3DA5DCB6C}" type="sibTrans" cxnId="{7E24F5E0-DFAF-4A31-84D1-1AEFB641F0BB}">
      <dgm:prSet/>
      <dgm:spPr/>
      <dgm:t>
        <a:bodyPr/>
        <a:lstStyle/>
        <a:p>
          <a:pPr algn="l"/>
          <a:endParaRPr lang="en-US"/>
        </a:p>
      </dgm:t>
    </dgm:pt>
    <dgm:pt modelId="{86C78C3A-9C69-430B-81E6-872DEBD1353D}" type="parTrans" cxnId="{7E24F5E0-DFAF-4A31-84D1-1AEFB641F0BB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754EE4-9526-44C1-8616-EF80C14B8365}" type="sibTrans" cxnId="{1B8362AC-0E29-4500-BD0E-16BD6C23D0C6}">
      <dgm:prSet/>
      <dgm:spPr/>
      <dgm:t>
        <a:bodyPr/>
        <a:lstStyle/>
        <a:p>
          <a:pPr algn="l"/>
          <a:endParaRPr lang="en-US"/>
        </a:p>
      </dgm:t>
    </dgm:pt>
    <dgm:pt modelId="{4E06DF01-4AF6-4954-A39D-195CDEF1347F}" type="parTrans" cxnId="{1B8362AC-0E29-4500-BD0E-16BD6C23D0C6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9B05862-8029-49FA-80F6-98C6505B95CC}" type="sibTrans" cxnId="{1D8938B4-1C70-4E65-B4B9-FC97F592185A}">
      <dgm:prSet/>
      <dgm:spPr/>
      <dgm:t>
        <a:bodyPr/>
        <a:lstStyle/>
        <a:p>
          <a:pPr algn="l"/>
          <a:endParaRPr lang="en-US"/>
        </a:p>
      </dgm:t>
    </dgm:pt>
    <dgm:pt modelId="{2DACD890-E664-4220-841C-9ACEFF8B4602}" type="parTrans" cxnId="{1D8938B4-1C70-4E65-B4B9-FC97F592185A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D0B95E1-D526-430B-ADCE-80009068C0EC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b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HỒ SƠ NHÂN VIÊN</a:t>
          </a:r>
          <a:endParaRPr lang="en-US" sz="2000" b="1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42613EE-D0BD-4604-9ED8-8D822F64A2A8}" type="parTrans" cxnId="{24176B6A-774C-4E74-ADDC-FBC1E7B34BAC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B735192-C615-4F3D-B171-BDBFF3339DBE}" type="sibTrans" cxnId="{24176B6A-774C-4E74-ADDC-FBC1E7B34BAC}">
      <dgm:prSet/>
      <dgm:spPr/>
      <dgm:t>
        <a:bodyPr/>
        <a:lstStyle/>
        <a:p>
          <a:pPr algn="l"/>
          <a:endParaRPr lang="en-US"/>
        </a:p>
      </dgm:t>
    </dgm:pt>
    <dgm:pt modelId="{DE2B8B7A-5362-411D-8271-78DBD366717E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Quan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Gia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Đình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en-US" sz="20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87E10E3-4B59-482C-91C3-B16FF9CCBF14}" type="parTrans" cxnId="{84756B3F-D77B-42A7-8C4F-10A206C5E2AD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5C27CD2-F8E4-43F8-A46C-ADE92C7FD3A8}" type="sibTrans" cxnId="{84756B3F-D77B-42A7-8C4F-10A206C5E2AD}">
      <dgm:prSet/>
      <dgm:spPr/>
      <dgm:t>
        <a:bodyPr/>
        <a:lstStyle/>
        <a:p>
          <a:pPr algn="l"/>
          <a:endParaRPr lang="en-US"/>
        </a:p>
      </dgm:t>
    </dgm:pt>
    <dgm:pt modelId="{1A377493-0D13-4288-B72A-E964B8100B47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Quá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Tác</a:t>
          </a:r>
          <a:endParaRPr lang="en-US" sz="20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7002AA2-65DE-46D3-8DDF-CBBB77683987}" type="parTrans" cxnId="{89058728-C29E-4017-924B-9B04CFA402D6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2B41B5-01B3-45E2-BA51-FFFBD0C6EA66}" type="sibTrans" cxnId="{89058728-C29E-4017-924B-9B04CFA402D6}">
      <dgm:prSet/>
      <dgm:spPr/>
      <dgm:t>
        <a:bodyPr/>
        <a:lstStyle/>
        <a:p>
          <a:pPr algn="l"/>
          <a:endParaRPr lang="en-US"/>
        </a:p>
      </dgm:t>
    </dgm:pt>
    <dgm:pt modelId="{83AE35DE-76AC-44FC-8BC2-39063AB22A18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Lương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&amp;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Cấp</a:t>
          </a:r>
          <a:endParaRPr lang="en-US" sz="20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3F87DD2-B898-4D21-85C1-B1588C0379A6}" type="parTrans" cxnId="{92491A5C-35EA-44B4-B4CA-6F3B3B1E0458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696D48D-0EBC-4C33-B0C4-0167C76F4451}" type="sibTrans" cxnId="{92491A5C-35EA-44B4-B4CA-6F3B3B1E0458}">
      <dgm:prSet/>
      <dgm:spPr/>
      <dgm:t>
        <a:bodyPr/>
        <a:lstStyle/>
        <a:p>
          <a:pPr algn="l"/>
          <a:endParaRPr lang="en-US"/>
        </a:p>
      </dgm:t>
    </dgm:pt>
    <dgm:pt modelId="{5F9A556B-1091-48D9-AD62-88A3FD53CA20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Lịch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Sử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Thân</a:t>
          </a:r>
          <a:endParaRPr lang="en-US" sz="20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32E0780-562E-4FA7-813D-BD132FF4A9C3}" type="parTrans" cxnId="{2B6B077E-1F92-486F-9D2B-566260D0D79C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56ADD4A-9710-479A-83DF-782D743EFB75}" type="sibTrans" cxnId="{2B6B077E-1F92-486F-9D2B-566260D0D79C}">
      <dgm:prSet/>
      <dgm:spPr/>
      <dgm:t>
        <a:bodyPr/>
        <a:lstStyle/>
        <a:p>
          <a:pPr algn="l"/>
          <a:endParaRPr lang="en-US"/>
        </a:p>
      </dgm:t>
    </dgm:pt>
    <dgm:pt modelId="{03BF53CA-A4E6-401F-B63F-B0BE462D72A3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Đây</a:t>
          </a:r>
          <a:endParaRPr lang="en-US" sz="20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  <dgm:extLst>
        <a:ext uri="{E40237B7-FDA0-4F09-8148-C483321AD2D9}">
          <dgm14:cNvPr xmlns:dgm14="http://schemas.microsoft.com/office/drawing/2010/diagram" id="0" name="" descr="coihsfoal oaohoa" title="Note"/>
        </a:ext>
      </dgm:extLst>
    </dgm:pt>
    <dgm:pt modelId="{BAFC1863-30E9-469F-ADF9-04F7CC3BC845}" type="parTrans" cxnId="{7E381727-5175-460A-97A7-D267101ED7E9}">
      <dgm:prSet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>
            <a:solidFill>
              <a:schemeClr val="tx1"/>
            </a:solidFill>
          </a:endParaRPr>
        </a:p>
      </dgm:t>
    </dgm:pt>
    <dgm:pt modelId="{FA9E1FFA-BAF7-4D74-984A-DB8A888E2F78}" type="sibTrans" cxnId="{7E381727-5175-460A-97A7-D267101ED7E9}">
      <dgm:prSet/>
      <dgm:spPr/>
      <dgm:t>
        <a:bodyPr/>
        <a:lstStyle/>
        <a:p>
          <a:pPr algn="l"/>
          <a:endParaRPr lang="en-US"/>
        </a:p>
      </dgm:t>
    </dgm:pt>
    <dgm:pt modelId="{65E6B770-C37A-4685-8F86-224B794DC591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Vấn</a:t>
          </a:r>
          <a:endParaRPr lang="en-US" sz="20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599D484-56A0-44A5-9D2F-E5948DD2F4C1}" type="parTrans" cxnId="{15D1E217-370F-4E2B-A118-DEEA487A1C8B}">
      <dgm:prSet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>
            <a:solidFill>
              <a:schemeClr val="tx1"/>
            </a:solidFill>
          </a:endParaRPr>
        </a:p>
      </dgm:t>
    </dgm:pt>
    <dgm:pt modelId="{928967B6-0F1C-4B1C-95A4-DF2A9E1A8761}" type="sibTrans" cxnId="{15D1E217-370F-4E2B-A118-DEEA487A1C8B}">
      <dgm:prSet/>
      <dgm:spPr/>
      <dgm:t>
        <a:bodyPr/>
        <a:lstStyle/>
        <a:p>
          <a:pPr algn="l"/>
          <a:endParaRPr lang="en-US"/>
        </a:p>
      </dgm:t>
    </dgm:pt>
    <dgm:pt modelId="{9FA0CA8D-2B73-4EED-808C-B85E6E31AD1C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VĂN BẢN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E8C56E8-002F-4734-B0AD-32A2DFC0D97A}" type="parTrans" cxnId="{44808A7E-A3FF-449C-A881-A556CEF686B2}">
      <dgm:prSet/>
      <dgm:spPr>
        <a:ln>
          <a:solidFill>
            <a:schemeClr val="tx1"/>
          </a:solidFill>
        </a:ln>
      </dgm:spPr>
      <dgm:t>
        <a:bodyPr/>
        <a:lstStyle/>
        <a:p>
          <a:pPr algn="l"/>
          <a:endParaRPr lang="en-US"/>
        </a:p>
      </dgm:t>
    </dgm:pt>
    <dgm:pt modelId="{E5F03551-783E-421F-9C8C-146BC3F81238}" type="sibTrans" cxnId="{44808A7E-A3FF-449C-A881-A556CEF686B2}">
      <dgm:prSet/>
      <dgm:spPr/>
      <dgm:t>
        <a:bodyPr/>
        <a:lstStyle/>
        <a:p>
          <a:pPr algn="l"/>
          <a:endParaRPr lang="en-US"/>
        </a:p>
      </dgm:t>
    </dgm:pt>
    <dgm:pt modelId="{94DE7793-2D0C-4AC0-84DA-DC354ED1DC09}" type="pres">
      <dgm:prSet presAssocID="{AE042F11-0B4E-41F5-9C19-CF89044393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3E7F4C-808B-4BB8-BE66-27346BA4410F}" type="pres">
      <dgm:prSet presAssocID="{13B335B3-BFB0-466C-9453-624C991FF18D}" presName="root1" presStyleCnt="0"/>
      <dgm:spPr/>
    </dgm:pt>
    <dgm:pt modelId="{82539982-F3E6-46BC-ACDA-9CFA9930EACE}" type="pres">
      <dgm:prSet presAssocID="{13B335B3-BFB0-466C-9453-624C991FF18D}" presName="LevelOneTextNode" presStyleLbl="node0" presStyleIdx="0" presStyleCnt="1" custAng="5400000" custScaleX="315527" custScaleY="56775" custLinFactX="-200000" custLinFactNeighborX="-295618" custLinFactNeighborY="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654C9-2D03-48E8-B10A-55B3C80B3D2F}" type="pres">
      <dgm:prSet presAssocID="{13B335B3-BFB0-466C-9453-624C991FF18D}" presName="level2hierChild" presStyleCnt="0"/>
      <dgm:spPr/>
    </dgm:pt>
    <dgm:pt modelId="{5345D70B-8132-4FF7-A32E-0CCF805FF634}" type="pres">
      <dgm:prSet presAssocID="{2DACD890-E664-4220-841C-9ACEFF8B4602}" presName="conn2-1" presStyleLbl="parChTrans1D2" presStyleIdx="0" presStyleCnt="11" custScaleX="2000000"/>
      <dgm:spPr/>
      <dgm:t>
        <a:bodyPr/>
        <a:lstStyle/>
        <a:p>
          <a:endParaRPr lang="en-US"/>
        </a:p>
      </dgm:t>
    </dgm:pt>
    <dgm:pt modelId="{60250455-37B4-4D5F-A3CE-A5D0CB57249F}" type="pres">
      <dgm:prSet presAssocID="{2DACD890-E664-4220-841C-9ACEFF8B4602}" presName="connTx" presStyleLbl="parChTrans1D2" presStyleIdx="0" presStyleCnt="11"/>
      <dgm:spPr/>
      <dgm:t>
        <a:bodyPr/>
        <a:lstStyle/>
        <a:p>
          <a:endParaRPr lang="en-US"/>
        </a:p>
      </dgm:t>
    </dgm:pt>
    <dgm:pt modelId="{1F5D2502-F44C-41C9-83CD-F008AE6E1C20}" type="pres">
      <dgm:prSet presAssocID="{B9751117-E90D-4EBB-9441-7193745AFFD4}" presName="root2" presStyleCnt="0"/>
      <dgm:spPr/>
    </dgm:pt>
    <dgm:pt modelId="{BDDCA773-820E-4B57-A854-645CBCA39B69}" type="pres">
      <dgm:prSet presAssocID="{B9751117-E90D-4EBB-9441-7193745AFFD4}" presName="LevelTwoTextNode" presStyleLbl="node2" presStyleIdx="0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5EF97-3DAD-4354-9232-951B6DFC4F98}" type="pres">
      <dgm:prSet presAssocID="{B9751117-E90D-4EBB-9441-7193745AFFD4}" presName="level3hierChild" presStyleCnt="0"/>
      <dgm:spPr/>
    </dgm:pt>
    <dgm:pt modelId="{0A6C442C-6C14-4287-8288-E189E5502099}" type="pres">
      <dgm:prSet presAssocID="{4E06DF01-4AF6-4954-A39D-195CDEF1347F}" presName="conn2-1" presStyleLbl="parChTrans1D2" presStyleIdx="1" presStyleCnt="11" custScaleX="2000000"/>
      <dgm:spPr/>
      <dgm:t>
        <a:bodyPr/>
        <a:lstStyle/>
        <a:p>
          <a:endParaRPr lang="en-US"/>
        </a:p>
      </dgm:t>
    </dgm:pt>
    <dgm:pt modelId="{75E321FE-4524-4477-9E6B-01A513708065}" type="pres">
      <dgm:prSet presAssocID="{4E06DF01-4AF6-4954-A39D-195CDEF1347F}" presName="connTx" presStyleLbl="parChTrans1D2" presStyleIdx="1" presStyleCnt="11"/>
      <dgm:spPr/>
      <dgm:t>
        <a:bodyPr/>
        <a:lstStyle/>
        <a:p>
          <a:endParaRPr lang="en-US"/>
        </a:p>
      </dgm:t>
    </dgm:pt>
    <dgm:pt modelId="{0B688911-480B-4944-9898-64421D236816}" type="pres">
      <dgm:prSet presAssocID="{90DC2456-D69E-4516-B495-1E01F666004D}" presName="root2" presStyleCnt="0"/>
      <dgm:spPr/>
    </dgm:pt>
    <dgm:pt modelId="{085F5C75-3F5F-4BC4-8845-947CFA1C6C05}" type="pres">
      <dgm:prSet presAssocID="{90DC2456-D69E-4516-B495-1E01F666004D}" presName="LevelTwoTextNode" presStyleLbl="node2" presStyleIdx="1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6961B6-69E0-4A33-9740-9249035BDF38}" type="pres">
      <dgm:prSet presAssocID="{90DC2456-D69E-4516-B495-1E01F666004D}" presName="level3hierChild" presStyleCnt="0"/>
      <dgm:spPr/>
    </dgm:pt>
    <dgm:pt modelId="{BAB23876-82FF-4D54-AA21-1BE39A612B83}" type="pres">
      <dgm:prSet presAssocID="{86C78C3A-9C69-430B-81E6-872DEBD1353D}" presName="conn2-1" presStyleLbl="parChTrans1D2" presStyleIdx="2" presStyleCnt="11" custScaleX="2000000"/>
      <dgm:spPr/>
      <dgm:t>
        <a:bodyPr/>
        <a:lstStyle/>
        <a:p>
          <a:endParaRPr lang="en-US"/>
        </a:p>
      </dgm:t>
    </dgm:pt>
    <dgm:pt modelId="{1CD7108A-BABF-4D51-B19C-1AB123C4CE7A}" type="pres">
      <dgm:prSet presAssocID="{86C78C3A-9C69-430B-81E6-872DEBD1353D}" presName="connTx" presStyleLbl="parChTrans1D2" presStyleIdx="2" presStyleCnt="11"/>
      <dgm:spPr/>
      <dgm:t>
        <a:bodyPr/>
        <a:lstStyle/>
        <a:p>
          <a:endParaRPr lang="en-US"/>
        </a:p>
      </dgm:t>
    </dgm:pt>
    <dgm:pt modelId="{65EA1055-8D3A-4647-87A1-870F427B5AC1}" type="pres">
      <dgm:prSet presAssocID="{52AF024D-F619-4AD1-84F8-D4EC25B66499}" presName="root2" presStyleCnt="0"/>
      <dgm:spPr/>
    </dgm:pt>
    <dgm:pt modelId="{7530B4C3-A0BB-4350-85EC-B9A4C6D11631}" type="pres">
      <dgm:prSet presAssocID="{52AF024D-F619-4AD1-84F8-D4EC25B66499}" presName="LevelTwoTextNode" presStyleLbl="node2" presStyleIdx="2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0B07EC-48AD-4B41-A946-6388C7891DD2}" type="pres">
      <dgm:prSet presAssocID="{52AF024D-F619-4AD1-84F8-D4EC25B66499}" presName="level3hierChild" presStyleCnt="0"/>
      <dgm:spPr/>
    </dgm:pt>
    <dgm:pt modelId="{31892662-8882-4F5B-B3D1-4A8F35DDEA36}" type="pres">
      <dgm:prSet presAssocID="{1203F997-FD73-4CEB-AFA2-088EBBEF397A}" presName="conn2-1" presStyleLbl="parChTrans1D2" presStyleIdx="3" presStyleCnt="11" custScaleX="2000000"/>
      <dgm:spPr/>
      <dgm:t>
        <a:bodyPr/>
        <a:lstStyle/>
        <a:p>
          <a:endParaRPr lang="en-US"/>
        </a:p>
      </dgm:t>
    </dgm:pt>
    <dgm:pt modelId="{046B59B1-643E-4650-9A9E-247924EB835F}" type="pres">
      <dgm:prSet presAssocID="{1203F997-FD73-4CEB-AFA2-088EBBEF397A}" presName="connTx" presStyleLbl="parChTrans1D2" presStyleIdx="3" presStyleCnt="11"/>
      <dgm:spPr/>
      <dgm:t>
        <a:bodyPr/>
        <a:lstStyle/>
        <a:p>
          <a:endParaRPr lang="en-US"/>
        </a:p>
      </dgm:t>
    </dgm:pt>
    <dgm:pt modelId="{2F6E3835-F921-4ED5-9EB3-7DC4E303BC5C}" type="pres">
      <dgm:prSet presAssocID="{0E26B3C1-1D77-4048-A1AE-CEC4439B61A2}" presName="root2" presStyleCnt="0"/>
      <dgm:spPr/>
    </dgm:pt>
    <dgm:pt modelId="{A8651DE3-80B0-4F4B-9431-CBB6E898FCDA}" type="pres">
      <dgm:prSet presAssocID="{0E26B3C1-1D77-4048-A1AE-CEC4439B61A2}" presName="LevelTwoTextNode" presStyleLbl="node2" presStyleIdx="3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110F25-2452-463F-88A4-42A770DC1930}" type="pres">
      <dgm:prSet presAssocID="{0E26B3C1-1D77-4048-A1AE-CEC4439B61A2}" presName="level3hierChild" presStyleCnt="0"/>
      <dgm:spPr/>
    </dgm:pt>
    <dgm:pt modelId="{CA426F67-3090-4D71-834D-DB2395943C2A}" type="pres">
      <dgm:prSet presAssocID="{642613EE-D0BD-4604-9ED8-8D822F64A2A8}" presName="conn2-1" presStyleLbl="parChTrans1D2" presStyleIdx="4" presStyleCnt="11" custScaleX="2000000"/>
      <dgm:spPr/>
      <dgm:t>
        <a:bodyPr/>
        <a:lstStyle/>
        <a:p>
          <a:endParaRPr lang="en-US"/>
        </a:p>
      </dgm:t>
    </dgm:pt>
    <dgm:pt modelId="{88CCB74A-202C-483A-A8C8-BC67FF983FD7}" type="pres">
      <dgm:prSet presAssocID="{642613EE-D0BD-4604-9ED8-8D822F64A2A8}" presName="connTx" presStyleLbl="parChTrans1D2" presStyleIdx="4" presStyleCnt="11"/>
      <dgm:spPr/>
      <dgm:t>
        <a:bodyPr/>
        <a:lstStyle/>
        <a:p>
          <a:endParaRPr lang="en-US"/>
        </a:p>
      </dgm:t>
    </dgm:pt>
    <dgm:pt modelId="{16B9A6A5-4941-4ABF-A52A-E44DEE7AA2D3}" type="pres">
      <dgm:prSet presAssocID="{4D0B95E1-D526-430B-ADCE-80009068C0EC}" presName="root2" presStyleCnt="0"/>
      <dgm:spPr/>
    </dgm:pt>
    <dgm:pt modelId="{27251FF0-552A-46EC-AC4B-2F98EE2BF8FD}" type="pres">
      <dgm:prSet presAssocID="{4D0B95E1-D526-430B-ADCE-80009068C0EC}" presName="LevelTwoTextNode" presStyleLbl="node2" presStyleIdx="4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B9C7AF-E2FD-4AAC-80F7-360AFA31A6E8}" type="pres">
      <dgm:prSet presAssocID="{4D0B95E1-D526-430B-ADCE-80009068C0EC}" presName="level3hierChild" presStyleCnt="0"/>
      <dgm:spPr/>
    </dgm:pt>
    <dgm:pt modelId="{5DDC7BDE-3B77-4FB4-B28A-FF6DF17ED15A}" type="pres">
      <dgm:prSet presAssocID="{62C982D3-7A03-478C-BA59-56744ED8D6C8}" presName="conn2-1" presStyleLbl="parChTrans1D3" presStyleIdx="0" presStyleCnt="7" custScaleX="2000000"/>
      <dgm:spPr/>
      <dgm:t>
        <a:bodyPr/>
        <a:lstStyle/>
        <a:p>
          <a:endParaRPr lang="en-US"/>
        </a:p>
      </dgm:t>
    </dgm:pt>
    <dgm:pt modelId="{D3C1B3B2-ABF2-4109-9F5D-E284A4820DCA}" type="pres">
      <dgm:prSet presAssocID="{62C982D3-7A03-478C-BA59-56744ED8D6C8}" presName="connTx" presStyleLbl="parChTrans1D3" presStyleIdx="0" presStyleCnt="7"/>
      <dgm:spPr/>
      <dgm:t>
        <a:bodyPr/>
        <a:lstStyle/>
        <a:p>
          <a:endParaRPr lang="en-US"/>
        </a:p>
      </dgm:t>
    </dgm:pt>
    <dgm:pt modelId="{FCA3DF49-3A56-497E-99E4-EF6634DE640C}" type="pres">
      <dgm:prSet presAssocID="{C600E885-1B9C-4E54-86FF-12F534A1848E}" presName="root2" presStyleCnt="0"/>
      <dgm:spPr/>
    </dgm:pt>
    <dgm:pt modelId="{012E353C-1725-49C0-A338-1BAF0A70C8FF}" type="pres">
      <dgm:prSet presAssocID="{C600E885-1B9C-4E54-86FF-12F534A1848E}" presName="LevelTwoTextNode" presStyleLbl="node3" presStyleIdx="0" presStyleCnt="7" custScaleX="1791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BCC515-DA92-41AC-983C-F3D6D29D21E2}" type="pres">
      <dgm:prSet presAssocID="{C600E885-1B9C-4E54-86FF-12F534A1848E}" presName="level3hierChild" presStyleCnt="0"/>
      <dgm:spPr/>
    </dgm:pt>
    <dgm:pt modelId="{6668E723-D78D-4930-8556-BBC80EC24CBE}" type="pres">
      <dgm:prSet presAssocID="{23F87DD2-B898-4D21-85C1-B1588C0379A6}" presName="conn2-1" presStyleLbl="parChTrans1D3" presStyleIdx="1" presStyleCnt="7" custScaleX="2000000"/>
      <dgm:spPr/>
      <dgm:t>
        <a:bodyPr/>
        <a:lstStyle/>
        <a:p>
          <a:endParaRPr lang="en-US"/>
        </a:p>
      </dgm:t>
    </dgm:pt>
    <dgm:pt modelId="{24FC0D0B-CCD1-4032-B911-4DE2680C7CFA}" type="pres">
      <dgm:prSet presAssocID="{23F87DD2-B898-4D21-85C1-B1588C0379A6}" presName="connTx" presStyleLbl="parChTrans1D3" presStyleIdx="1" presStyleCnt="7"/>
      <dgm:spPr/>
      <dgm:t>
        <a:bodyPr/>
        <a:lstStyle/>
        <a:p>
          <a:endParaRPr lang="en-US"/>
        </a:p>
      </dgm:t>
    </dgm:pt>
    <dgm:pt modelId="{09C861B0-63D2-459E-BBFE-550DFDDE17EE}" type="pres">
      <dgm:prSet presAssocID="{83AE35DE-76AC-44FC-8BC2-39063AB22A18}" presName="root2" presStyleCnt="0"/>
      <dgm:spPr/>
    </dgm:pt>
    <dgm:pt modelId="{D03423F0-AADF-43B8-8E2F-470DBDAE3DA2}" type="pres">
      <dgm:prSet presAssocID="{83AE35DE-76AC-44FC-8BC2-39063AB22A18}" presName="LevelTwoTextNode" presStyleLbl="node3" presStyleIdx="1" presStyleCnt="7" custScaleX="1791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A4191-4721-4BEF-BD1B-0C976E84D055}" type="pres">
      <dgm:prSet presAssocID="{83AE35DE-76AC-44FC-8BC2-39063AB22A18}" presName="level3hierChild" presStyleCnt="0"/>
      <dgm:spPr/>
    </dgm:pt>
    <dgm:pt modelId="{BAE46E4A-6C73-4078-9A02-04CD4975BBDC}" type="pres">
      <dgm:prSet presAssocID="{97002AA2-65DE-46D3-8DDF-CBBB77683987}" presName="conn2-1" presStyleLbl="parChTrans1D3" presStyleIdx="2" presStyleCnt="7" custScaleX="2000000"/>
      <dgm:spPr/>
      <dgm:t>
        <a:bodyPr/>
        <a:lstStyle/>
        <a:p>
          <a:endParaRPr lang="en-US"/>
        </a:p>
      </dgm:t>
    </dgm:pt>
    <dgm:pt modelId="{8B975EA4-B663-489D-BD42-66190C9A94FA}" type="pres">
      <dgm:prSet presAssocID="{97002AA2-65DE-46D3-8DDF-CBBB77683987}" presName="connTx" presStyleLbl="parChTrans1D3" presStyleIdx="2" presStyleCnt="7"/>
      <dgm:spPr/>
      <dgm:t>
        <a:bodyPr/>
        <a:lstStyle/>
        <a:p>
          <a:endParaRPr lang="en-US"/>
        </a:p>
      </dgm:t>
    </dgm:pt>
    <dgm:pt modelId="{90A194D7-24BD-4BA5-81DC-EFC62B15230B}" type="pres">
      <dgm:prSet presAssocID="{1A377493-0D13-4288-B72A-E964B8100B47}" presName="root2" presStyleCnt="0"/>
      <dgm:spPr/>
    </dgm:pt>
    <dgm:pt modelId="{91AC01AA-3653-4CDC-84E8-8D1289E6B596}" type="pres">
      <dgm:prSet presAssocID="{1A377493-0D13-4288-B72A-E964B8100B47}" presName="LevelTwoTextNode" presStyleLbl="node3" presStyleIdx="2" presStyleCnt="7" custScaleX="1791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76EEF4-9821-4C39-8902-F1185AC51F9D}" type="pres">
      <dgm:prSet presAssocID="{1A377493-0D13-4288-B72A-E964B8100B47}" presName="level3hierChild" presStyleCnt="0"/>
      <dgm:spPr/>
    </dgm:pt>
    <dgm:pt modelId="{F31609B2-36CC-47DF-BB14-FE4318703688}" type="pres">
      <dgm:prSet presAssocID="{987E10E3-4B59-482C-91C3-B16FF9CCBF14}" presName="conn2-1" presStyleLbl="parChTrans1D3" presStyleIdx="3" presStyleCnt="7" custScaleX="2000000"/>
      <dgm:spPr/>
      <dgm:t>
        <a:bodyPr/>
        <a:lstStyle/>
        <a:p>
          <a:endParaRPr lang="en-US"/>
        </a:p>
      </dgm:t>
    </dgm:pt>
    <dgm:pt modelId="{5A9D7223-4500-4FDD-AB81-BEC4062DBCC6}" type="pres">
      <dgm:prSet presAssocID="{987E10E3-4B59-482C-91C3-B16FF9CCBF14}" presName="connTx" presStyleLbl="parChTrans1D3" presStyleIdx="3" presStyleCnt="7"/>
      <dgm:spPr/>
      <dgm:t>
        <a:bodyPr/>
        <a:lstStyle/>
        <a:p>
          <a:endParaRPr lang="en-US"/>
        </a:p>
      </dgm:t>
    </dgm:pt>
    <dgm:pt modelId="{65D05079-1A20-49A8-BB5F-685B676F46EE}" type="pres">
      <dgm:prSet presAssocID="{DE2B8B7A-5362-411D-8271-78DBD366717E}" presName="root2" presStyleCnt="0"/>
      <dgm:spPr/>
    </dgm:pt>
    <dgm:pt modelId="{D3B733D8-8C46-4B34-86FF-FD5A2A907743}" type="pres">
      <dgm:prSet presAssocID="{DE2B8B7A-5362-411D-8271-78DBD366717E}" presName="LevelTwoTextNode" presStyleLbl="node3" presStyleIdx="3" presStyleCnt="7" custScaleX="1791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267E25-6EEF-4AB1-BAB5-0C933C742D35}" type="pres">
      <dgm:prSet presAssocID="{DE2B8B7A-5362-411D-8271-78DBD366717E}" presName="level3hierChild" presStyleCnt="0"/>
      <dgm:spPr/>
    </dgm:pt>
    <dgm:pt modelId="{00EDC109-5C8F-4A72-BB3F-79CC231423B1}" type="pres">
      <dgm:prSet presAssocID="{132E0780-562E-4FA7-813D-BD132FF4A9C3}" presName="conn2-1" presStyleLbl="parChTrans1D3" presStyleIdx="4" presStyleCnt="7" custScaleX="2000000"/>
      <dgm:spPr/>
      <dgm:t>
        <a:bodyPr/>
        <a:lstStyle/>
        <a:p>
          <a:endParaRPr lang="en-US"/>
        </a:p>
      </dgm:t>
    </dgm:pt>
    <dgm:pt modelId="{A657D183-FF59-48C9-9D78-CF63F8CDE277}" type="pres">
      <dgm:prSet presAssocID="{132E0780-562E-4FA7-813D-BD132FF4A9C3}" presName="connTx" presStyleLbl="parChTrans1D3" presStyleIdx="4" presStyleCnt="7"/>
      <dgm:spPr/>
      <dgm:t>
        <a:bodyPr/>
        <a:lstStyle/>
        <a:p>
          <a:endParaRPr lang="en-US"/>
        </a:p>
      </dgm:t>
    </dgm:pt>
    <dgm:pt modelId="{E02B61DC-5EA0-430C-B77E-CA9E1E903FDE}" type="pres">
      <dgm:prSet presAssocID="{5F9A556B-1091-48D9-AD62-88A3FD53CA20}" presName="root2" presStyleCnt="0"/>
      <dgm:spPr/>
    </dgm:pt>
    <dgm:pt modelId="{4256CF3D-3C89-4289-9954-9EFCE490F15B}" type="pres">
      <dgm:prSet presAssocID="{5F9A556B-1091-48D9-AD62-88A3FD53CA20}" presName="LevelTwoTextNode" presStyleLbl="node3" presStyleIdx="4" presStyleCnt="7" custScaleX="1791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7BD94-C6A5-41D3-BF79-0377B981BB8F}" type="pres">
      <dgm:prSet presAssocID="{5F9A556B-1091-48D9-AD62-88A3FD53CA20}" presName="level3hierChild" presStyleCnt="0"/>
      <dgm:spPr/>
    </dgm:pt>
    <dgm:pt modelId="{D45F2636-601D-4311-8EF4-3AC42460306C}" type="pres">
      <dgm:prSet presAssocID="{BAFC1863-30E9-469F-ADF9-04F7CC3BC845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E521F8BB-AADF-4996-9F6E-6E8ADA93E14C}" type="pres">
      <dgm:prSet presAssocID="{BAFC1863-30E9-469F-ADF9-04F7CC3BC845}" presName="connTx" presStyleLbl="parChTrans1D3" presStyleIdx="5" presStyleCnt="7"/>
      <dgm:spPr/>
      <dgm:t>
        <a:bodyPr/>
        <a:lstStyle/>
        <a:p>
          <a:endParaRPr lang="en-US"/>
        </a:p>
      </dgm:t>
    </dgm:pt>
    <dgm:pt modelId="{A1E45262-3617-48C8-A4F5-C229CA6D5DE4}" type="pres">
      <dgm:prSet presAssocID="{03BF53CA-A4E6-401F-B63F-B0BE462D72A3}" presName="root2" presStyleCnt="0"/>
      <dgm:spPr/>
    </dgm:pt>
    <dgm:pt modelId="{CCF061F1-40F9-4321-9DEB-B6582745E313}" type="pres">
      <dgm:prSet presAssocID="{03BF53CA-A4E6-401F-B63F-B0BE462D72A3}" presName="LevelTwoTextNode" presStyleLbl="node3" presStyleIdx="5" presStyleCnt="7" custScaleX="1781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0D3096-3AA7-4F85-A967-48F53B4A1AA8}" type="pres">
      <dgm:prSet presAssocID="{03BF53CA-A4E6-401F-B63F-B0BE462D72A3}" presName="level3hierChild" presStyleCnt="0"/>
      <dgm:spPr/>
    </dgm:pt>
    <dgm:pt modelId="{BDF8344B-2685-4CE4-A314-8485F99131F8}" type="pres">
      <dgm:prSet presAssocID="{B599D484-56A0-44A5-9D2F-E5948DD2F4C1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BDF26A28-E9EF-4A39-B543-D2503D103FC7}" type="pres">
      <dgm:prSet presAssocID="{B599D484-56A0-44A5-9D2F-E5948DD2F4C1}" presName="connTx" presStyleLbl="parChTrans1D3" presStyleIdx="6" presStyleCnt="7"/>
      <dgm:spPr/>
      <dgm:t>
        <a:bodyPr/>
        <a:lstStyle/>
        <a:p>
          <a:endParaRPr lang="en-US"/>
        </a:p>
      </dgm:t>
    </dgm:pt>
    <dgm:pt modelId="{1D0F5B02-CD6D-4A13-A2C7-7B57A28C8AA1}" type="pres">
      <dgm:prSet presAssocID="{65E6B770-C37A-4685-8F86-224B794DC591}" presName="root2" presStyleCnt="0"/>
      <dgm:spPr/>
    </dgm:pt>
    <dgm:pt modelId="{8B888272-B73A-4126-A0B9-5FA6DC64D960}" type="pres">
      <dgm:prSet presAssocID="{65E6B770-C37A-4685-8F86-224B794DC591}" presName="LevelTwoTextNode" presStyleLbl="node3" presStyleIdx="6" presStyleCnt="7" custScaleX="1781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946CE6-3D4D-46D0-AAB3-D4425D228F54}" type="pres">
      <dgm:prSet presAssocID="{65E6B770-C37A-4685-8F86-224B794DC591}" presName="level3hierChild" presStyleCnt="0"/>
      <dgm:spPr/>
    </dgm:pt>
    <dgm:pt modelId="{11FE414F-DD2E-43AD-9704-64363B1C8B21}" type="pres">
      <dgm:prSet presAssocID="{C5E78E5E-FD29-4F87-84D5-F8CD510A09ED}" presName="conn2-1" presStyleLbl="parChTrans1D2" presStyleIdx="5" presStyleCnt="11" custScaleX="2000000"/>
      <dgm:spPr/>
      <dgm:t>
        <a:bodyPr/>
        <a:lstStyle/>
        <a:p>
          <a:endParaRPr lang="en-US"/>
        </a:p>
      </dgm:t>
    </dgm:pt>
    <dgm:pt modelId="{F888B253-80E0-4EAA-85EB-4E732F1D59E4}" type="pres">
      <dgm:prSet presAssocID="{C5E78E5E-FD29-4F87-84D5-F8CD510A09ED}" presName="connTx" presStyleLbl="parChTrans1D2" presStyleIdx="5" presStyleCnt="11"/>
      <dgm:spPr/>
      <dgm:t>
        <a:bodyPr/>
        <a:lstStyle/>
        <a:p>
          <a:endParaRPr lang="en-US"/>
        </a:p>
      </dgm:t>
    </dgm:pt>
    <dgm:pt modelId="{3DFDE662-2342-47B9-BEC6-68E8AAE67F1A}" type="pres">
      <dgm:prSet presAssocID="{62BF2A9D-F9AB-46A9-9963-9AB98F782812}" presName="root2" presStyleCnt="0"/>
      <dgm:spPr/>
    </dgm:pt>
    <dgm:pt modelId="{D8ACE150-5727-4DD8-93B5-4B9D8939122F}" type="pres">
      <dgm:prSet presAssocID="{62BF2A9D-F9AB-46A9-9963-9AB98F782812}" presName="LevelTwoTextNode" presStyleLbl="node2" presStyleIdx="5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2D55C-6F30-4ED4-A432-06CED4306BF6}" type="pres">
      <dgm:prSet presAssocID="{62BF2A9D-F9AB-46A9-9963-9AB98F782812}" presName="level3hierChild" presStyleCnt="0"/>
      <dgm:spPr/>
    </dgm:pt>
    <dgm:pt modelId="{82EE3364-70B2-4D46-BA19-8C45EF218858}" type="pres">
      <dgm:prSet presAssocID="{D0177912-225B-4080-8ABC-4BFBF441230B}" presName="conn2-1" presStyleLbl="parChTrans1D2" presStyleIdx="6" presStyleCnt="11" custScaleX="2000000"/>
      <dgm:spPr/>
      <dgm:t>
        <a:bodyPr/>
        <a:lstStyle/>
        <a:p>
          <a:endParaRPr lang="en-US"/>
        </a:p>
      </dgm:t>
    </dgm:pt>
    <dgm:pt modelId="{82CBC31E-952A-46FA-A44F-529898D5F129}" type="pres">
      <dgm:prSet presAssocID="{D0177912-225B-4080-8ABC-4BFBF441230B}" presName="connTx" presStyleLbl="parChTrans1D2" presStyleIdx="6" presStyleCnt="11"/>
      <dgm:spPr/>
      <dgm:t>
        <a:bodyPr/>
        <a:lstStyle/>
        <a:p>
          <a:endParaRPr lang="en-US"/>
        </a:p>
      </dgm:t>
    </dgm:pt>
    <dgm:pt modelId="{D0A97C51-6E50-477C-A8CC-DE83CD14F6CF}" type="pres">
      <dgm:prSet presAssocID="{DE9BF98A-1A1E-4BFE-81AA-F14588FEF2C5}" presName="root2" presStyleCnt="0"/>
      <dgm:spPr/>
    </dgm:pt>
    <dgm:pt modelId="{68FC188C-F9CB-4FF3-A3DC-EA8D9FA51988}" type="pres">
      <dgm:prSet presAssocID="{DE9BF98A-1A1E-4BFE-81AA-F14588FEF2C5}" presName="LevelTwoTextNode" presStyleLbl="node2" presStyleIdx="6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7BA7B-B105-48A4-85C2-FAA801525AF2}" type="pres">
      <dgm:prSet presAssocID="{DE9BF98A-1A1E-4BFE-81AA-F14588FEF2C5}" presName="level3hierChild" presStyleCnt="0"/>
      <dgm:spPr/>
    </dgm:pt>
    <dgm:pt modelId="{F8BBC12B-B0DC-442F-BB94-B0BCC540C153}" type="pres">
      <dgm:prSet presAssocID="{38854F39-A410-45AA-9AEB-5E808E4F4F9A}" presName="conn2-1" presStyleLbl="parChTrans1D2" presStyleIdx="7" presStyleCnt="11" custScaleX="2000000"/>
      <dgm:spPr/>
      <dgm:t>
        <a:bodyPr/>
        <a:lstStyle/>
        <a:p>
          <a:endParaRPr lang="en-US"/>
        </a:p>
      </dgm:t>
    </dgm:pt>
    <dgm:pt modelId="{699C78F3-1C22-41F8-872D-5B0F1FB938AE}" type="pres">
      <dgm:prSet presAssocID="{38854F39-A410-45AA-9AEB-5E808E4F4F9A}" presName="connTx" presStyleLbl="parChTrans1D2" presStyleIdx="7" presStyleCnt="11"/>
      <dgm:spPr/>
      <dgm:t>
        <a:bodyPr/>
        <a:lstStyle/>
        <a:p>
          <a:endParaRPr lang="en-US"/>
        </a:p>
      </dgm:t>
    </dgm:pt>
    <dgm:pt modelId="{F7FD0BAD-F36E-455D-95AA-A23237AF6CA4}" type="pres">
      <dgm:prSet presAssocID="{AD3DE018-3EAA-40AB-9837-2C8BE614DC64}" presName="root2" presStyleCnt="0"/>
      <dgm:spPr/>
    </dgm:pt>
    <dgm:pt modelId="{0515D8D9-3E07-47AC-932B-7E97B676F40A}" type="pres">
      <dgm:prSet presAssocID="{AD3DE018-3EAA-40AB-9837-2C8BE614DC64}" presName="LevelTwoTextNode" presStyleLbl="node2" presStyleIdx="7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3667C-9D13-4D44-9E1B-D4E14AA95366}" type="pres">
      <dgm:prSet presAssocID="{AD3DE018-3EAA-40AB-9837-2C8BE614DC64}" presName="level3hierChild" presStyleCnt="0"/>
      <dgm:spPr/>
    </dgm:pt>
    <dgm:pt modelId="{BC15ED29-2FD1-471D-8387-0BBED1A07B76}" type="pres">
      <dgm:prSet presAssocID="{D793108A-1956-46E2-8CB5-7D25C41BECFD}" presName="conn2-1" presStyleLbl="parChTrans1D2" presStyleIdx="8" presStyleCnt="11" custScaleX="2000000"/>
      <dgm:spPr/>
      <dgm:t>
        <a:bodyPr/>
        <a:lstStyle/>
        <a:p>
          <a:endParaRPr lang="en-US"/>
        </a:p>
      </dgm:t>
    </dgm:pt>
    <dgm:pt modelId="{DD0E7FE3-3AB3-4955-9A1E-54373686DF9C}" type="pres">
      <dgm:prSet presAssocID="{D793108A-1956-46E2-8CB5-7D25C41BECFD}" presName="connTx" presStyleLbl="parChTrans1D2" presStyleIdx="8" presStyleCnt="11"/>
      <dgm:spPr/>
      <dgm:t>
        <a:bodyPr/>
        <a:lstStyle/>
        <a:p>
          <a:endParaRPr lang="en-US"/>
        </a:p>
      </dgm:t>
    </dgm:pt>
    <dgm:pt modelId="{898C1FC7-2561-4DD3-9FE9-44B19E903A3B}" type="pres">
      <dgm:prSet presAssocID="{F5157639-917B-484C-9F84-7B4B82B0B12B}" presName="root2" presStyleCnt="0"/>
      <dgm:spPr/>
    </dgm:pt>
    <dgm:pt modelId="{1DAB8B60-EE89-4DB5-95AA-5DAB7050DA32}" type="pres">
      <dgm:prSet presAssocID="{F5157639-917B-484C-9F84-7B4B82B0B12B}" presName="LevelTwoTextNode" presStyleLbl="node2" presStyleIdx="8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8C4A4E-3D18-4DCA-B46E-0E8C54B5E704}" type="pres">
      <dgm:prSet presAssocID="{F5157639-917B-484C-9F84-7B4B82B0B12B}" presName="level3hierChild" presStyleCnt="0"/>
      <dgm:spPr/>
    </dgm:pt>
    <dgm:pt modelId="{FFF08EDA-3ED7-4270-8DD1-DBCA757A662D}" type="pres">
      <dgm:prSet presAssocID="{BC87443D-521C-4164-8D55-9839950F1B85}" presName="conn2-1" presStyleLbl="parChTrans1D2" presStyleIdx="9" presStyleCnt="11" custScaleX="2000000"/>
      <dgm:spPr/>
      <dgm:t>
        <a:bodyPr/>
        <a:lstStyle/>
        <a:p>
          <a:endParaRPr lang="en-US"/>
        </a:p>
      </dgm:t>
    </dgm:pt>
    <dgm:pt modelId="{B79AE669-B3C2-4766-84B3-7A084F5CE738}" type="pres">
      <dgm:prSet presAssocID="{BC87443D-521C-4164-8D55-9839950F1B85}" presName="connTx" presStyleLbl="parChTrans1D2" presStyleIdx="9" presStyleCnt="11"/>
      <dgm:spPr/>
      <dgm:t>
        <a:bodyPr/>
        <a:lstStyle/>
        <a:p>
          <a:endParaRPr lang="en-US"/>
        </a:p>
      </dgm:t>
    </dgm:pt>
    <dgm:pt modelId="{94534731-70AC-47C7-A6D8-12C8EB5323A6}" type="pres">
      <dgm:prSet presAssocID="{67B746F5-5796-4AFE-97B4-BEA5A3C882DC}" presName="root2" presStyleCnt="0"/>
      <dgm:spPr/>
    </dgm:pt>
    <dgm:pt modelId="{43D61FDE-0EAD-456E-AD32-F3533F4D8463}" type="pres">
      <dgm:prSet presAssocID="{67B746F5-5796-4AFE-97B4-BEA5A3C882DC}" presName="LevelTwoTextNode" presStyleLbl="node2" presStyleIdx="9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5615B-E2DA-4D11-A6AD-25EE1E265AE5}" type="pres">
      <dgm:prSet presAssocID="{67B746F5-5796-4AFE-97B4-BEA5A3C882DC}" presName="level3hierChild" presStyleCnt="0"/>
      <dgm:spPr/>
    </dgm:pt>
    <dgm:pt modelId="{A5B58805-EA6E-4DB4-BEB2-20C2E3BEACB9}" type="pres">
      <dgm:prSet presAssocID="{BE8C56E8-002F-4734-B0AD-32A2DFC0D97A}" presName="conn2-1" presStyleLbl="parChTrans1D2" presStyleIdx="10" presStyleCnt="11"/>
      <dgm:spPr/>
      <dgm:t>
        <a:bodyPr/>
        <a:lstStyle/>
        <a:p>
          <a:endParaRPr lang="en-US"/>
        </a:p>
      </dgm:t>
    </dgm:pt>
    <dgm:pt modelId="{250B337E-7E78-43D6-8D75-664ECCA98AA0}" type="pres">
      <dgm:prSet presAssocID="{BE8C56E8-002F-4734-B0AD-32A2DFC0D97A}" presName="connTx" presStyleLbl="parChTrans1D2" presStyleIdx="10" presStyleCnt="11"/>
      <dgm:spPr/>
      <dgm:t>
        <a:bodyPr/>
        <a:lstStyle/>
        <a:p>
          <a:endParaRPr lang="en-US"/>
        </a:p>
      </dgm:t>
    </dgm:pt>
    <dgm:pt modelId="{30815556-02E6-4DD1-A248-ACE0F33EEA29}" type="pres">
      <dgm:prSet presAssocID="{9FA0CA8D-2B73-4EED-808C-B85E6E31AD1C}" presName="root2" presStyleCnt="0"/>
      <dgm:spPr/>
    </dgm:pt>
    <dgm:pt modelId="{6340F06D-DE6E-4F68-9E29-DBD6680BE282}" type="pres">
      <dgm:prSet presAssocID="{9FA0CA8D-2B73-4EED-808C-B85E6E31AD1C}" presName="LevelTwoTextNode" presStyleLbl="node2" presStyleIdx="10" presStyleCnt="11" custScaleX="243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86AF2-AD44-4A9D-B211-C83C2359D872}" type="pres">
      <dgm:prSet presAssocID="{9FA0CA8D-2B73-4EED-808C-B85E6E31AD1C}" presName="level3hierChild" presStyleCnt="0"/>
      <dgm:spPr/>
    </dgm:pt>
  </dgm:ptLst>
  <dgm:cxnLst>
    <dgm:cxn modelId="{92491A5C-35EA-44B4-B4CA-6F3B3B1E0458}" srcId="{4D0B95E1-D526-430B-ADCE-80009068C0EC}" destId="{83AE35DE-76AC-44FC-8BC2-39063AB22A18}" srcOrd="1" destOrd="0" parTransId="{23F87DD2-B898-4D21-85C1-B1588C0379A6}" sibTransId="{9696D48D-0EBC-4C33-B0C4-0167C76F4451}"/>
    <dgm:cxn modelId="{DA019E72-B1BB-41A4-A482-A3DB7A4F952C}" type="presOf" srcId="{B9751117-E90D-4EBB-9441-7193745AFFD4}" destId="{BDDCA773-820E-4B57-A854-645CBCA39B69}" srcOrd="0" destOrd="0" presId="urn:microsoft.com/office/officeart/2008/layout/HorizontalMultiLevelHierarchy"/>
    <dgm:cxn modelId="{30E8A016-F986-4B84-A238-39E07C08246F}" srcId="{4D0B95E1-D526-430B-ADCE-80009068C0EC}" destId="{C600E885-1B9C-4E54-86FF-12F534A1848E}" srcOrd="0" destOrd="0" parTransId="{62C982D3-7A03-478C-BA59-56744ED8D6C8}" sibTransId="{64EE0716-A2C1-40A6-BE05-65BAFA31F7AB}"/>
    <dgm:cxn modelId="{3A8EEB00-D950-4B28-A20F-292BA7D82A70}" type="presOf" srcId="{AD3DE018-3EAA-40AB-9837-2C8BE614DC64}" destId="{0515D8D9-3E07-47AC-932B-7E97B676F40A}" srcOrd="0" destOrd="0" presId="urn:microsoft.com/office/officeart/2008/layout/HorizontalMultiLevelHierarchy"/>
    <dgm:cxn modelId="{BE9D278D-F1DA-4F2E-9E79-4978602D1FAB}" type="presOf" srcId="{4E06DF01-4AF6-4954-A39D-195CDEF1347F}" destId="{0A6C442C-6C14-4287-8288-E189E5502099}" srcOrd="0" destOrd="0" presId="urn:microsoft.com/office/officeart/2008/layout/HorizontalMultiLevelHierarchy"/>
    <dgm:cxn modelId="{719A50DD-5DAC-440A-8488-4C1117E1BA68}" type="presOf" srcId="{DE2B8B7A-5362-411D-8271-78DBD366717E}" destId="{D3B733D8-8C46-4B34-86FF-FD5A2A907743}" srcOrd="0" destOrd="0" presId="urn:microsoft.com/office/officeart/2008/layout/HorizontalMultiLevelHierarchy"/>
    <dgm:cxn modelId="{DD8690A3-3CC2-41D8-B6C9-53594CF131AC}" srcId="{AE042F11-0B4E-41F5-9C19-CF8904439337}" destId="{13B335B3-BFB0-466C-9453-624C991FF18D}" srcOrd="0" destOrd="0" parTransId="{FC2A8B6A-2B60-4A52-A81A-BCA68FCA1412}" sibTransId="{FA7E16AC-9810-4A99-BF88-016C7B9173A0}"/>
    <dgm:cxn modelId="{24176B6A-774C-4E74-ADDC-FBC1E7B34BAC}" srcId="{13B335B3-BFB0-466C-9453-624C991FF18D}" destId="{4D0B95E1-D526-430B-ADCE-80009068C0EC}" srcOrd="4" destOrd="0" parTransId="{642613EE-D0BD-4604-9ED8-8D822F64A2A8}" sibTransId="{4B735192-C615-4F3D-B171-BDBFF3339DBE}"/>
    <dgm:cxn modelId="{1B8362AC-0E29-4500-BD0E-16BD6C23D0C6}" srcId="{13B335B3-BFB0-466C-9453-624C991FF18D}" destId="{90DC2456-D69E-4516-B495-1E01F666004D}" srcOrd="1" destOrd="0" parTransId="{4E06DF01-4AF6-4954-A39D-195CDEF1347F}" sibTransId="{75754EE4-9526-44C1-8616-EF80C14B8365}"/>
    <dgm:cxn modelId="{CA8C06AB-CAF4-4839-9994-9AC00B70D621}" type="presOf" srcId="{90DC2456-D69E-4516-B495-1E01F666004D}" destId="{085F5C75-3F5F-4BC4-8845-947CFA1C6C05}" srcOrd="0" destOrd="0" presId="urn:microsoft.com/office/officeart/2008/layout/HorizontalMultiLevelHierarchy"/>
    <dgm:cxn modelId="{EFF302A3-3A42-4E86-8D7B-4A9BD2D21DB3}" type="presOf" srcId="{C5E78E5E-FD29-4F87-84D5-F8CD510A09ED}" destId="{F888B253-80E0-4EAA-85EB-4E732F1D59E4}" srcOrd="1" destOrd="0" presId="urn:microsoft.com/office/officeart/2008/layout/HorizontalMultiLevelHierarchy"/>
    <dgm:cxn modelId="{5D5FC407-DA5C-4F93-AEA8-9A27FDB1F8B3}" type="presOf" srcId="{D0177912-225B-4080-8ABC-4BFBF441230B}" destId="{82EE3364-70B2-4D46-BA19-8C45EF218858}" srcOrd="0" destOrd="0" presId="urn:microsoft.com/office/officeart/2008/layout/HorizontalMultiLevelHierarchy"/>
    <dgm:cxn modelId="{08CCA462-92C6-4CBC-86FD-639A9252CD42}" type="presOf" srcId="{62C982D3-7A03-478C-BA59-56744ED8D6C8}" destId="{5DDC7BDE-3B77-4FB4-B28A-FF6DF17ED15A}" srcOrd="0" destOrd="0" presId="urn:microsoft.com/office/officeart/2008/layout/HorizontalMultiLevelHierarchy"/>
    <dgm:cxn modelId="{EE5E9774-4243-459F-8DD7-9F0B8F1E2B3A}" type="presOf" srcId="{2DACD890-E664-4220-841C-9ACEFF8B4602}" destId="{5345D70B-8132-4FF7-A32E-0CCF805FF634}" srcOrd="0" destOrd="0" presId="urn:microsoft.com/office/officeart/2008/layout/HorizontalMultiLevelHierarchy"/>
    <dgm:cxn modelId="{AE31C456-326E-4075-BDA2-713A10B79CA8}" type="presOf" srcId="{D793108A-1956-46E2-8CB5-7D25C41BECFD}" destId="{BC15ED29-2FD1-471D-8387-0BBED1A07B76}" srcOrd="0" destOrd="0" presId="urn:microsoft.com/office/officeart/2008/layout/HorizontalMultiLevelHierarchy"/>
    <dgm:cxn modelId="{A9319DD3-BFF0-4D2B-A1B4-2A1E4AC87CD2}" type="presOf" srcId="{1203F997-FD73-4CEB-AFA2-088EBBEF397A}" destId="{31892662-8882-4F5B-B3D1-4A8F35DDEA36}" srcOrd="0" destOrd="0" presId="urn:microsoft.com/office/officeart/2008/layout/HorizontalMultiLevelHierarchy"/>
    <dgm:cxn modelId="{A60FBB03-992F-45C9-9A71-8B82B23EBA2C}" type="presOf" srcId="{BAFC1863-30E9-469F-ADF9-04F7CC3BC845}" destId="{D45F2636-601D-4311-8EF4-3AC42460306C}" srcOrd="0" destOrd="0" presId="urn:microsoft.com/office/officeart/2008/layout/HorizontalMultiLevelHierarchy"/>
    <dgm:cxn modelId="{7E381727-5175-460A-97A7-D267101ED7E9}" srcId="{4D0B95E1-D526-430B-ADCE-80009068C0EC}" destId="{03BF53CA-A4E6-401F-B63F-B0BE462D72A3}" srcOrd="5" destOrd="0" parTransId="{BAFC1863-30E9-469F-ADF9-04F7CC3BC845}" sibTransId="{FA9E1FFA-BAF7-4D74-984A-DB8A888E2F78}"/>
    <dgm:cxn modelId="{1E0330D0-8DCA-41E4-ACE5-8CA575BFDF63}" srcId="{13B335B3-BFB0-466C-9453-624C991FF18D}" destId="{DE9BF98A-1A1E-4BFE-81AA-F14588FEF2C5}" srcOrd="6" destOrd="0" parTransId="{D0177912-225B-4080-8ABC-4BFBF441230B}" sibTransId="{5F9E3D08-8567-45C0-BB9A-06B982930186}"/>
    <dgm:cxn modelId="{7E24F5E0-DFAF-4A31-84D1-1AEFB641F0BB}" srcId="{13B335B3-BFB0-466C-9453-624C991FF18D}" destId="{52AF024D-F619-4AD1-84F8-D4EC25B66499}" srcOrd="2" destOrd="0" parTransId="{86C78C3A-9C69-430B-81E6-872DEBD1353D}" sibTransId="{7A7B2528-294D-49E8-992D-6EB3DA5DCB6C}"/>
    <dgm:cxn modelId="{7EB5DD68-749F-47B1-9138-43107CB7F5C6}" type="presOf" srcId="{86C78C3A-9C69-430B-81E6-872DEBD1353D}" destId="{1CD7108A-BABF-4D51-B19C-1AB123C4CE7A}" srcOrd="1" destOrd="0" presId="urn:microsoft.com/office/officeart/2008/layout/HorizontalMultiLevelHierarchy"/>
    <dgm:cxn modelId="{62E522E6-8743-4F40-ACC2-D7DA0418EFAD}" type="presOf" srcId="{03BF53CA-A4E6-401F-B63F-B0BE462D72A3}" destId="{CCF061F1-40F9-4321-9DEB-B6582745E313}" srcOrd="0" destOrd="0" presId="urn:microsoft.com/office/officeart/2008/layout/HorizontalMultiLevelHierarchy"/>
    <dgm:cxn modelId="{5A54E80A-8F40-4252-8023-F3528617CB9D}" type="presOf" srcId="{23F87DD2-B898-4D21-85C1-B1588C0379A6}" destId="{6668E723-D78D-4930-8556-BBC80EC24CBE}" srcOrd="0" destOrd="0" presId="urn:microsoft.com/office/officeart/2008/layout/HorizontalMultiLevelHierarchy"/>
    <dgm:cxn modelId="{9BEEBBA9-79EA-4C85-B7E5-66AC5B074213}" type="presOf" srcId="{4E06DF01-4AF6-4954-A39D-195CDEF1347F}" destId="{75E321FE-4524-4477-9E6B-01A513708065}" srcOrd="1" destOrd="0" presId="urn:microsoft.com/office/officeart/2008/layout/HorizontalMultiLevelHierarchy"/>
    <dgm:cxn modelId="{56C6081A-6170-4792-9704-D6CB291C0CE1}" type="presOf" srcId="{5F9A556B-1091-48D9-AD62-88A3FD53CA20}" destId="{4256CF3D-3C89-4289-9954-9EFCE490F15B}" srcOrd="0" destOrd="0" presId="urn:microsoft.com/office/officeart/2008/layout/HorizontalMultiLevelHierarchy"/>
    <dgm:cxn modelId="{D3026489-D5E1-43F9-9A13-E7BDF03F40B4}" type="presOf" srcId="{2DACD890-E664-4220-841C-9ACEFF8B4602}" destId="{60250455-37B4-4D5F-A3CE-A5D0CB57249F}" srcOrd="1" destOrd="0" presId="urn:microsoft.com/office/officeart/2008/layout/HorizontalMultiLevelHierarchy"/>
    <dgm:cxn modelId="{63985FD1-19AC-459D-81A4-3FA22A6A5813}" type="presOf" srcId="{62BF2A9D-F9AB-46A9-9963-9AB98F782812}" destId="{D8ACE150-5727-4DD8-93B5-4B9D8939122F}" srcOrd="0" destOrd="0" presId="urn:microsoft.com/office/officeart/2008/layout/HorizontalMultiLevelHierarchy"/>
    <dgm:cxn modelId="{59550796-C066-4683-B3D8-F59122706CDF}" type="presOf" srcId="{67B746F5-5796-4AFE-97B4-BEA5A3C882DC}" destId="{43D61FDE-0EAD-456E-AD32-F3533F4D8463}" srcOrd="0" destOrd="0" presId="urn:microsoft.com/office/officeart/2008/layout/HorizontalMultiLevelHierarchy"/>
    <dgm:cxn modelId="{944D819A-545C-415E-B875-83B136455227}" type="presOf" srcId="{BE8C56E8-002F-4734-B0AD-32A2DFC0D97A}" destId="{A5B58805-EA6E-4DB4-BEB2-20C2E3BEACB9}" srcOrd="0" destOrd="0" presId="urn:microsoft.com/office/officeart/2008/layout/HorizontalMultiLevelHierarchy"/>
    <dgm:cxn modelId="{4C3E8A84-4BEA-4161-AC66-6A5CA9E53413}" type="presOf" srcId="{BC87443D-521C-4164-8D55-9839950F1B85}" destId="{B79AE669-B3C2-4766-84B3-7A084F5CE738}" srcOrd="1" destOrd="0" presId="urn:microsoft.com/office/officeart/2008/layout/HorizontalMultiLevelHierarchy"/>
    <dgm:cxn modelId="{C8BC14BD-3D3E-40F9-BD82-13236D932CF9}" type="presOf" srcId="{BAFC1863-30E9-469F-ADF9-04F7CC3BC845}" destId="{E521F8BB-AADF-4996-9F6E-6E8ADA93E14C}" srcOrd="1" destOrd="0" presId="urn:microsoft.com/office/officeart/2008/layout/HorizontalMultiLevelHierarchy"/>
    <dgm:cxn modelId="{15D1E217-370F-4E2B-A118-DEEA487A1C8B}" srcId="{4D0B95E1-D526-430B-ADCE-80009068C0EC}" destId="{65E6B770-C37A-4685-8F86-224B794DC591}" srcOrd="6" destOrd="0" parTransId="{B599D484-56A0-44A5-9D2F-E5948DD2F4C1}" sibTransId="{928967B6-0F1C-4B1C-95A4-DF2A9E1A8761}"/>
    <dgm:cxn modelId="{CC5C9DB1-8F1F-44D2-BE64-18B256FF2F87}" srcId="{13B335B3-BFB0-466C-9453-624C991FF18D}" destId="{62BF2A9D-F9AB-46A9-9963-9AB98F782812}" srcOrd="5" destOrd="0" parTransId="{C5E78E5E-FD29-4F87-84D5-F8CD510A09ED}" sibTransId="{40B7F8B4-F274-4333-9E08-DEE51C0C027A}"/>
    <dgm:cxn modelId="{6A20978E-05A4-4AE8-A833-1507384DE8A4}" type="presOf" srcId="{987E10E3-4B59-482C-91C3-B16FF9CCBF14}" destId="{F31609B2-36CC-47DF-BB14-FE4318703688}" srcOrd="0" destOrd="0" presId="urn:microsoft.com/office/officeart/2008/layout/HorizontalMultiLevelHierarchy"/>
    <dgm:cxn modelId="{5FD56698-A72B-43B5-81AD-C55FA7363EA4}" type="presOf" srcId="{38854F39-A410-45AA-9AEB-5E808E4F4F9A}" destId="{699C78F3-1C22-41F8-872D-5B0F1FB938AE}" srcOrd="1" destOrd="0" presId="urn:microsoft.com/office/officeart/2008/layout/HorizontalMultiLevelHierarchy"/>
    <dgm:cxn modelId="{44808A7E-A3FF-449C-A881-A556CEF686B2}" srcId="{13B335B3-BFB0-466C-9453-624C991FF18D}" destId="{9FA0CA8D-2B73-4EED-808C-B85E6E31AD1C}" srcOrd="10" destOrd="0" parTransId="{BE8C56E8-002F-4734-B0AD-32A2DFC0D97A}" sibTransId="{E5F03551-783E-421F-9C8C-146BC3F81238}"/>
    <dgm:cxn modelId="{89058728-C29E-4017-924B-9B04CFA402D6}" srcId="{4D0B95E1-D526-430B-ADCE-80009068C0EC}" destId="{1A377493-0D13-4288-B72A-E964B8100B47}" srcOrd="2" destOrd="0" parTransId="{97002AA2-65DE-46D3-8DDF-CBBB77683987}" sibTransId="{632B41B5-01B3-45E2-BA51-FFFBD0C6EA66}"/>
    <dgm:cxn modelId="{8FC96A5C-0E79-4172-A78A-F548F3013BC6}" type="presOf" srcId="{65E6B770-C37A-4685-8F86-224B794DC591}" destId="{8B888272-B73A-4126-A0B9-5FA6DC64D960}" srcOrd="0" destOrd="0" presId="urn:microsoft.com/office/officeart/2008/layout/HorizontalMultiLevelHierarchy"/>
    <dgm:cxn modelId="{AD2F1D47-8103-4EFC-A770-6F355646A047}" type="presOf" srcId="{38854F39-A410-45AA-9AEB-5E808E4F4F9A}" destId="{F8BBC12B-B0DC-442F-BB94-B0BCC540C153}" srcOrd="0" destOrd="0" presId="urn:microsoft.com/office/officeart/2008/layout/HorizontalMultiLevelHierarchy"/>
    <dgm:cxn modelId="{B84B8812-801A-41B6-A008-E600B7B50ACA}" type="presOf" srcId="{86C78C3A-9C69-430B-81E6-872DEBD1353D}" destId="{BAB23876-82FF-4D54-AA21-1BE39A612B83}" srcOrd="0" destOrd="0" presId="urn:microsoft.com/office/officeart/2008/layout/HorizontalMultiLevelHierarchy"/>
    <dgm:cxn modelId="{1D8938B4-1C70-4E65-B4B9-FC97F592185A}" srcId="{13B335B3-BFB0-466C-9453-624C991FF18D}" destId="{B9751117-E90D-4EBB-9441-7193745AFFD4}" srcOrd="0" destOrd="0" parTransId="{2DACD890-E664-4220-841C-9ACEFF8B4602}" sibTransId="{D9B05862-8029-49FA-80F6-98C6505B95CC}"/>
    <dgm:cxn modelId="{BAA9A8E6-65C5-4703-A30D-D5C30EF950AD}" type="presOf" srcId="{1203F997-FD73-4CEB-AFA2-088EBBEF397A}" destId="{046B59B1-643E-4650-9A9E-247924EB835F}" srcOrd="1" destOrd="0" presId="urn:microsoft.com/office/officeart/2008/layout/HorizontalMultiLevelHierarchy"/>
    <dgm:cxn modelId="{54A44C8A-150D-4680-8E74-1A836549C79B}" type="presOf" srcId="{B599D484-56A0-44A5-9D2F-E5948DD2F4C1}" destId="{BDF26A28-E9EF-4A39-B543-D2503D103FC7}" srcOrd="1" destOrd="0" presId="urn:microsoft.com/office/officeart/2008/layout/HorizontalMultiLevelHierarchy"/>
    <dgm:cxn modelId="{EF19C08B-0EC6-4465-9D06-795CE2891090}" type="presOf" srcId="{4D0B95E1-D526-430B-ADCE-80009068C0EC}" destId="{27251FF0-552A-46EC-AC4B-2F98EE2BF8FD}" srcOrd="0" destOrd="0" presId="urn:microsoft.com/office/officeart/2008/layout/HorizontalMultiLevelHierarchy"/>
    <dgm:cxn modelId="{E398966F-7A4B-4310-ABD3-331E1868A69D}" type="presOf" srcId="{97002AA2-65DE-46D3-8DDF-CBBB77683987}" destId="{8B975EA4-B663-489D-BD42-66190C9A94FA}" srcOrd="1" destOrd="0" presId="urn:microsoft.com/office/officeart/2008/layout/HorizontalMultiLevelHierarchy"/>
    <dgm:cxn modelId="{84756B3F-D77B-42A7-8C4F-10A206C5E2AD}" srcId="{4D0B95E1-D526-430B-ADCE-80009068C0EC}" destId="{DE2B8B7A-5362-411D-8271-78DBD366717E}" srcOrd="3" destOrd="0" parTransId="{987E10E3-4B59-482C-91C3-B16FF9CCBF14}" sibTransId="{C5C27CD2-F8E4-43F8-A46C-ADE92C7FD3A8}"/>
    <dgm:cxn modelId="{F50494B5-F436-4029-9783-3199CDD75CAE}" type="presOf" srcId="{132E0780-562E-4FA7-813D-BD132FF4A9C3}" destId="{A657D183-FF59-48C9-9D78-CF63F8CDE277}" srcOrd="1" destOrd="0" presId="urn:microsoft.com/office/officeart/2008/layout/HorizontalMultiLevelHierarchy"/>
    <dgm:cxn modelId="{C6D4565C-B6F2-4528-8EB4-F7496A5C1560}" type="presOf" srcId="{D0177912-225B-4080-8ABC-4BFBF441230B}" destId="{82CBC31E-952A-46FA-A44F-529898D5F129}" srcOrd="1" destOrd="0" presId="urn:microsoft.com/office/officeart/2008/layout/HorizontalMultiLevelHierarchy"/>
    <dgm:cxn modelId="{CFEFDD37-8C58-4734-9E22-5C911E8EF4AC}" type="presOf" srcId="{C600E885-1B9C-4E54-86FF-12F534A1848E}" destId="{012E353C-1725-49C0-A338-1BAF0A70C8FF}" srcOrd="0" destOrd="0" presId="urn:microsoft.com/office/officeart/2008/layout/HorizontalMultiLevelHierarchy"/>
    <dgm:cxn modelId="{A8B1C3B5-E0B0-42D3-94FB-A05886143323}" srcId="{13B335B3-BFB0-466C-9453-624C991FF18D}" destId="{0E26B3C1-1D77-4048-A1AE-CEC4439B61A2}" srcOrd="3" destOrd="0" parTransId="{1203F997-FD73-4CEB-AFA2-088EBBEF397A}" sibTransId="{A11B4659-2A5F-49AD-866E-7CAC569A95C6}"/>
    <dgm:cxn modelId="{25FC7C0E-BB99-4096-9763-2B607ADFE82D}" type="presOf" srcId="{AE042F11-0B4E-41F5-9C19-CF8904439337}" destId="{94DE7793-2D0C-4AC0-84DA-DC354ED1DC09}" srcOrd="0" destOrd="0" presId="urn:microsoft.com/office/officeart/2008/layout/HorizontalMultiLevelHierarchy"/>
    <dgm:cxn modelId="{25743144-16AE-4B5C-B882-60A78214A2CF}" type="presOf" srcId="{62C982D3-7A03-478C-BA59-56744ED8D6C8}" destId="{D3C1B3B2-ABF2-4109-9F5D-E284A4820DCA}" srcOrd="1" destOrd="0" presId="urn:microsoft.com/office/officeart/2008/layout/HorizontalMultiLevelHierarchy"/>
    <dgm:cxn modelId="{2B6B077E-1F92-486F-9D2B-566260D0D79C}" srcId="{4D0B95E1-D526-430B-ADCE-80009068C0EC}" destId="{5F9A556B-1091-48D9-AD62-88A3FD53CA20}" srcOrd="4" destOrd="0" parTransId="{132E0780-562E-4FA7-813D-BD132FF4A9C3}" sibTransId="{056ADD4A-9710-479A-83DF-782D743EFB75}"/>
    <dgm:cxn modelId="{7E736413-0C5C-40C8-9A4D-53F52D6176D6}" type="presOf" srcId="{DE9BF98A-1A1E-4BFE-81AA-F14588FEF2C5}" destId="{68FC188C-F9CB-4FF3-A3DC-EA8D9FA51988}" srcOrd="0" destOrd="0" presId="urn:microsoft.com/office/officeart/2008/layout/HorizontalMultiLevelHierarchy"/>
    <dgm:cxn modelId="{269128C6-3159-4D0B-8851-964C18B4F46F}" type="presOf" srcId="{52AF024D-F619-4AD1-84F8-D4EC25B66499}" destId="{7530B4C3-A0BB-4350-85EC-B9A4C6D11631}" srcOrd="0" destOrd="0" presId="urn:microsoft.com/office/officeart/2008/layout/HorizontalMultiLevelHierarchy"/>
    <dgm:cxn modelId="{103C0812-B30B-4C3B-A0C9-E30A6ED2AB12}" type="presOf" srcId="{BE8C56E8-002F-4734-B0AD-32A2DFC0D97A}" destId="{250B337E-7E78-43D6-8D75-664ECCA98AA0}" srcOrd="1" destOrd="0" presId="urn:microsoft.com/office/officeart/2008/layout/HorizontalMultiLevelHierarchy"/>
    <dgm:cxn modelId="{560358CF-E73E-4251-9198-D204E32BF51C}" type="presOf" srcId="{B599D484-56A0-44A5-9D2F-E5948DD2F4C1}" destId="{BDF8344B-2685-4CE4-A314-8485F99131F8}" srcOrd="0" destOrd="0" presId="urn:microsoft.com/office/officeart/2008/layout/HorizontalMultiLevelHierarchy"/>
    <dgm:cxn modelId="{2069C94D-3923-487A-8F3C-128C3C617A3D}" type="presOf" srcId="{BC87443D-521C-4164-8D55-9839950F1B85}" destId="{FFF08EDA-3ED7-4270-8DD1-DBCA757A662D}" srcOrd="0" destOrd="0" presId="urn:microsoft.com/office/officeart/2008/layout/HorizontalMultiLevelHierarchy"/>
    <dgm:cxn modelId="{B2831766-D1F0-4781-A4D5-74CEF08E7621}" type="presOf" srcId="{23F87DD2-B898-4D21-85C1-B1588C0379A6}" destId="{24FC0D0B-CCD1-4032-B911-4DE2680C7CFA}" srcOrd="1" destOrd="0" presId="urn:microsoft.com/office/officeart/2008/layout/HorizontalMultiLevelHierarchy"/>
    <dgm:cxn modelId="{2BCC4A09-8CA6-42FF-A00C-04816427A0D5}" type="presOf" srcId="{132E0780-562E-4FA7-813D-BD132FF4A9C3}" destId="{00EDC109-5C8F-4A72-BB3F-79CC231423B1}" srcOrd="0" destOrd="0" presId="urn:microsoft.com/office/officeart/2008/layout/HorizontalMultiLevelHierarchy"/>
    <dgm:cxn modelId="{B29F1B25-CC35-4EF8-A508-D15501706461}" type="presOf" srcId="{97002AA2-65DE-46D3-8DDF-CBBB77683987}" destId="{BAE46E4A-6C73-4078-9A02-04CD4975BBDC}" srcOrd="0" destOrd="0" presId="urn:microsoft.com/office/officeart/2008/layout/HorizontalMultiLevelHierarchy"/>
    <dgm:cxn modelId="{F91771AD-C551-495E-A050-D0B078B9AC8A}" type="presOf" srcId="{83AE35DE-76AC-44FC-8BC2-39063AB22A18}" destId="{D03423F0-AADF-43B8-8E2F-470DBDAE3DA2}" srcOrd="0" destOrd="0" presId="urn:microsoft.com/office/officeart/2008/layout/HorizontalMultiLevelHierarchy"/>
    <dgm:cxn modelId="{D3B3D418-618A-44CA-A8E3-5831B921CC39}" type="presOf" srcId="{987E10E3-4B59-482C-91C3-B16FF9CCBF14}" destId="{5A9D7223-4500-4FDD-AB81-BEC4062DBCC6}" srcOrd="1" destOrd="0" presId="urn:microsoft.com/office/officeart/2008/layout/HorizontalMultiLevelHierarchy"/>
    <dgm:cxn modelId="{598EF8F2-2458-4D21-B7E8-3707ADF215F9}" type="presOf" srcId="{642613EE-D0BD-4604-9ED8-8D822F64A2A8}" destId="{CA426F67-3090-4D71-834D-DB2395943C2A}" srcOrd="0" destOrd="0" presId="urn:microsoft.com/office/officeart/2008/layout/HorizontalMultiLevelHierarchy"/>
    <dgm:cxn modelId="{CF76F765-9A77-473A-B2FF-8D3CE766F230}" type="presOf" srcId="{9FA0CA8D-2B73-4EED-808C-B85E6E31AD1C}" destId="{6340F06D-DE6E-4F68-9E29-DBD6680BE282}" srcOrd="0" destOrd="0" presId="urn:microsoft.com/office/officeart/2008/layout/HorizontalMultiLevelHierarchy"/>
    <dgm:cxn modelId="{7A352256-8DB1-4ED6-B2DB-0D9FF5FB6F47}" srcId="{13B335B3-BFB0-466C-9453-624C991FF18D}" destId="{67B746F5-5796-4AFE-97B4-BEA5A3C882DC}" srcOrd="9" destOrd="0" parTransId="{BC87443D-521C-4164-8D55-9839950F1B85}" sibTransId="{EC07293C-715B-4CB0-809C-A04300BEE765}"/>
    <dgm:cxn modelId="{50AF3FA2-A52F-44DE-B418-1AE4E0346038}" type="presOf" srcId="{0E26B3C1-1D77-4048-A1AE-CEC4439B61A2}" destId="{A8651DE3-80B0-4F4B-9431-CBB6E898FCDA}" srcOrd="0" destOrd="0" presId="urn:microsoft.com/office/officeart/2008/layout/HorizontalMultiLevelHierarchy"/>
    <dgm:cxn modelId="{D6A2C798-DB04-48FF-9245-ED35A00824CA}" type="presOf" srcId="{642613EE-D0BD-4604-9ED8-8D822F64A2A8}" destId="{88CCB74A-202C-483A-A8C8-BC67FF983FD7}" srcOrd="1" destOrd="0" presId="urn:microsoft.com/office/officeart/2008/layout/HorizontalMultiLevelHierarchy"/>
    <dgm:cxn modelId="{05659938-7616-43CF-A8FC-AEF9031ABD25}" type="presOf" srcId="{13B335B3-BFB0-466C-9453-624C991FF18D}" destId="{82539982-F3E6-46BC-ACDA-9CFA9930EACE}" srcOrd="0" destOrd="0" presId="urn:microsoft.com/office/officeart/2008/layout/HorizontalMultiLevelHierarchy"/>
    <dgm:cxn modelId="{A5B2FB51-61C6-4F03-A445-D77FAEAEB009}" srcId="{13B335B3-BFB0-466C-9453-624C991FF18D}" destId="{F5157639-917B-484C-9F84-7B4B82B0B12B}" srcOrd="8" destOrd="0" parTransId="{D793108A-1956-46E2-8CB5-7D25C41BECFD}" sibTransId="{5567DA0E-3357-4BEA-9473-17F891123A65}"/>
    <dgm:cxn modelId="{EE45A45A-5336-4E0E-B999-BBBE32F0F480}" type="presOf" srcId="{1A377493-0D13-4288-B72A-E964B8100B47}" destId="{91AC01AA-3653-4CDC-84E8-8D1289E6B596}" srcOrd="0" destOrd="0" presId="urn:microsoft.com/office/officeart/2008/layout/HorizontalMultiLevelHierarchy"/>
    <dgm:cxn modelId="{81FC754A-F0DA-449F-950B-9CF1D96BCA41}" srcId="{13B335B3-BFB0-466C-9453-624C991FF18D}" destId="{AD3DE018-3EAA-40AB-9837-2C8BE614DC64}" srcOrd="7" destOrd="0" parTransId="{38854F39-A410-45AA-9AEB-5E808E4F4F9A}" sibTransId="{5CC3CD4A-2676-4EAD-9393-B012274B3168}"/>
    <dgm:cxn modelId="{4E3684B6-043E-4256-A534-8C4F79496A64}" type="presOf" srcId="{D793108A-1956-46E2-8CB5-7D25C41BECFD}" destId="{DD0E7FE3-3AB3-4955-9A1E-54373686DF9C}" srcOrd="1" destOrd="0" presId="urn:microsoft.com/office/officeart/2008/layout/HorizontalMultiLevelHierarchy"/>
    <dgm:cxn modelId="{FDEC9166-92FD-4BC7-9DFF-93E0B9AD0195}" type="presOf" srcId="{F5157639-917B-484C-9F84-7B4B82B0B12B}" destId="{1DAB8B60-EE89-4DB5-95AA-5DAB7050DA32}" srcOrd="0" destOrd="0" presId="urn:microsoft.com/office/officeart/2008/layout/HorizontalMultiLevelHierarchy"/>
    <dgm:cxn modelId="{A6DAAD6D-0478-4A76-B54B-0BA28C77A274}" type="presOf" srcId="{C5E78E5E-FD29-4F87-84D5-F8CD510A09ED}" destId="{11FE414F-DD2E-43AD-9704-64363B1C8B21}" srcOrd="0" destOrd="0" presId="urn:microsoft.com/office/officeart/2008/layout/HorizontalMultiLevelHierarchy"/>
    <dgm:cxn modelId="{7587F3BD-947F-4704-ABA8-E6D080F17A1C}" type="presParOf" srcId="{94DE7793-2D0C-4AC0-84DA-DC354ED1DC09}" destId="{123E7F4C-808B-4BB8-BE66-27346BA4410F}" srcOrd="0" destOrd="0" presId="urn:microsoft.com/office/officeart/2008/layout/HorizontalMultiLevelHierarchy"/>
    <dgm:cxn modelId="{14DE5416-B7D5-4349-9178-AF601DB12EE5}" type="presParOf" srcId="{123E7F4C-808B-4BB8-BE66-27346BA4410F}" destId="{82539982-F3E6-46BC-ACDA-9CFA9930EACE}" srcOrd="0" destOrd="0" presId="urn:microsoft.com/office/officeart/2008/layout/HorizontalMultiLevelHierarchy"/>
    <dgm:cxn modelId="{C3662A59-2AF0-4F29-8819-9144F694F7BB}" type="presParOf" srcId="{123E7F4C-808B-4BB8-BE66-27346BA4410F}" destId="{B49654C9-2D03-48E8-B10A-55B3C80B3D2F}" srcOrd="1" destOrd="0" presId="urn:microsoft.com/office/officeart/2008/layout/HorizontalMultiLevelHierarchy"/>
    <dgm:cxn modelId="{EA69F924-67F9-46FB-B9FE-0FF4C665E893}" type="presParOf" srcId="{B49654C9-2D03-48E8-B10A-55B3C80B3D2F}" destId="{5345D70B-8132-4FF7-A32E-0CCF805FF634}" srcOrd="0" destOrd="0" presId="urn:microsoft.com/office/officeart/2008/layout/HorizontalMultiLevelHierarchy"/>
    <dgm:cxn modelId="{B4C8B455-4D5F-4C74-A386-5603D568AEDD}" type="presParOf" srcId="{5345D70B-8132-4FF7-A32E-0CCF805FF634}" destId="{60250455-37B4-4D5F-A3CE-A5D0CB57249F}" srcOrd="0" destOrd="0" presId="urn:microsoft.com/office/officeart/2008/layout/HorizontalMultiLevelHierarchy"/>
    <dgm:cxn modelId="{66089BA0-D4E3-4FE8-B309-4C6E86130021}" type="presParOf" srcId="{B49654C9-2D03-48E8-B10A-55B3C80B3D2F}" destId="{1F5D2502-F44C-41C9-83CD-F008AE6E1C20}" srcOrd="1" destOrd="0" presId="urn:microsoft.com/office/officeart/2008/layout/HorizontalMultiLevelHierarchy"/>
    <dgm:cxn modelId="{5719997D-18AB-48A0-A640-C4C0C5F4DE27}" type="presParOf" srcId="{1F5D2502-F44C-41C9-83CD-F008AE6E1C20}" destId="{BDDCA773-820E-4B57-A854-645CBCA39B69}" srcOrd="0" destOrd="0" presId="urn:microsoft.com/office/officeart/2008/layout/HorizontalMultiLevelHierarchy"/>
    <dgm:cxn modelId="{40F681BE-03AA-46EE-BB66-00AFE55BCABE}" type="presParOf" srcId="{1F5D2502-F44C-41C9-83CD-F008AE6E1C20}" destId="{8CD5EF97-3DAD-4354-9232-951B6DFC4F98}" srcOrd="1" destOrd="0" presId="urn:microsoft.com/office/officeart/2008/layout/HorizontalMultiLevelHierarchy"/>
    <dgm:cxn modelId="{D221710F-44A1-4E19-834A-7FBC7FCF9A62}" type="presParOf" srcId="{B49654C9-2D03-48E8-B10A-55B3C80B3D2F}" destId="{0A6C442C-6C14-4287-8288-E189E5502099}" srcOrd="2" destOrd="0" presId="urn:microsoft.com/office/officeart/2008/layout/HorizontalMultiLevelHierarchy"/>
    <dgm:cxn modelId="{52D293F4-47B8-4CA3-901E-4EF1B7743CFB}" type="presParOf" srcId="{0A6C442C-6C14-4287-8288-E189E5502099}" destId="{75E321FE-4524-4477-9E6B-01A513708065}" srcOrd="0" destOrd="0" presId="urn:microsoft.com/office/officeart/2008/layout/HorizontalMultiLevelHierarchy"/>
    <dgm:cxn modelId="{3063A8A1-F3A5-464E-AB64-71DBB84185BE}" type="presParOf" srcId="{B49654C9-2D03-48E8-B10A-55B3C80B3D2F}" destId="{0B688911-480B-4944-9898-64421D236816}" srcOrd="3" destOrd="0" presId="urn:microsoft.com/office/officeart/2008/layout/HorizontalMultiLevelHierarchy"/>
    <dgm:cxn modelId="{B3B1C930-896F-4DA5-8409-5A85079B7F53}" type="presParOf" srcId="{0B688911-480B-4944-9898-64421D236816}" destId="{085F5C75-3F5F-4BC4-8845-947CFA1C6C05}" srcOrd="0" destOrd="0" presId="urn:microsoft.com/office/officeart/2008/layout/HorizontalMultiLevelHierarchy"/>
    <dgm:cxn modelId="{F2168331-40DF-4332-B983-0F36837887E1}" type="presParOf" srcId="{0B688911-480B-4944-9898-64421D236816}" destId="{986961B6-69E0-4A33-9740-9249035BDF38}" srcOrd="1" destOrd="0" presId="urn:microsoft.com/office/officeart/2008/layout/HorizontalMultiLevelHierarchy"/>
    <dgm:cxn modelId="{FC21BA7B-A8A0-465F-85A6-71D3E8E7784A}" type="presParOf" srcId="{B49654C9-2D03-48E8-B10A-55B3C80B3D2F}" destId="{BAB23876-82FF-4D54-AA21-1BE39A612B83}" srcOrd="4" destOrd="0" presId="urn:microsoft.com/office/officeart/2008/layout/HorizontalMultiLevelHierarchy"/>
    <dgm:cxn modelId="{3C5773B7-1DC7-46B3-A374-58E0B0FD71EA}" type="presParOf" srcId="{BAB23876-82FF-4D54-AA21-1BE39A612B83}" destId="{1CD7108A-BABF-4D51-B19C-1AB123C4CE7A}" srcOrd="0" destOrd="0" presId="urn:microsoft.com/office/officeart/2008/layout/HorizontalMultiLevelHierarchy"/>
    <dgm:cxn modelId="{1E31FD7A-6CAB-4D0E-82A8-00EDC3AEBD4D}" type="presParOf" srcId="{B49654C9-2D03-48E8-B10A-55B3C80B3D2F}" destId="{65EA1055-8D3A-4647-87A1-870F427B5AC1}" srcOrd="5" destOrd="0" presId="urn:microsoft.com/office/officeart/2008/layout/HorizontalMultiLevelHierarchy"/>
    <dgm:cxn modelId="{7E354096-33A9-4689-B40D-ED81C6E73AFF}" type="presParOf" srcId="{65EA1055-8D3A-4647-87A1-870F427B5AC1}" destId="{7530B4C3-A0BB-4350-85EC-B9A4C6D11631}" srcOrd="0" destOrd="0" presId="urn:microsoft.com/office/officeart/2008/layout/HorizontalMultiLevelHierarchy"/>
    <dgm:cxn modelId="{3F0C485A-C71C-4FC1-B722-BBF60C562705}" type="presParOf" srcId="{65EA1055-8D3A-4647-87A1-870F427B5AC1}" destId="{440B07EC-48AD-4B41-A946-6388C7891DD2}" srcOrd="1" destOrd="0" presId="urn:microsoft.com/office/officeart/2008/layout/HorizontalMultiLevelHierarchy"/>
    <dgm:cxn modelId="{5B87F48A-0F67-4643-9FAA-F5D7FE457C7D}" type="presParOf" srcId="{B49654C9-2D03-48E8-B10A-55B3C80B3D2F}" destId="{31892662-8882-4F5B-B3D1-4A8F35DDEA36}" srcOrd="6" destOrd="0" presId="urn:microsoft.com/office/officeart/2008/layout/HorizontalMultiLevelHierarchy"/>
    <dgm:cxn modelId="{BA049780-7617-4172-AD44-3B05522EC422}" type="presParOf" srcId="{31892662-8882-4F5B-B3D1-4A8F35DDEA36}" destId="{046B59B1-643E-4650-9A9E-247924EB835F}" srcOrd="0" destOrd="0" presId="urn:microsoft.com/office/officeart/2008/layout/HorizontalMultiLevelHierarchy"/>
    <dgm:cxn modelId="{644B4598-28E7-42B6-9FFD-A97796844D1B}" type="presParOf" srcId="{B49654C9-2D03-48E8-B10A-55B3C80B3D2F}" destId="{2F6E3835-F921-4ED5-9EB3-7DC4E303BC5C}" srcOrd="7" destOrd="0" presId="urn:microsoft.com/office/officeart/2008/layout/HorizontalMultiLevelHierarchy"/>
    <dgm:cxn modelId="{78245BCD-E9A2-4924-8F0B-6318C8AF137E}" type="presParOf" srcId="{2F6E3835-F921-4ED5-9EB3-7DC4E303BC5C}" destId="{A8651DE3-80B0-4F4B-9431-CBB6E898FCDA}" srcOrd="0" destOrd="0" presId="urn:microsoft.com/office/officeart/2008/layout/HorizontalMultiLevelHierarchy"/>
    <dgm:cxn modelId="{124BC65E-25D2-404E-BC9D-8FB2525E914D}" type="presParOf" srcId="{2F6E3835-F921-4ED5-9EB3-7DC4E303BC5C}" destId="{03110F25-2452-463F-88A4-42A770DC1930}" srcOrd="1" destOrd="0" presId="urn:microsoft.com/office/officeart/2008/layout/HorizontalMultiLevelHierarchy"/>
    <dgm:cxn modelId="{FB95A5E2-404A-490F-AEBE-9D4E17049E9B}" type="presParOf" srcId="{B49654C9-2D03-48E8-B10A-55B3C80B3D2F}" destId="{CA426F67-3090-4D71-834D-DB2395943C2A}" srcOrd="8" destOrd="0" presId="urn:microsoft.com/office/officeart/2008/layout/HorizontalMultiLevelHierarchy"/>
    <dgm:cxn modelId="{1F74B90D-592E-47CC-AA3C-E4061E4AA236}" type="presParOf" srcId="{CA426F67-3090-4D71-834D-DB2395943C2A}" destId="{88CCB74A-202C-483A-A8C8-BC67FF983FD7}" srcOrd="0" destOrd="0" presId="urn:microsoft.com/office/officeart/2008/layout/HorizontalMultiLevelHierarchy"/>
    <dgm:cxn modelId="{FF87273D-F930-4DAC-A78A-F304E724AA78}" type="presParOf" srcId="{B49654C9-2D03-48E8-B10A-55B3C80B3D2F}" destId="{16B9A6A5-4941-4ABF-A52A-E44DEE7AA2D3}" srcOrd="9" destOrd="0" presId="urn:microsoft.com/office/officeart/2008/layout/HorizontalMultiLevelHierarchy"/>
    <dgm:cxn modelId="{78FC1E06-DE6C-4101-B244-7291176713DD}" type="presParOf" srcId="{16B9A6A5-4941-4ABF-A52A-E44DEE7AA2D3}" destId="{27251FF0-552A-46EC-AC4B-2F98EE2BF8FD}" srcOrd="0" destOrd="0" presId="urn:microsoft.com/office/officeart/2008/layout/HorizontalMultiLevelHierarchy"/>
    <dgm:cxn modelId="{7F3BE091-1396-4ACD-A0E7-C1BD546B8699}" type="presParOf" srcId="{16B9A6A5-4941-4ABF-A52A-E44DEE7AA2D3}" destId="{E9B9C7AF-E2FD-4AAC-80F7-360AFA31A6E8}" srcOrd="1" destOrd="0" presId="urn:microsoft.com/office/officeart/2008/layout/HorizontalMultiLevelHierarchy"/>
    <dgm:cxn modelId="{AE921012-0AD0-49BF-B5C9-89085DEDCC8D}" type="presParOf" srcId="{E9B9C7AF-E2FD-4AAC-80F7-360AFA31A6E8}" destId="{5DDC7BDE-3B77-4FB4-B28A-FF6DF17ED15A}" srcOrd="0" destOrd="0" presId="urn:microsoft.com/office/officeart/2008/layout/HorizontalMultiLevelHierarchy"/>
    <dgm:cxn modelId="{5796ECF5-AC4A-4BF7-835B-9F98D7C99E37}" type="presParOf" srcId="{5DDC7BDE-3B77-4FB4-B28A-FF6DF17ED15A}" destId="{D3C1B3B2-ABF2-4109-9F5D-E284A4820DCA}" srcOrd="0" destOrd="0" presId="urn:microsoft.com/office/officeart/2008/layout/HorizontalMultiLevelHierarchy"/>
    <dgm:cxn modelId="{83960F66-D446-41AB-B17F-DF11E957BFB0}" type="presParOf" srcId="{E9B9C7AF-E2FD-4AAC-80F7-360AFA31A6E8}" destId="{FCA3DF49-3A56-497E-99E4-EF6634DE640C}" srcOrd="1" destOrd="0" presId="urn:microsoft.com/office/officeart/2008/layout/HorizontalMultiLevelHierarchy"/>
    <dgm:cxn modelId="{E8BB21DD-B8F9-4589-AABD-237560A9BA66}" type="presParOf" srcId="{FCA3DF49-3A56-497E-99E4-EF6634DE640C}" destId="{012E353C-1725-49C0-A338-1BAF0A70C8FF}" srcOrd="0" destOrd="0" presId="urn:microsoft.com/office/officeart/2008/layout/HorizontalMultiLevelHierarchy"/>
    <dgm:cxn modelId="{CDFC44C3-F2C3-45FD-9BDD-25F74B5A5C0F}" type="presParOf" srcId="{FCA3DF49-3A56-497E-99E4-EF6634DE640C}" destId="{4ABCC515-DA92-41AC-983C-F3D6D29D21E2}" srcOrd="1" destOrd="0" presId="urn:microsoft.com/office/officeart/2008/layout/HorizontalMultiLevelHierarchy"/>
    <dgm:cxn modelId="{51277BDF-3281-4605-BF50-1CF1D2EAD84E}" type="presParOf" srcId="{E9B9C7AF-E2FD-4AAC-80F7-360AFA31A6E8}" destId="{6668E723-D78D-4930-8556-BBC80EC24CBE}" srcOrd="2" destOrd="0" presId="urn:microsoft.com/office/officeart/2008/layout/HorizontalMultiLevelHierarchy"/>
    <dgm:cxn modelId="{C0AF5677-E3ED-4B8F-9510-C9EB8C17EDF8}" type="presParOf" srcId="{6668E723-D78D-4930-8556-BBC80EC24CBE}" destId="{24FC0D0B-CCD1-4032-B911-4DE2680C7CFA}" srcOrd="0" destOrd="0" presId="urn:microsoft.com/office/officeart/2008/layout/HorizontalMultiLevelHierarchy"/>
    <dgm:cxn modelId="{F6F2970C-57EB-484A-9B8B-06BE0BF25B75}" type="presParOf" srcId="{E9B9C7AF-E2FD-4AAC-80F7-360AFA31A6E8}" destId="{09C861B0-63D2-459E-BBFE-550DFDDE17EE}" srcOrd="3" destOrd="0" presId="urn:microsoft.com/office/officeart/2008/layout/HorizontalMultiLevelHierarchy"/>
    <dgm:cxn modelId="{F3E6060C-0A3D-479A-9CE0-7D8E558FA31A}" type="presParOf" srcId="{09C861B0-63D2-459E-BBFE-550DFDDE17EE}" destId="{D03423F0-AADF-43B8-8E2F-470DBDAE3DA2}" srcOrd="0" destOrd="0" presId="urn:microsoft.com/office/officeart/2008/layout/HorizontalMultiLevelHierarchy"/>
    <dgm:cxn modelId="{3A2AFC19-31A0-4C3B-9BCD-2211DB948FB5}" type="presParOf" srcId="{09C861B0-63D2-459E-BBFE-550DFDDE17EE}" destId="{40DA4191-4721-4BEF-BD1B-0C976E84D055}" srcOrd="1" destOrd="0" presId="urn:microsoft.com/office/officeart/2008/layout/HorizontalMultiLevelHierarchy"/>
    <dgm:cxn modelId="{35578F1B-1352-4790-95CB-163CB8A1154E}" type="presParOf" srcId="{E9B9C7AF-E2FD-4AAC-80F7-360AFA31A6E8}" destId="{BAE46E4A-6C73-4078-9A02-04CD4975BBDC}" srcOrd="4" destOrd="0" presId="urn:microsoft.com/office/officeart/2008/layout/HorizontalMultiLevelHierarchy"/>
    <dgm:cxn modelId="{92116FCF-7E8B-4085-AD27-731FF3C16196}" type="presParOf" srcId="{BAE46E4A-6C73-4078-9A02-04CD4975BBDC}" destId="{8B975EA4-B663-489D-BD42-66190C9A94FA}" srcOrd="0" destOrd="0" presId="urn:microsoft.com/office/officeart/2008/layout/HorizontalMultiLevelHierarchy"/>
    <dgm:cxn modelId="{32CF8FD4-80D2-4002-9A84-8788400525AB}" type="presParOf" srcId="{E9B9C7AF-E2FD-4AAC-80F7-360AFA31A6E8}" destId="{90A194D7-24BD-4BA5-81DC-EFC62B15230B}" srcOrd="5" destOrd="0" presId="urn:microsoft.com/office/officeart/2008/layout/HorizontalMultiLevelHierarchy"/>
    <dgm:cxn modelId="{AC1F4219-38E4-4CC1-B5A6-3EAB61FA55C8}" type="presParOf" srcId="{90A194D7-24BD-4BA5-81DC-EFC62B15230B}" destId="{91AC01AA-3653-4CDC-84E8-8D1289E6B596}" srcOrd="0" destOrd="0" presId="urn:microsoft.com/office/officeart/2008/layout/HorizontalMultiLevelHierarchy"/>
    <dgm:cxn modelId="{9AF460F0-0ADE-4017-9DAC-544006CCDEF0}" type="presParOf" srcId="{90A194D7-24BD-4BA5-81DC-EFC62B15230B}" destId="{E476EEF4-9821-4C39-8902-F1185AC51F9D}" srcOrd="1" destOrd="0" presId="urn:microsoft.com/office/officeart/2008/layout/HorizontalMultiLevelHierarchy"/>
    <dgm:cxn modelId="{38D7849B-8C84-4124-B3CE-AB741A59F506}" type="presParOf" srcId="{E9B9C7AF-E2FD-4AAC-80F7-360AFA31A6E8}" destId="{F31609B2-36CC-47DF-BB14-FE4318703688}" srcOrd="6" destOrd="0" presId="urn:microsoft.com/office/officeart/2008/layout/HorizontalMultiLevelHierarchy"/>
    <dgm:cxn modelId="{89CC7A2B-94E1-46DD-A45B-14A73BBC3432}" type="presParOf" srcId="{F31609B2-36CC-47DF-BB14-FE4318703688}" destId="{5A9D7223-4500-4FDD-AB81-BEC4062DBCC6}" srcOrd="0" destOrd="0" presId="urn:microsoft.com/office/officeart/2008/layout/HorizontalMultiLevelHierarchy"/>
    <dgm:cxn modelId="{68C6ED2F-2009-4C4F-8D6A-188FF921CACE}" type="presParOf" srcId="{E9B9C7AF-E2FD-4AAC-80F7-360AFA31A6E8}" destId="{65D05079-1A20-49A8-BB5F-685B676F46EE}" srcOrd="7" destOrd="0" presId="urn:microsoft.com/office/officeart/2008/layout/HorizontalMultiLevelHierarchy"/>
    <dgm:cxn modelId="{C66015B8-C408-4B10-A553-0B1E23282B17}" type="presParOf" srcId="{65D05079-1A20-49A8-BB5F-685B676F46EE}" destId="{D3B733D8-8C46-4B34-86FF-FD5A2A907743}" srcOrd="0" destOrd="0" presId="urn:microsoft.com/office/officeart/2008/layout/HorizontalMultiLevelHierarchy"/>
    <dgm:cxn modelId="{54EBC721-2938-4C1A-8EF4-83D05E725972}" type="presParOf" srcId="{65D05079-1A20-49A8-BB5F-685B676F46EE}" destId="{B8267E25-6EEF-4AB1-BAB5-0C933C742D35}" srcOrd="1" destOrd="0" presId="urn:microsoft.com/office/officeart/2008/layout/HorizontalMultiLevelHierarchy"/>
    <dgm:cxn modelId="{90342489-F2CC-423A-91B8-20357D236ADD}" type="presParOf" srcId="{E9B9C7AF-E2FD-4AAC-80F7-360AFA31A6E8}" destId="{00EDC109-5C8F-4A72-BB3F-79CC231423B1}" srcOrd="8" destOrd="0" presId="urn:microsoft.com/office/officeart/2008/layout/HorizontalMultiLevelHierarchy"/>
    <dgm:cxn modelId="{E8D9385A-ED0E-4089-8618-6041D036B490}" type="presParOf" srcId="{00EDC109-5C8F-4A72-BB3F-79CC231423B1}" destId="{A657D183-FF59-48C9-9D78-CF63F8CDE277}" srcOrd="0" destOrd="0" presId="urn:microsoft.com/office/officeart/2008/layout/HorizontalMultiLevelHierarchy"/>
    <dgm:cxn modelId="{B7E759F4-6F02-432B-8D04-9C7B0502C59F}" type="presParOf" srcId="{E9B9C7AF-E2FD-4AAC-80F7-360AFA31A6E8}" destId="{E02B61DC-5EA0-430C-B77E-CA9E1E903FDE}" srcOrd="9" destOrd="0" presId="urn:microsoft.com/office/officeart/2008/layout/HorizontalMultiLevelHierarchy"/>
    <dgm:cxn modelId="{C7B9F5E4-E779-4251-A815-748EFF321637}" type="presParOf" srcId="{E02B61DC-5EA0-430C-B77E-CA9E1E903FDE}" destId="{4256CF3D-3C89-4289-9954-9EFCE490F15B}" srcOrd="0" destOrd="0" presId="urn:microsoft.com/office/officeart/2008/layout/HorizontalMultiLevelHierarchy"/>
    <dgm:cxn modelId="{F64F7578-E414-4964-9034-8F111AE309E5}" type="presParOf" srcId="{E02B61DC-5EA0-430C-B77E-CA9E1E903FDE}" destId="{EE17BD94-C6A5-41D3-BF79-0377B981BB8F}" srcOrd="1" destOrd="0" presId="urn:microsoft.com/office/officeart/2008/layout/HorizontalMultiLevelHierarchy"/>
    <dgm:cxn modelId="{D58B95C4-5FED-46CB-994C-BBACD88B5E00}" type="presParOf" srcId="{E9B9C7AF-E2FD-4AAC-80F7-360AFA31A6E8}" destId="{D45F2636-601D-4311-8EF4-3AC42460306C}" srcOrd="10" destOrd="0" presId="urn:microsoft.com/office/officeart/2008/layout/HorizontalMultiLevelHierarchy"/>
    <dgm:cxn modelId="{A386DE4C-E1B3-483F-8239-682D1D79ACFF}" type="presParOf" srcId="{D45F2636-601D-4311-8EF4-3AC42460306C}" destId="{E521F8BB-AADF-4996-9F6E-6E8ADA93E14C}" srcOrd="0" destOrd="0" presId="urn:microsoft.com/office/officeart/2008/layout/HorizontalMultiLevelHierarchy"/>
    <dgm:cxn modelId="{29184875-4FE9-4BF4-91DE-1FEBE1653D80}" type="presParOf" srcId="{E9B9C7AF-E2FD-4AAC-80F7-360AFA31A6E8}" destId="{A1E45262-3617-48C8-A4F5-C229CA6D5DE4}" srcOrd="11" destOrd="0" presId="urn:microsoft.com/office/officeart/2008/layout/HorizontalMultiLevelHierarchy"/>
    <dgm:cxn modelId="{4AF3786E-1D79-46E0-85B3-4D85F9FDD653}" type="presParOf" srcId="{A1E45262-3617-48C8-A4F5-C229CA6D5DE4}" destId="{CCF061F1-40F9-4321-9DEB-B6582745E313}" srcOrd="0" destOrd="0" presId="urn:microsoft.com/office/officeart/2008/layout/HorizontalMultiLevelHierarchy"/>
    <dgm:cxn modelId="{6E9EC4B3-29EA-4FF5-82E2-AF22E30E1887}" type="presParOf" srcId="{A1E45262-3617-48C8-A4F5-C229CA6D5DE4}" destId="{270D3096-3AA7-4F85-A967-48F53B4A1AA8}" srcOrd="1" destOrd="0" presId="urn:microsoft.com/office/officeart/2008/layout/HorizontalMultiLevelHierarchy"/>
    <dgm:cxn modelId="{4810B00B-9913-4F5A-8DB1-AB334AE404B4}" type="presParOf" srcId="{E9B9C7AF-E2FD-4AAC-80F7-360AFA31A6E8}" destId="{BDF8344B-2685-4CE4-A314-8485F99131F8}" srcOrd="12" destOrd="0" presId="urn:microsoft.com/office/officeart/2008/layout/HorizontalMultiLevelHierarchy"/>
    <dgm:cxn modelId="{EB6A2178-B858-4145-B793-E45A6C1F5DED}" type="presParOf" srcId="{BDF8344B-2685-4CE4-A314-8485F99131F8}" destId="{BDF26A28-E9EF-4A39-B543-D2503D103FC7}" srcOrd="0" destOrd="0" presId="urn:microsoft.com/office/officeart/2008/layout/HorizontalMultiLevelHierarchy"/>
    <dgm:cxn modelId="{1954DDDA-C589-471C-9D65-0202D16C2050}" type="presParOf" srcId="{E9B9C7AF-E2FD-4AAC-80F7-360AFA31A6E8}" destId="{1D0F5B02-CD6D-4A13-A2C7-7B57A28C8AA1}" srcOrd="13" destOrd="0" presId="urn:microsoft.com/office/officeart/2008/layout/HorizontalMultiLevelHierarchy"/>
    <dgm:cxn modelId="{D1A4210F-C914-46DD-8A34-67BBE01FBA9E}" type="presParOf" srcId="{1D0F5B02-CD6D-4A13-A2C7-7B57A28C8AA1}" destId="{8B888272-B73A-4126-A0B9-5FA6DC64D960}" srcOrd="0" destOrd="0" presId="urn:microsoft.com/office/officeart/2008/layout/HorizontalMultiLevelHierarchy"/>
    <dgm:cxn modelId="{1A00D86A-D33F-4932-BA16-DDFE25B78B8F}" type="presParOf" srcId="{1D0F5B02-CD6D-4A13-A2C7-7B57A28C8AA1}" destId="{A7946CE6-3D4D-46D0-AAB3-D4425D228F54}" srcOrd="1" destOrd="0" presId="urn:microsoft.com/office/officeart/2008/layout/HorizontalMultiLevelHierarchy"/>
    <dgm:cxn modelId="{35728FFA-8162-4ABB-BAE9-E82242985E33}" type="presParOf" srcId="{B49654C9-2D03-48E8-B10A-55B3C80B3D2F}" destId="{11FE414F-DD2E-43AD-9704-64363B1C8B21}" srcOrd="10" destOrd="0" presId="urn:microsoft.com/office/officeart/2008/layout/HorizontalMultiLevelHierarchy"/>
    <dgm:cxn modelId="{8FB04C3C-56FD-4CCC-A2A9-36E8AAD28DCC}" type="presParOf" srcId="{11FE414F-DD2E-43AD-9704-64363B1C8B21}" destId="{F888B253-80E0-4EAA-85EB-4E732F1D59E4}" srcOrd="0" destOrd="0" presId="urn:microsoft.com/office/officeart/2008/layout/HorizontalMultiLevelHierarchy"/>
    <dgm:cxn modelId="{D8EC10E0-7B0F-4847-8F31-9495297C2E5A}" type="presParOf" srcId="{B49654C9-2D03-48E8-B10A-55B3C80B3D2F}" destId="{3DFDE662-2342-47B9-BEC6-68E8AAE67F1A}" srcOrd="11" destOrd="0" presId="urn:microsoft.com/office/officeart/2008/layout/HorizontalMultiLevelHierarchy"/>
    <dgm:cxn modelId="{818AB634-9DEE-4EDD-A3AB-428DFB2862D2}" type="presParOf" srcId="{3DFDE662-2342-47B9-BEC6-68E8AAE67F1A}" destId="{D8ACE150-5727-4DD8-93B5-4B9D8939122F}" srcOrd="0" destOrd="0" presId="urn:microsoft.com/office/officeart/2008/layout/HorizontalMultiLevelHierarchy"/>
    <dgm:cxn modelId="{0A29FDBE-835E-460F-ACD3-961096396ED2}" type="presParOf" srcId="{3DFDE662-2342-47B9-BEC6-68E8AAE67F1A}" destId="{80A2D55C-6F30-4ED4-A432-06CED4306BF6}" srcOrd="1" destOrd="0" presId="urn:microsoft.com/office/officeart/2008/layout/HorizontalMultiLevelHierarchy"/>
    <dgm:cxn modelId="{B05AEC85-0531-4528-A88A-E8526F66F8E8}" type="presParOf" srcId="{B49654C9-2D03-48E8-B10A-55B3C80B3D2F}" destId="{82EE3364-70B2-4D46-BA19-8C45EF218858}" srcOrd="12" destOrd="0" presId="urn:microsoft.com/office/officeart/2008/layout/HorizontalMultiLevelHierarchy"/>
    <dgm:cxn modelId="{8B79CEE4-3D09-4DD5-9005-BA1C0EE3D278}" type="presParOf" srcId="{82EE3364-70B2-4D46-BA19-8C45EF218858}" destId="{82CBC31E-952A-46FA-A44F-529898D5F129}" srcOrd="0" destOrd="0" presId="urn:microsoft.com/office/officeart/2008/layout/HorizontalMultiLevelHierarchy"/>
    <dgm:cxn modelId="{F880361E-63B5-46A8-9D9B-13891990F4ED}" type="presParOf" srcId="{B49654C9-2D03-48E8-B10A-55B3C80B3D2F}" destId="{D0A97C51-6E50-477C-A8CC-DE83CD14F6CF}" srcOrd="13" destOrd="0" presId="urn:microsoft.com/office/officeart/2008/layout/HorizontalMultiLevelHierarchy"/>
    <dgm:cxn modelId="{AA82A503-568A-433B-957A-0A710655098F}" type="presParOf" srcId="{D0A97C51-6E50-477C-A8CC-DE83CD14F6CF}" destId="{68FC188C-F9CB-4FF3-A3DC-EA8D9FA51988}" srcOrd="0" destOrd="0" presId="urn:microsoft.com/office/officeart/2008/layout/HorizontalMultiLevelHierarchy"/>
    <dgm:cxn modelId="{07C4CD42-4617-4745-BB9A-4AE822D45AD2}" type="presParOf" srcId="{D0A97C51-6E50-477C-A8CC-DE83CD14F6CF}" destId="{3A57BA7B-B105-48A4-85C2-FAA801525AF2}" srcOrd="1" destOrd="0" presId="urn:microsoft.com/office/officeart/2008/layout/HorizontalMultiLevelHierarchy"/>
    <dgm:cxn modelId="{A94406DE-6678-4037-8D68-C2145D9BFC63}" type="presParOf" srcId="{B49654C9-2D03-48E8-B10A-55B3C80B3D2F}" destId="{F8BBC12B-B0DC-442F-BB94-B0BCC540C153}" srcOrd="14" destOrd="0" presId="urn:microsoft.com/office/officeart/2008/layout/HorizontalMultiLevelHierarchy"/>
    <dgm:cxn modelId="{EE997EB5-9FDC-49A7-8ED8-3470AC6E284C}" type="presParOf" srcId="{F8BBC12B-B0DC-442F-BB94-B0BCC540C153}" destId="{699C78F3-1C22-41F8-872D-5B0F1FB938AE}" srcOrd="0" destOrd="0" presId="urn:microsoft.com/office/officeart/2008/layout/HorizontalMultiLevelHierarchy"/>
    <dgm:cxn modelId="{07804C46-36BB-4237-9C39-F4848D294D41}" type="presParOf" srcId="{B49654C9-2D03-48E8-B10A-55B3C80B3D2F}" destId="{F7FD0BAD-F36E-455D-95AA-A23237AF6CA4}" srcOrd="15" destOrd="0" presId="urn:microsoft.com/office/officeart/2008/layout/HorizontalMultiLevelHierarchy"/>
    <dgm:cxn modelId="{5B85B6E9-239A-4683-82DB-7E20FE68DF7C}" type="presParOf" srcId="{F7FD0BAD-F36E-455D-95AA-A23237AF6CA4}" destId="{0515D8D9-3E07-47AC-932B-7E97B676F40A}" srcOrd="0" destOrd="0" presId="urn:microsoft.com/office/officeart/2008/layout/HorizontalMultiLevelHierarchy"/>
    <dgm:cxn modelId="{7BE58AAF-8AAD-4C8A-B0F1-8C4AD4E30547}" type="presParOf" srcId="{F7FD0BAD-F36E-455D-95AA-A23237AF6CA4}" destId="{DB93667C-9D13-4D44-9E1B-D4E14AA95366}" srcOrd="1" destOrd="0" presId="urn:microsoft.com/office/officeart/2008/layout/HorizontalMultiLevelHierarchy"/>
    <dgm:cxn modelId="{88D75DD5-6E59-4F14-A9E4-137AC5F3DD74}" type="presParOf" srcId="{B49654C9-2D03-48E8-B10A-55B3C80B3D2F}" destId="{BC15ED29-2FD1-471D-8387-0BBED1A07B76}" srcOrd="16" destOrd="0" presId="urn:microsoft.com/office/officeart/2008/layout/HorizontalMultiLevelHierarchy"/>
    <dgm:cxn modelId="{F15AEAD9-83E1-4CDD-9B2A-ED11263D33CB}" type="presParOf" srcId="{BC15ED29-2FD1-471D-8387-0BBED1A07B76}" destId="{DD0E7FE3-3AB3-4955-9A1E-54373686DF9C}" srcOrd="0" destOrd="0" presId="urn:microsoft.com/office/officeart/2008/layout/HorizontalMultiLevelHierarchy"/>
    <dgm:cxn modelId="{C588ADC9-A08A-41B7-B202-B94ABF81C556}" type="presParOf" srcId="{B49654C9-2D03-48E8-B10A-55B3C80B3D2F}" destId="{898C1FC7-2561-4DD3-9FE9-44B19E903A3B}" srcOrd="17" destOrd="0" presId="urn:microsoft.com/office/officeart/2008/layout/HorizontalMultiLevelHierarchy"/>
    <dgm:cxn modelId="{F2ACCA85-EB25-4CF6-8750-29A97BC843B7}" type="presParOf" srcId="{898C1FC7-2561-4DD3-9FE9-44B19E903A3B}" destId="{1DAB8B60-EE89-4DB5-95AA-5DAB7050DA32}" srcOrd="0" destOrd="0" presId="urn:microsoft.com/office/officeart/2008/layout/HorizontalMultiLevelHierarchy"/>
    <dgm:cxn modelId="{224A6DBA-A8A8-43D9-8A2E-521B6E21ED9F}" type="presParOf" srcId="{898C1FC7-2561-4DD3-9FE9-44B19E903A3B}" destId="{FF8C4A4E-3D18-4DCA-B46E-0E8C54B5E704}" srcOrd="1" destOrd="0" presId="urn:microsoft.com/office/officeart/2008/layout/HorizontalMultiLevelHierarchy"/>
    <dgm:cxn modelId="{E583374E-017C-484C-93A7-2EC5CF477E29}" type="presParOf" srcId="{B49654C9-2D03-48E8-B10A-55B3C80B3D2F}" destId="{FFF08EDA-3ED7-4270-8DD1-DBCA757A662D}" srcOrd="18" destOrd="0" presId="urn:microsoft.com/office/officeart/2008/layout/HorizontalMultiLevelHierarchy"/>
    <dgm:cxn modelId="{BA0551AC-4E95-49E3-A0E5-E21971C85054}" type="presParOf" srcId="{FFF08EDA-3ED7-4270-8DD1-DBCA757A662D}" destId="{B79AE669-B3C2-4766-84B3-7A084F5CE738}" srcOrd="0" destOrd="0" presId="urn:microsoft.com/office/officeart/2008/layout/HorizontalMultiLevelHierarchy"/>
    <dgm:cxn modelId="{A7036FAA-05EA-4180-94FC-82B207835E86}" type="presParOf" srcId="{B49654C9-2D03-48E8-B10A-55B3C80B3D2F}" destId="{94534731-70AC-47C7-A6D8-12C8EB5323A6}" srcOrd="19" destOrd="0" presId="urn:microsoft.com/office/officeart/2008/layout/HorizontalMultiLevelHierarchy"/>
    <dgm:cxn modelId="{9E333F87-B18B-4EE6-9017-95484D0EB46D}" type="presParOf" srcId="{94534731-70AC-47C7-A6D8-12C8EB5323A6}" destId="{43D61FDE-0EAD-456E-AD32-F3533F4D8463}" srcOrd="0" destOrd="0" presId="urn:microsoft.com/office/officeart/2008/layout/HorizontalMultiLevelHierarchy"/>
    <dgm:cxn modelId="{AC38F29A-0F8C-4F26-9C30-F671CA1ED293}" type="presParOf" srcId="{94534731-70AC-47C7-A6D8-12C8EB5323A6}" destId="{DC35615B-E2DA-4D11-A6AD-25EE1E265AE5}" srcOrd="1" destOrd="0" presId="urn:microsoft.com/office/officeart/2008/layout/HorizontalMultiLevelHierarchy"/>
    <dgm:cxn modelId="{93995857-790E-41E8-895D-BA5EA352BDF9}" type="presParOf" srcId="{B49654C9-2D03-48E8-B10A-55B3C80B3D2F}" destId="{A5B58805-EA6E-4DB4-BEB2-20C2E3BEACB9}" srcOrd="20" destOrd="0" presId="urn:microsoft.com/office/officeart/2008/layout/HorizontalMultiLevelHierarchy"/>
    <dgm:cxn modelId="{2FD18A95-77A2-42D1-AA4A-13F23210E128}" type="presParOf" srcId="{A5B58805-EA6E-4DB4-BEB2-20C2E3BEACB9}" destId="{250B337E-7E78-43D6-8D75-664ECCA98AA0}" srcOrd="0" destOrd="0" presId="urn:microsoft.com/office/officeart/2008/layout/HorizontalMultiLevelHierarchy"/>
    <dgm:cxn modelId="{F7385432-3D0F-4413-9A82-3912DE241FAD}" type="presParOf" srcId="{B49654C9-2D03-48E8-B10A-55B3C80B3D2F}" destId="{30815556-02E6-4DD1-A248-ACE0F33EEA29}" srcOrd="21" destOrd="0" presId="urn:microsoft.com/office/officeart/2008/layout/HorizontalMultiLevelHierarchy"/>
    <dgm:cxn modelId="{2BFE2975-8A2E-4FD9-8FF5-A223CAEB3FB8}" type="presParOf" srcId="{30815556-02E6-4DD1-A248-ACE0F33EEA29}" destId="{6340F06D-DE6E-4F68-9E29-DBD6680BE282}" srcOrd="0" destOrd="0" presId="urn:microsoft.com/office/officeart/2008/layout/HorizontalMultiLevelHierarchy"/>
    <dgm:cxn modelId="{3A5EF86F-3EBA-435E-A401-CD14A4C18681}" type="presParOf" srcId="{30815556-02E6-4DD1-A248-ACE0F33EEA29}" destId="{BE086AF2-AD44-4A9D-B211-C83C2359D8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648E8-C5A7-4A89-AFF1-B78CEB04C980}">
      <dsp:nvSpPr>
        <dsp:cNvPr id="0" name=""/>
        <dsp:cNvSpPr/>
      </dsp:nvSpPr>
      <dsp:spPr>
        <a:xfrm>
          <a:off x="0" y="1816228"/>
          <a:ext cx="2165352" cy="437568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HRMS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2816" y="1829044"/>
        <a:ext cx="2139720" cy="411936"/>
      </dsp:txXfrm>
    </dsp:sp>
    <dsp:sp modelId="{251D9949-4298-476D-937A-3EC37AA15AE2}">
      <dsp:nvSpPr>
        <dsp:cNvPr id="0" name=""/>
        <dsp:cNvSpPr/>
      </dsp:nvSpPr>
      <dsp:spPr>
        <a:xfrm rot="18735558">
          <a:off x="1780905" y="1157545"/>
          <a:ext cx="2347671" cy="17402"/>
        </a:xfrm>
        <a:custGeom>
          <a:avLst/>
          <a:gdLst/>
          <a:ahLst/>
          <a:cxnLst/>
          <a:rect l="0" t="0" r="0" b="0"/>
          <a:pathLst>
            <a:path>
              <a:moveTo>
                <a:pt x="0" y="8701"/>
              </a:moveTo>
              <a:lnTo>
                <a:pt x="2347671" y="870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641571" y="1107554"/>
        <a:ext cx="2626341" cy="117383"/>
      </dsp:txXfrm>
    </dsp:sp>
    <dsp:sp modelId="{561FDA4B-D831-458F-9074-EAFD120F6FDB}">
      <dsp:nvSpPr>
        <dsp:cNvPr id="0" name=""/>
        <dsp:cNvSpPr/>
      </dsp:nvSpPr>
      <dsp:spPr>
        <a:xfrm>
          <a:off x="3744131" y="2713"/>
          <a:ext cx="3256744" cy="58953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NHÂN VIÊN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1398" y="19980"/>
        <a:ext cx="3222210" cy="554997"/>
      </dsp:txXfrm>
    </dsp:sp>
    <dsp:sp modelId="{D9B39748-1AA5-416B-8E28-997B78E4F68C}">
      <dsp:nvSpPr>
        <dsp:cNvPr id="0" name=""/>
        <dsp:cNvSpPr/>
      </dsp:nvSpPr>
      <dsp:spPr>
        <a:xfrm rot="19533995">
          <a:off x="1997655" y="1485128"/>
          <a:ext cx="1914172" cy="17402"/>
        </a:xfrm>
        <a:custGeom>
          <a:avLst/>
          <a:gdLst/>
          <a:ahLst/>
          <a:cxnLst/>
          <a:rect l="0" t="0" r="0" b="0"/>
          <a:pathLst>
            <a:path>
              <a:moveTo>
                <a:pt x="0" y="8701"/>
              </a:moveTo>
              <a:lnTo>
                <a:pt x="1914172" y="870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787724" y="1445975"/>
        <a:ext cx="2334033" cy="95708"/>
      </dsp:txXfrm>
    </dsp:sp>
    <dsp:sp modelId="{A1ED3BC7-59F5-4374-9A70-1741C141C460}">
      <dsp:nvSpPr>
        <dsp:cNvPr id="0" name=""/>
        <dsp:cNvSpPr/>
      </dsp:nvSpPr>
      <dsp:spPr>
        <a:xfrm>
          <a:off x="3744131" y="657881"/>
          <a:ext cx="3256744" cy="58953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CÔNG VIỆC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1398" y="675148"/>
        <a:ext cx="3222210" cy="554997"/>
      </dsp:txXfrm>
    </dsp:sp>
    <dsp:sp modelId="{4A172785-A2D1-4DB1-8A83-E7738D65C832}">
      <dsp:nvSpPr>
        <dsp:cNvPr id="0" name=""/>
        <dsp:cNvSpPr/>
      </dsp:nvSpPr>
      <dsp:spPr>
        <a:xfrm rot="20691542">
          <a:off x="2136964" y="1812712"/>
          <a:ext cx="1635555" cy="17402"/>
        </a:xfrm>
        <a:custGeom>
          <a:avLst/>
          <a:gdLst/>
          <a:ahLst/>
          <a:cxnLst/>
          <a:rect l="0" t="0" r="0" b="0"/>
          <a:pathLst>
            <a:path>
              <a:moveTo>
                <a:pt x="0" y="8701"/>
              </a:moveTo>
              <a:lnTo>
                <a:pt x="1635555" y="870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895357" y="1780524"/>
        <a:ext cx="2118769" cy="81777"/>
      </dsp:txXfrm>
    </dsp:sp>
    <dsp:sp modelId="{0AB86A89-59B5-45BE-B903-D60E57B8F825}">
      <dsp:nvSpPr>
        <dsp:cNvPr id="0" name=""/>
        <dsp:cNvSpPr/>
      </dsp:nvSpPr>
      <dsp:spPr>
        <a:xfrm>
          <a:off x="3744131" y="1313048"/>
          <a:ext cx="3256744" cy="58953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KHÁCH HÀNG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1398" y="1330315"/>
        <a:ext cx="3222210" cy="554997"/>
      </dsp:txXfrm>
    </dsp:sp>
    <dsp:sp modelId="{AE5C6FDB-C6DA-4C5F-B9B8-C6148C30FD95}">
      <dsp:nvSpPr>
        <dsp:cNvPr id="0" name=""/>
        <dsp:cNvSpPr/>
      </dsp:nvSpPr>
      <dsp:spPr>
        <a:xfrm rot="492989">
          <a:off x="2157165" y="2140295"/>
          <a:ext cx="1595152" cy="17402"/>
        </a:xfrm>
        <a:custGeom>
          <a:avLst/>
          <a:gdLst/>
          <a:ahLst/>
          <a:cxnLst/>
          <a:rect l="0" t="0" r="0" b="0"/>
          <a:pathLst>
            <a:path>
              <a:moveTo>
                <a:pt x="0" y="8701"/>
              </a:moveTo>
              <a:lnTo>
                <a:pt x="1595152" y="870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951987" y="2109118"/>
        <a:ext cx="2005508" cy="79757"/>
      </dsp:txXfrm>
    </dsp:sp>
    <dsp:sp modelId="{3560CD38-9CBF-424C-85AC-7152CE81A4F7}">
      <dsp:nvSpPr>
        <dsp:cNvPr id="0" name=""/>
        <dsp:cNvSpPr/>
      </dsp:nvSpPr>
      <dsp:spPr>
        <a:xfrm>
          <a:off x="3744131" y="1968215"/>
          <a:ext cx="3256744" cy="58953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TIỀN LƯƠNG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1398" y="1985482"/>
        <a:ext cx="3222210" cy="554997"/>
      </dsp:txXfrm>
    </dsp:sp>
    <dsp:sp modelId="{C1A8E8C9-1004-4740-82B9-DF951A26EBCF}">
      <dsp:nvSpPr>
        <dsp:cNvPr id="0" name=""/>
        <dsp:cNvSpPr/>
      </dsp:nvSpPr>
      <dsp:spPr>
        <a:xfrm rot="1753305">
          <a:off x="2050243" y="2467879"/>
          <a:ext cx="1808997" cy="17402"/>
        </a:xfrm>
        <a:custGeom>
          <a:avLst/>
          <a:gdLst/>
          <a:ahLst/>
          <a:cxnLst/>
          <a:rect l="0" t="0" r="0" b="0"/>
          <a:pathLst>
            <a:path>
              <a:moveTo>
                <a:pt x="0" y="8701"/>
              </a:moveTo>
              <a:lnTo>
                <a:pt x="1808997" y="870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948963" y="2431355"/>
        <a:ext cx="2011557" cy="90449"/>
      </dsp:txXfrm>
    </dsp:sp>
    <dsp:sp modelId="{38448179-AA51-4FA7-9EDC-CC31F551CE8D}">
      <dsp:nvSpPr>
        <dsp:cNvPr id="0" name=""/>
        <dsp:cNvSpPr/>
      </dsp:nvSpPr>
      <dsp:spPr>
        <a:xfrm>
          <a:off x="3744131" y="2623382"/>
          <a:ext cx="3256744" cy="58953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KHO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1398" y="2640649"/>
        <a:ext cx="3222210" cy="554997"/>
      </dsp:txXfrm>
    </dsp:sp>
    <dsp:sp modelId="{A65842E2-2756-4AA3-ACD5-661BF99D6BA6}">
      <dsp:nvSpPr>
        <dsp:cNvPr id="0" name=""/>
        <dsp:cNvSpPr/>
      </dsp:nvSpPr>
      <dsp:spPr>
        <a:xfrm rot="2655363">
          <a:off x="1852593" y="2795463"/>
          <a:ext cx="2204295" cy="17402"/>
        </a:xfrm>
        <a:custGeom>
          <a:avLst/>
          <a:gdLst/>
          <a:ahLst/>
          <a:cxnLst/>
          <a:rect l="0" t="0" r="0" b="0"/>
          <a:pathLst>
            <a:path>
              <a:moveTo>
                <a:pt x="0" y="8701"/>
              </a:moveTo>
              <a:lnTo>
                <a:pt x="2204295" y="870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886790" y="2749056"/>
        <a:ext cx="2135902" cy="110214"/>
      </dsp:txXfrm>
    </dsp:sp>
    <dsp:sp modelId="{9E88AACE-8C95-40B2-B4DE-97FB8A180EE8}">
      <dsp:nvSpPr>
        <dsp:cNvPr id="0" name=""/>
        <dsp:cNvSpPr/>
      </dsp:nvSpPr>
      <dsp:spPr>
        <a:xfrm>
          <a:off x="3744131" y="3278549"/>
          <a:ext cx="3256744" cy="58953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N. NHÂN LỰC 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1398" y="3295816"/>
        <a:ext cx="3222210" cy="554997"/>
      </dsp:txXfrm>
    </dsp:sp>
    <dsp:sp modelId="{C70B4275-EA50-4901-8DC5-00717C8CC7B4}">
      <dsp:nvSpPr>
        <dsp:cNvPr id="0" name=""/>
        <dsp:cNvSpPr/>
      </dsp:nvSpPr>
      <dsp:spPr>
        <a:xfrm rot="3255304">
          <a:off x="1603459" y="3123046"/>
          <a:ext cx="2702564" cy="17402"/>
        </a:xfrm>
        <a:custGeom>
          <a:avLst/>
          <a:gdLst/>
          <a:ahLst/>
          <a:cxnLst/>
          <a:rect l="0" t="0" r="0" b="0"/>
          <a:pathLst>
            <a:path>
              <a:moveTo>
                <a:pt x="0" y="8701"/>
              </a:moveTo>
              <a:lnTo>
                <a:pt x="2702564" y="870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625478" y="3064183"/>
        <a:ext cx="2658526" cy="135128"/>
      </dsp:txXfrm>
    </dsp:sp>
    <dsp:sp modelId="{9879EFCA-31A3-4AB3-B530-52A7A54D420E}">
      <dsp:nvSpPr>
        <dsp:cNvPr id="0" name=""/>
        <dsp:cNvSpPr/>
      </dsp:nvSpPr>
      <dsp:spPr>
        <a:xfrm>
          <a:off x="3744131" y="3933717"/>
          <a:ext cx="3256744" cy="58953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BÁO CÁO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1398" y="3950984"/>
        <a:ext cx="3222210" cy="554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58805-EA6E-4DB4-BEB2-20C2E3BEACB9}">
      <dsp:nvSpPr>
        <dsp:cNvPr id="0" name=""/>
        <dsp:cNvSpPr/>
      </dsp:nvSpPr>
      <dsp:spPr>
        <a:xfrm>
          <a:off x="1218666" y="2688032"/>
          <a:ext cx="1235472" cy="2473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7736" y="0"/>
              </a:lnTo>
              <a:lnTo>
                <a:pt x="617736" y="2473663"/>
              </a:lnTo>
              <a:lnTo>
                <a:pt x="1235472" y="247366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67277" y="3855738"/>
        <a:ext cx="138251" cy="138251"/>
      </dsp:txXfrm>
    </dsp:sp>
    <dsp:sp modelId="{FFF08EDA-3ED7-4270-8DD1-DBCA757A662D}">
      <dsp:nvSpPr>
        <dsp:cNvPr id="0" name=""/>
        <dsp:cNvSpPr/>
      </dsp:nvSpPr>
      <dsp:spPr>
        <a:xfrm>
          <a:off x="1218666" y="2688032"/>
          <a:ext cx="1235472" cy="1977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7736" y="0"/>
              </a:lnTo>
              <a:lnTo>
                <a:pt x="617736" y="1977740"/>
              </a:lnTo>
              <a:lnTo>
                <a:pt x="1235472" y="197774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70443" y="3618604"/>
        <a:ext cx="2331920" cy="116596"/>
      </dsp:txXfrm>
    </dsp:sp>
    <dsp:sp modelId="{BC15ED29-2FD1-471D-8387-0BBED1A07B76}">
      <dsp:nvSpPr>
        <dsp:cNvPr id="0" name=""/>
        <dsp:cNvSpPr/>
      </dsp:nvSpPr>
      <dsp:spPr>
        <a:xfrm>
          <a:off x="1218666" y="2688032"/>
          <a:ext cx="1235472" cy="1481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7736" y="0"/>
              </a:lnTo>
              <a:lnTo>
                <a:pt x="617736" y="1481817"/>
              </a:lnTo>
              <a:lnTo>
                <a:pt x="1235472" y="1481817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871755" y="3380709"/>
        <a:ext cx="1929294" cy="96464"/>
      </dsp:txXfrm>
    </dsp:sp>
    <dsp:sp modelId="{F8BBC12B-B0DC-442F-BB94-B0BCC540C153}">
      <dsp:nvSpPr>
        <dsp:cNvPr id="0" name=""/>
        <dsp:cNvSpPr/>
      </dsp:nvSpPr>
      <dsp:spPr>
        <a:xfrm>
          <a:off x="1218666" y="2688032"/>
          <a:ext cx="1235472" cy="985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7736" y="0"/>
              </a:lnTo>
              <a:lnTo>
                <a:pt x="617736" y="985894"/>
              </a:lnTo>
              <a:lnTo>
                <a:pt x="1235472" y="98589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046089" y="3141464"/>
        <a:ext cx="1580626" cy="79031"/>
      </dsp:txXfrm>
    </dsp:sp>
    <dsp:sp modelId="{82EE3364-70B2-4D46-BA19-8C45EF218858}">
      <dsp:nvSpPr>
        <dsp:cNvPr id="0" name=""/>
        <dsp:cNvSpPr/>
      </dsp:nvSpPr>
      <dsp:spPr>
        <a:xfrm>
          <a:off x="1218666" y="2688032"/>
          <a:ext cx="1235472" cy="48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7736" y="0"/>
              </a:lnTo>
              <a:lnTo>
                <a:pt x="617736" y="489971"/>
              </a:lnTo>
              <a:lnTo>
                <a:pt x="1235472" y="48997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171860" y="2899791"/>
        <a:ext cx="1329084" cy="66454"/>
      </dsp:txXfrm>
    </dsp:sp>
    <dsp:sp modelId="{11FE414F-DD2E-43AD-9704-64363B1C8B21}">
      <dsp:nvSpPr>
        <dsp:cNvPr id="0" name=""/>
        <dsp:cNvSpPr/>
      </dsp:nvSpPr>
      <dsp:spPr>
        <a:xfrm>
          <a:off x="1218666" y="2636361"/>
          <a:ext cx="1235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671"/>
              </a:moveTo>
              <a:lnTo>
                <a:pt x="617736" y="51671"/>
              </a:lnTo>
              <a:lnTo>
                <a:pt x="617736" y="45720"/>
              </a:lnTo>
              <a:lnTo>
                <a:pt x="1235472" y="4572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218659" y="2651194"/>
        <a:ext cx="1235487" cy="61774"/>
      </dsp:txXfrm>
    </dsp:sp>
    <dsp:sp modelId="{BDF8344B-2685-4CE4-A314-8485F99131F8}">
      <dsp:nvSpPr>
        <dsp:cNvPr id="0" name=""/>
        <dsp:cNvSpPr/>
      </dsp:nvSpPr>
      <dsp:spPr>
        <a:xfrm>
          <a:off x="5610928" y="2186158"/>
          <a:ext cx="260260" cy="148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130" y="0"/>
              </a:lnTo>
              <a:lnTo>
                <a:pt x="130130" y="1487768"/>
              </a:lnTo>
              <a:lnTo>
                <a:pt x="260260" y="148776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703299" y="2892283"/>
        <a:ext cx="75518" cy="75518"/>
      </dsp:txXfrm>
    </dsp:sp>
    <dsp:sp modelId="{D45F2636-601D-4311-8EF4-3AC42460306C}">
      <dsp:nvSpPr>
        <dsp:cNvPr id="0" name=""/>
        <dsp:cNvSpPr/>
      </dsp:nvSpPr>
      <dsp:spPr>
        <a:xfrm>
          <a:off x="5610928" y="2186158"/>
          <a:ext cx="260260" cy="991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130" y="0"/>
              </a:lnTo>
              <a:lnTo>
                <a:pt x="130130" y="991845"/>
              </a:lnTo>
              <a:lnTo>
                <a:pt x="260260" y="99184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715423" y="2656445"/>
        <a:ext cx="51271" cy="51271"/>
      </dsp:txXfrm>
    </dsp:sp>
    <dsp:sp modelId="{00EDC109-5C8F-4A72-BB3F-79CC231423B1}">
      <dsp:nvSpPr>
        <dsp:cNvPr id="0" name=""/>
        <dsp:cNvSpPr/>
      </dsp:nvSpPr>
      <dsp:spPr>
        <a:xfrm>
          <a:off x="5610928" y="2186158"/>
          <a:ext cx="260260" cy="495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130" y="0"/>
              </a:lnTo>
              <a:lnTo>
                <a:pt x="130130" y="495922"/>
              </a:lnTo>
              <a:lnTo>
                <a:pt x="260260" y="495922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461025" y="2420118"/>
        <a:ext cx="560066" cy="28003"/>
      </dsp:txXfrm>
    </dsp:sp>
    <dsp:sp modelId="{F31609B2-36CC-47DF-BB14-FE4318703688}">
      <dsp:nvSpPr>
        <dsp:cNvPr id="0" name=""/>
        <dsp:cNvSpPr/>
      </dsp:nvSpPr>
      <dsp:spPr>
        <a:xfrm>
          <a:off x="5610928" y="2140438"/>
          <a:ext cx="260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260" y="4572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610928" y="2179652"/>
        <a:ext cx="260260" cy="13013"/>
      </dsp:txXfrm>
    </dsp:sp>
    <dsp:sp modelId="{BAE46E4A-6C73-4078-9A02-04CD4975BBDC}">
      <dsp:nvSpPr>
        <dsp:cNvPr id="0" name=""/>
        <dsp:cNvSpPr/>
      </dsp:nvSpPr>
      <dsp:spPr>
        <a:xfrm>
          <a:off x="5610928" y="1690235"/>
          <a:ext cx="260260" cy="495922"/>
        </a:xfrm>
        <a:custGeom>
          <a:avLst/>
          <a:gdLst/>
          <a:ahLst/>
          <a:cxnLst/>
          <a:rect l="0" t="0" r="0" b="0"/>
          <a:pathLst>
            <a:path>
              <a:moveTo>
                <a:pt x="0" y="495922"/>
              </a:moveTo>
              <a:lnTo>
                <a:pt x="130130" y="495922"/>
              </a:lnTo>
              <a:lnTo>
                <a:pt x="130130" y="0"/>
              </a:lnTo>
              <a:lnTo>
                <a:pt x="260260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461025" y="1924195"/>
        <a:ext cx="560066" cy="28003"/>
      </dsp:txXfrm>
    </dsp:sp>
    <dsp:sp modelId="{6668E723-D78D-4930-8556-BBC80EC24CBE}">
      <dsp:nvSpPr>
        <dsp:cNvPr id="0" name=""/>
        <dsp:cNvSpPr/>
      </dsp:nvSpPr>
      <dsp:spPr>
        <a:xfrm>
          <a:off x="5610928" y="1194312"/>
          <a:ext cx="260260" cy="991845"/>
        </a:xfrm>
        <a:custGeom>
          <a:avLst/>
          <a:gdLst/>
          <a:ahLst/>
          <a:cxnLst/>
          <a:rect l="0" t="0" r="0" b="0"/>
          <a:pathLst>
            <a:path>
              <a:moveTo>
                <a:pt x="0" y="991845"/>
              </a:moveTo>
              <a:lnTo>
                <a:pt x="130130" y="991845"/>
              </a:lnTo>
              <a:lnTo>
                <a:pt x="130130" y="0"/>
              </a:lnTo>
              <a:lnTo>
                <a:pt x="260260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228346" y="1664600"/>
        <a:ext cx="1025423" cy="51271"/>
      </dsp:txXfrm>
    </dsp:sp>
    <dsp:sp modelId="{5DDC7BDE-3B77-4FB4-B28A-FF6DF17ED15A}">
      <dsp:nvSpPr>
        <dsp:cNvPr id="0" name=""/>
        <dsp:cNvSpPr/>
      </dsp:nvSpPr>
      <dsp:spPr>
        <a:xfrm>
          <a:off x="5610928" y="698389"/>
          <a:ext cx="260260" cy="1487768"/>
        </a:xfrm>
        <a:custGeom>
          <a:avLst/>
          <a:gdLst/>
          <a:ahLst/>
          <a:cxnLst/>
          <a:rect l="0" t="0" r="0" b="0"/>
          <a:pathLst>
            <a:path>
              <a:moveTo>
                <a:pt x="0" y="1487768"/>
              </a:moveTo>
              <a:lnTo>
                <a:pt x="130130" y="1487768"/>
              </a:lnTo>
              <a:lnTo>
                <a:pt x="130130" y="0"/>
              </a:lnTo>
              <a:lnTo>
                <a:pt x="260260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985877" y="1404515"/>
        <a:ext cx="1510361" cy="75518"/>
      </dsp:txXfrm>
    </dsp:sp>
    <dsp:sp modelId="{CA426F67-3090-4D71-834D-DB2395943C2A}">
      <dsp:nvSpPr>
        <dsp:cNvPr id="0" name=""/>
        <dsp:cNvSpPr/>
      </dsp:nvSpPr>
      <dsp:spPr>
        <a:xfrm>
          <a:off x="1218666" y="2186158"/>
          <a:ext cx="1235472" cy="501874"/>
        </a:xfrm>
        <a:custGeom>
          <a:avLst/>
          <a:gdLst/>
          <a:ahLst/>
          <a:cxnLst/>
          <a:rect l="0" t="0" r="0" b="0"/>
          <a:pathLst>
            <a:path>
              <a:moveTo>
                <a:pt x="0" y="501874"/>
              </a:moveTo>
              <a:lnTo>
                <a:pt x="617736" y="501874"/>
              </a:lnTo>
              <a:lnTo>
                <a:pt x="617736" y="0"/>
              </a:lnTo>
              <a:lnTo>
                <a:pt x="1235472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169644" y="2403757"/>
        <a:ext cx="1333518" cy="66675"/>
      </dsp:txXfrm>
    </dsp:sp>
    <dsp:sp modelId="{31892662-8882-4F5B-B3D1-4A8F35DDEA36}">
      <dsp:nvSpPr>
        <dsp:cNvPr id="0" name=""/>
        <dsp:cNvSpPr/>
      </dsp:nvSpPr>
      <dsp:spPr>
        <a:xfrm>
          <a:off x="1218666" y="1690235"/>
          <a:ext cx="1235472" cy="997796"/>
        </a:xfrm>
        <a:custGeom>
          <a:avLst/>
          <a:gdLst/>
          <a:ahLst/>
          <a:cxnLst/>
          <a:rect l="0" t="0" r="0" b="0"/>
          <a:pathLst>
            <a:path>
              <a:moveTo>
                <a:pt x="0" y="997796"/>
              </a:moveTo>
              <a:lnTo>
                <a:pt x="617736" y="997796"/>
              </a:lnTo>
              <a:lnTo>
                <a:pt x="617736" y="0"/>
              </a:lnTo>
              <a:lnTo>
                <a:pt x="1235472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042364" y="2149432"/>
        <a:ext cx="1588078" cy="79403"/>
      </dsp:txXfrm>
    </dsp:sp>
    <dsp:sp modelId="{BAB23876-82FF-4D54-AA21-1BE39A612B83}">
      <dsp:nvSpPr>
        <dsp:cNvPr id="0" name=""/>
        <dsp:cNvSpPr/>
      </dsp:nvSpPr>
      <dsp:spPr>
        <a:xfrm>
          <a:off x="1218666" y="1194312"/>
          <a:ext cx="1235472" cy="1493719"/>
        </a:xfrm>
        <a:custGeom>
          <a:avLst/>
          <a:gdLst/>
          <a:ahLst/>
          <a:cxnLst/>
          <a:rect l="0" t="0" r="0" b="0"/>
          <a:pathLst>
            <a:path>
              <a:moveTo>
                <a:pt x="0" y="1493719"/>
              </a:moveTo>
              <a:lnTo>
                <a:pt x="617736" y="1493719"/>
              </a:lnTo>
              <a:lnTo>
                <a:pt x="617736" y="0"/>
              </a:lnTo>
              <a:lnTo>
                <a:pt x="1235472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867177" y="1892711"/>
        <a:ext cx="1938450" cy="96922"/>
      </dsp:txXfrm>
    </dsp:sp>
    <dsp:sp modelId="{0A6C442C-6C14-4287-8288-E189E5502099}">
      <dsp:nvSpPr>
        <dsp:cNvPr id="0" name=""/>
        <dsp:cNvSpPr/>
      </dsp:nvSpPr>
      <dsp:spPr>
        <a:xfrm>
          <a:off x="1218666" y="698389"/>
          <a:ext cx="1235472" cy="1989642"/>
        </a:xfrm>
        <a:custGeom>
          <a:avLst/>
          <a:gdLst/>
          <a:ahLst/>
          <a:cxnLst/>
          <a:rect l="0" t="0" r="0" b="0"/>
          <a:pathLst>
            <a:path>
              <a:moveTo>
                <a:pt x="0" y="1989642"/>
              </a:moveTo>
              <a:lnTo>
                <a:pt x="617736" y="1989642"/>
              </a:lnTo>
              <a:lnTo>
                <a:pt x="617736" y="0"/>
              </a:lnTo>
              <a:lnTo>
                <a:pt x="1235472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65391" y="1634660"/>
        <a:ext cx="2342022" cy="117101"/>
      </dsp:txXfrm>
    </dsp:sp>
    <dsp:sp modelId="{5345D70B-8132-4FF7-A32E-0CCF805FF634}">
      <dsp:nvSpPr>
        <dsp:cNvPr id="0" name=""/>
        <dsp:cNvSpPr/>
      </dsp:nvSpPr>
      <dsp:spPr>
        <a:xfrm>
          <a:off x="1218666" y="202466"/>
          <a:ext cx="1235472" cy="2485565"/>
        </a:xfrm>
        <a:custGeom>
          <a:avLst/>
          <a:gdLst/>
          <a:ahLst/>
          <a:cxnLst/>
          <a:rect l="0" t="0" r="0" b="0"/>
          <a:pathLst>
            <a:path>
              <a:moveTo>
                <a:pt x="0" y="2485565"/>
              </a:moveTo>
              <a:lnTo>
                <a:pt x="617736" y="2485565"/>
              </a:lnTo>
              <a:lnTo>
                <a:pt x="617736" y="0"/>
              </a:lnTo>
              <a:lnTo>
                <a:pt x="1235472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48560" y="1375857"/>
        <a:ext cx="2775685" cy="138784"/>
      </dsp:txXfrm>
    </dsp:sp>
    <dsp:sp modelId="{82539982-F3E6-46BC-ACDA-9CFA9930EACE}">
      <dsp:nvSpPr>
        <dsp:cNvPr id="0" name=""/>
        <dsp:cNvSpPr/>
      </dsp:nvSpPr>
      <dsp:spPr>
        <a:xfrm>
          <a:off x="0" y="2062124"/>
          <a:ext cx="1185516" cy="1251816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QUẢN LÝ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NHÂN VIÊN</a:t>
          </a:r>
          <a:endParaRPr lang="en-US" sz="2000" b="1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0" y="2062124"/>
        <a:ext cx="1185516" cy="1251816"/>
      </dsp:txXfrm>
    </dsp:sp>
    <dsp:sp modelId="{BDDCA773-820E-4B57-A854-645CBCA39B69}">
      <dsp:nvSpPr>
        <dsp:cNvPr id="0" name=""/>
        <dsp:cNvSpPr/>
      </dsp:nvSpPr>
      <dsp:spPr>
        <a:xfrm>
          <a:off x="2454139" y="4097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CHẤM CÔNG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4097"/>
        <a:ext cx="3156788" cy="396738"/>
      </dsp:txXfrm>
    </dsp:sp>
    <dsp:sp modelId="{085F5C75-3F5F-4BC4-8845-947CFA1C6C05}">
      <dsp:nvSpPr>
        <dsp:cNvPr id="0" name=""/>
        <dsp:cNvSpPr/>
      </dsp:nvSpPr>
      <dsp:spPr>
        <a:xfrm>
          <a:off x="2454139" y="500020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ĐƠN XIN NGHỈ PHÉP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500020"/>
        <a:ext cx="3156788" cy="396738"/>
      </dsp:txXfrm>
    </dsp:sp>
    <dsp:sp modelId="{7530B4C3-A0BB-4350-85EC-B9A4C6D11631}">
      <dsp:nvSpPr>
        <dsp:cNvPr id="0" name=""/>
        <dsp:cNvSpPr/>
      </dsp:nvSpPr>
      <dsp:spPr>
        <a:xfrm>
          <a:off x="2454139" y="995943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CÔNG VIÊC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995943"/>
        <a:ext cx="3156788" cy="396738"/>
      </dsp:txXfrm>
    </dsp:sp>
    <dsp:sp modelId="{A8651DE3-80B0-4F4B-9431-CBB6E898FCDA}">
      <dsp:nvSpPr>
        <dsp:cNvPr id="0" name=""/>
        <dsp:cNvSpPr/>
      </dsp:nvSpPr>
      <dsp:spPr>
        <a:xfrm>
          <a:off x="2454139" y="1491866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HỢP ĐỒNG LAO ĐỘNG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1491866"/>
        <a:ext cx="3156788" cy="396738"/>
      </dsp:txXfrm>
    </dsp:sp>
    <dsp:sp modelId="{27251FF0-552A-46EC-AC4B-2F98EE2BF8FD}">
      <dsp:nvSpPr>
        <dsp:cNvPr id="0" name=""/>
        <dsp:cNvSpPr/>
      </dsp:nvSpPr>
      <dsp:spPr>
        <a:xfrm>
          <a:off x="2454139" y="1987789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HỒ SƠ NHÂN VIÊN</a:t>
          </a:r>
          <a:endParaRPr lang="en-US" sz="2000" b="1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1987789"/>
        <a:ext cx="3156788" cy="396738"/>
      </dsp:txXfrm>
    </dsp:sp>
    <dsp:sp modelId="{012E353C-1725-49C0-A338-1BAF0A70C8FF}">
      <dsp:nvSpPr>
        <dsp:cNvPr id="0" name=""/>
        <dsp:cNvSpPr/>
      </dsp:nvSpPr>
      <dsp:spPr>
        <a:xfrm>
          <a:off x="5871188" y="500020"/>
          <a:ext cx="233074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Tin Chung</a:t>
          </a:r>
          <a:endParaRPr lang="en-US" sz="2000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71188" y="500020"/>
        <a:ext cx="2330748" cy="396738"/>
      </dsp:txXfrm>
    </dsp:sp>
    <dsp:sp modelId="{D03423F0-AADF-43B8-8E2F-470DBDAE3DA2}">
      <dsp:nvSpPr>
        <dsp:cNvPr id="0" name=""/>
        <dsp:cNvSpPr/>
      </dsp:nvSpPr>
      <dsp:spPr>
        <a:xfrm>
          <a:off x="5871188" y="995943"/>
          <a:ext cx="233074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Lương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&amp;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Cấp</a:t>
          </a:r>
          <a:endParaRPr lang="en-US" sz="2000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71188" y="995943"/>
        <a:ext cx="2330748" cy="396738"/>
      </dsp:txXfrm>
    </dsp:sp>
    <dsp:sp modelId="{91AC01AA-3653-4CDC-84E8-8D1289E6B596}">
      <dsp:nvSpPr>
        <dsp:cNvPr id="0" name=""/>
        <dsp:cNvSpPr/>
      </dsp:nvSpPr>
      <dsp:spPr>
        <a:xfrm>
          <a:off x="5871188" y="1491866"/>
          <a:ext cx="233074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Quá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Tác</a:t>
          </a:r>
          <a:endParaRPr lang="en-US" sz="2000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71188" y="1491866"/>
        <a:ext cx="2330748" cy="396738"/>
      </dsp:txXfrm>
    </dsp:sp>
    <dsp:sp modelId="{D3B733D8-8C46-4B34-86FF-FD5A2A907743}">
      <dsp:nvSpPr>
        <dsp:cNvPr id="0" name=""/>
        <dsp:cNvSpPr/>
      </dsp:nvSpPr>
      <dsp:spPr>
        <a:xfrm>
          <a:off x="5871188" y="1987789"/>
          <a:ext cx="233074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Quan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Gia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Đình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en-US" sz="2000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71188" y="1987789"/>
        <a:ext cx="2330748" cy="396738"/>
      </dsp:txXfrm>
    </dsp:sp>
    <dsp:sp modelId="{4256CF3D-3C89-4289-9954-9EFCE490F15B}">
      <dsp:nvSpPr>
        <dsp:cNvPr id="0" name=""/>
        <dsp:cNvSpPr/>
      </dsp:nvSpPr>
      <dsp:spPr>
        <a:xfrm>
          <a:off x="5871188" y="2483712"/>
          <a:ext cx="233074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Lịch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Sử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Thân</a:t>
          </a:r>
          <a:endParaRPr lang="en-US" sz="2000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71188" y="2483712"/>
        <a:ext cx="2330748" cy="396738"/>
      </dsp:txXfrm>
    </dsp:sp>
    <dsp:sp modelId="{CCF061F1-40F9-4321-9DEB-B6582745E313}">
      <dsp:nvSpPr>
        <dsp:cNvPr id="0" name=""/>
        <dsp:cNvSpPr/>
      </dsp:nvSpPr>
      <dsp:spPr>
        <a:xfrm>
          <a:off x="5871188" y="2979635"/>
          <a:ext cx="2318893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Đây</a:t>
          </a:r>
          <a:endParaRPr lang="en-US" sz="2000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71188" y="2979635"/>
        <a:ext cx="2318893" cy="396738"/>
      </dsp:txXfrm>
    </dsp:sp>
    <dsp:sp modelId="{8B888272-B73A-4126-A0B9-5FA6DC64D960}">
      <dsp:nvSpPr>
        <dsp:cNvPr id="0" name=""/>
        <dsp:cNvSpPr/>
      </dsp:nvSpPr>
      <dsp:spPr>
        <a:xfrm>
          <a:off x="5871188" y="3475558"/>
          <a:ext cx="2318893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Vấn</a:t>
          </a:r>
          <a:endParaRPr lang="en-US" sz="2000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71188" y="3475558"/>
        <a:ext cx="2318893" cy="396738"/>
      </dsp:txXfrm>
    </dsp:sp>
    <dsp:sp modelId="{D8ACE150-5727-4DD8-93B5-4B9D8939122F}">
      <dsp:nvSpPr>
        <dsp:cNvPr id="0" name=""/>
        <dsp:cNvSpPr/>
      </dsp:nvSpPr>
      <dsp:spPr>
        <a:xfrm>
          <a:off x="2454139" y="2483712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ĐĂNG KÝ CÔNG TÁC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2483712"/>
        <a:ext cx="3156788" cy="396738"/>
      </dsp:txXfrm>
    </dsp:sp>
    <dsp:sp modelId="{68FC188C-F9CB-4FF3-A3DC-EA8D9FA51988}">
      <dsp:nvSpPr>
        <dsp:cNvPr id="0" name=""/>
        <dsp:cNvSpPr/>
      </dsp:nvSpPr>
      <dsp:spPr>
        <a:xfrm>
          <a:off x="2454139" y="2979635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KHEN THƯỞNG KỶ LUẬT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2979635"/>
        <a:ext cx="3156788" cy="396738"/>
      </dsp:txXfrm>
    </dsp:sp>
    <dsp:sp modelId="{0515D8D9-3E07-47AC-932B-7E97B676F40A}">
      <dsp:nvSpPr>
        <dsp:cNvPr id="0" name=""/>
        <dsp:cNvSpPr/>
      </dsp:nvSpPr>
      <dsp:spPr>
        <a:xfrm>
          <a:off x="2454139" y="3475558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ĐÀO TẠO BỒI DƯỠNG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3475558"/>
        <a:ext cx="3156788" cy="396738"/>
      </dsp:txXfrm>
    </dsp:sp>
    <dsp:sp modelId="{1DAB8B60-EE89-4DB5-95AA-5DAB7050DA32}">
      <dsp:nvSpPr>
        <dsp:cNvPr id="0" name=""/>
        <dsp:cNvSpPr/>
      </dsp:nvSpPr>
      <dsp:spPr>
        <a:xfrm>
          <a:off x="2454139" y="3971481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BẢO HIỂM XÃ HỘI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3971481"/>
        <a:ext cx="3156788" cy="396738"/>
      </dsp:txXfrm>
    </dsp:sp>
    <dsp:sp modelId="{43D61FDE-0EAD-456E-AD32-F3533F4D8463}">
      <dsp:nvSpPr>
        <dsp:cNvPr id="0" name=""/>
        <dsp:cNvSpPr/>
      </dsp:nvSpPr>
      <dsp:spPr>
        <a:xfrm>
          <a:off x="2454139" y="4467404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KPI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4467404"/>
        <a:ext cx="3156788" cy="396738"/>
      </dsp:txXfrm>
    </dsp:sp>
    <dsp:sp modelId="{6340F06D-DE6E-4F68-9E29-DBD6680BE282}">
      <dsp:nvSpPr>
        <dsp:cNvPr id="0" name=""/>
        <dsp:cNvSpPr/>
      </dsp:nvSpPr>
      <dsp:spPr>
        <a:xfrm>
          <a:off x="2454139" y="4963327"/>
          <a:ext cx="3163022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VĂN BẢN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4963327"/>
        <a:ext cx="3163022" cy="396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A2335-BC44-4AD3-AD39-C296B6978CB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D9EF-37B3-478A-801F-3D3C50BE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D9EF-37B3-478A-801F-3D3C50BE9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D9EF-37B3-478A-801F-3D3C50BE9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D9EF-37B3-478A-801F-3D3C50BE9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3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0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9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5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0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7F2B-6F33-4D2C-A27C-9461501DB64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3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01%20BANG%20L&#431;&#416;NG%20ch&#7881;nh%20s&#7917;a.x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PHẦN MỀM </a:t>
            </a:r>
            <a:br>
              <a:rPr lang="en-US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QUẢN LÝ NHÂN SỰ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Phú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endPara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4. QUẢN LÝ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TIỀN LƯƠNG - ĐKCT</a:t>
            </a:r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3390900" y="1447800"/>
            <a:ext cx="228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PHIẾU ĐĂNG KÝ CÔNG TÁC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0900" y="4355067"/>
            <a:ext cx="228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PHIẾU ĐỀ NGHỊ THANH TOÁN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20040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NHÂN VIÊN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0" y="312420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MANAGER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3968088" y="2988295"/>
            <a:ext cx="1143000" cy="56084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</a:t>
            </a:r>
            <a:r>
              <a:rPr lang="en-US" smtClean="0">
                <a:solidFill>
                  <a:schemeClr val="tx1"/>
                </a:solidFill>
              </a:rPr>
              <a:t>huộc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 rot="2267707">
            <a:off x="6108521" y="2074809"/>
            <a:ext cx="1021699" cy="639297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iamond 9"/>
          <p:cNvSpPr/>
          <p:nvPr/>
        </p:nvSpPr>
        <p:spPr>
          <a:xfrm rot="1813313">
            <a:off x="2057408" y="3914394"/>
            <a:ext cx="890193" cy="639297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có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 rot="3375731">
            <a:off x="2286634" y="1856250"/>
            <a:ext cx="571500" cy="94544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có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 rot="19703499">
            <a:off x="6108520" y="3801722"/>
            <a:ext cx="1021699" cy="639297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>
            <a:stCxn id="4" idx="2"/>
            <a:endCxn id="8" idx="0"/>
          </p:cNvCxnSpPr>
          <p:nvPr/>
        </p:nvCxnSpPr>
        <p:spPr>
          <a:xfrm>
            <a:off x="4533900" y="2094131"/>
            <a:ext cx="5688" cy="89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5" idx="0"/>
          </p:cNvCxnSpPr>
          <p:nvPr/>
        </p:nvCxnSpPr>
        <p:spPr>
          <a:xfrm flipH="1">
            <a:off x="4533900" y="3549135"/>
            <a:ext cx="5688" cy="805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11" idx="2"/>
          </p:cNvCxnSpPr>
          <p:nvPr/>
        </p:nvCxnSpPr>
        <p:spPr>
          <a:xfrm flipV="1">
            <a:off x="1828800" y="2591522"/>
            <a:ext cx="350473" cy="793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4" idx="1"/>
          </p:cNvCxnSpPr>
          <p:nvPr/>
        </p:nvCxnSpPr>
        <p:spPr>
          <a:xfrm flipV="1">
            <a:off x="2965495" y="1770966"/>
            <a:ext cx="425405" cy="29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  <a:endCxn id="10" idx="1"/>
          </p:cNvCxnSpPr>
          <p:nvPr/>
        </p:nvCxnSpPr>
        <p:spPr>
          <a:xfrm>
            <a:off x="1828800" y="3385066"/>
            <a:ext cx="289104" cy="62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3"/>
            <a:endCxn id="5" idx="1"/>
          </p:cNvCxnSpPr>
          <p:nvPr/>
        </p:nvCxnSpPr>
        <p:spPr>
          <a:xfrm>
            <a:off x="2887104" y="4458082"/>
            <a:ext cx="503796" cy="220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3"/>
            <a:endCxn id="9" idx="1"/>
          </p:cNvCxnSpPr>
          <p:nvPr/>
        </p:nvCxnSpPr>
        <p:spPr>
          <a:xfrm>
            <a:off x="5676900" y="1770966"/>
            <a:ext cx="538793" cy="31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3"/>
            <a:endCxn id="7" idx="1"/>
          </p:cNvCxnSpPr>
          <p:nvPr/>
        </p:nvCxnSpPr>
        <p:spPr>
          <a:xfrm>
            <a:off x="7023047" y="2707527"/>
            <a:ext cx="292153" cy="60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1"/>
            <a:endCxn id="13" idx="3"/>
          </p:cNvCxnSpPr>
          <p:nvPr/>
        </p:nvCxnSpPr>
        <p:spPr>
          <a:xfrm flipH="1">
            <a:off x="7054435" y="3308866"/>
            <a:ext cx="260765" cy="54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3" idx="1"/>
            <a:endCxn id="5" idx="3"/>
          </p:cNvCxnSpPr>
          <p:nvPr/>
        </p:nvCxnSpPr>
        <p:spPr>
          <a:xfrm flipH="1">
            <a:off x="5676900" y="4389112"/>
            <a:ext cx="507404" cy="28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33900" y="21154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95600" y="15457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3368" y="276422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72000" y="3974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28409" y="3549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1242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0" y="58028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Mô hình quan hệ trong việc đăng ký công tác.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52400" y="990600"/>
            <a:ext cx="8839200" cy="464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68362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4. QUẢN LÝ TIỀN LƯƠNG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– ĐKCT (tt)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8270" y="3171735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PHIẾU ĐĂNG KÝ CÔNG TÁC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371600"/>
            <a:ext cx="996997" cy="5260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 ngày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" y="1730991"/>
            <a:ext cx="978658" cy="4788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về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4800" y="2353895"/>
            <a:ext cx="914400" cy="54170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đi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3171735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PHIẾU ĐỀ NGHỊ THANH TOÁN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4419599" y="3156958"/>
            <a:ext cx="1066801" cy="74289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thuôc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>
            <a:stCxn id="4" idx="3"/>
            <a:endCxn id="14" idx="1"/>
          </p:cNvCxnSpPr>
          <p:nvPr/>
        </p:nvCxnSpPr>
        <p:spPr>
          <a:xfrm>
            <a:off x="3649070" y="3525678"/>
            <a:ext cx="770529" cy="2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3"/>
            <a:endCxn id="12" idx="1"/>
          </p:cNvCxnSpPr>
          <p:nvPr/>
        </p:nvCxnSpPr>
        <p:spPr>
          <a:xfrm flipV="1">
            <a:off x="5486400" y="3525678"/>
            <a:ext cx="762000" cy="2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1400" y="3212068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7400" y="3212068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cxnSp>
        <p:nvCxnSpPr>
          <p:cNvPr id="22" name="Straight Connector 21"/>
          <p:cNvCxnSpPr>
            <a:stCxn id="11" idx="5"/>
            <a:endCxn id="4" idx="0"/>
          </p:cNvCxnSpPr>
          <p:nvPr/>
        </p:nvCxnSpPr>
        <p:spPr>
          <a:xfrm>
            <a:off x="1085289" y="2816269"/>
            <a:ext cx="1268381" cy="35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4" idx="0"/>
          </p:cNvCxnSpPr>
          <p:nvPr/>
        </p:nvCxnSpPr>
        <p:spPr>
          <a:xfrm>
            <a:off x="1175129" y="2209800"/>
            <a:ext cx="1178541" cy="96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4" idx="0"/>
          </p:cNvCxnSpPr>
          <p:nvPr/>
        </p:nvCxnSpPr>
        <p:spPr>
          <a:xfrm>
            <a:off x="2098699" y="1897662"/>
            <a:ext cx="254971" cy="1274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27012" y="1371600"/>
            <a:ext cx="735788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ý do</a:t>
            </a:r>
          </a:p>
        </p:txBody>
      </p:sp>
      <p:sp>
        <p:nvSpPr>
          <p:cNvPr id="31" name="Oval 30"/>
          <p:cNvSpPr/>
          <p:nvPr/>
        </p:nvSpPr>
        <p:spPr>
          <a:xfrm>
            <a:off x="7239000" y="1356613"/>
            <a:ext cx="838200" cy="5483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 tiền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99097" y="1774884"/>
            <a:ext cx="1116303" cy="66351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 đơn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(Image)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Connector 33"/>
          <p:cNvCxnSpPr>
            <a:stCxn id="30" idx="5"/>
            <a:endCxn id="12" idx="0"/>
          </p:cNvCxnSpPr>
          <p:nvPr/>
        </p:nvCxnSpPr>
        <p:spPr>
          <a:xfrm>
            <a:off x="7055046" y="1854745"/>
            <a:ext cx="488754" cy="1316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4"/>
            <a:endCxn id="12" idx="0"/>
          </p:cNvCxnSpPr>
          <p:nvPr/>
        </p:nvCxnSpPr>
        <p:spPr>
          <a:xfrm flipH="1">
            <a:off x="7543800" y="1905000"/>
            <a:ext cx="114300" cy="126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4"/>
            <a:endCxn id="12" idx="0"/>
          </p:cNvCxnSpPr>
          <p:nvPr/>
        </p:nvCxnSpPr>
        <p:spPr>
          <a:xfrm flipH="1">
            <a:off x="7543800" y="2438400"/>
            <a:ext cx="813449" cy="733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5492" y="1143000"/>
            <a:ext cx="8946108" cy="3581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3482832" y="1809803"/>
            <a:ext cx="829670" cy="5260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ý do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75003" y="2389636"/>
            <a:ext cx="996997" cy="5260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rạng thái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Straight Connector 54"/>
          <p:cNvCxnSpPr>
            <a:stCxn id="52" idx="3"/>
            <a:endCxn id="4" idx="0"/>
          </p:cNvCxnSpPr>
          <p:nvPr/>
        </p:nvCxnSpPr>
        <p:spPr>
          <a:xfrm flipH="1">
            <a:off x="2353670" y="2258825"/>
            <a:ext cx="1250664" cy="912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3"/>
            <a:endCxn id="4" idx="0"/>
          </p:cNvCxnSpPr>
          <p:nvPr/>
        </p:nvCxnSpPr>
        <p:spPr>
          <a:xfrm flipH="1">
            <a:off x="2353670" y="2838658"/>
            <a:ext cx="1367340" cy="333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492" y="4876800"/>
            <a:ext cx="9098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Chú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ý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- Phiếu đề nghị thanh toán là chi phí phát sinh trong quá trình công tác như: đi lại, tiếp khách …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- Phiếu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đăng ký công tác để biết được số ngày đi công tác và tiền cơm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- Trạng thái: đề nghị, đồng ý, từ chối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297150" y="2397822"/>
            <a:ext cx="921963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rạng thái</a:t>
            </a:r>
          </a:p>
        </p:txBody>
      </p:sp>
      <p:cxnSp>
        <p:nvCxnSpPr>
          <p:cNvPr id="89" name="Straight Connector 88"/>
          <p:cNvCxnSpPr>
            <a:stCxn id="73" idx="6"/>
            <a:endCxn id="12" idx="0"/>
          </p:cNvCxnSpPr>
          <p:nvPr/>
        </p:nvCxnSpPr>
        <p:spPr>
          <a:xfrm>
            <a:off x="6219113" y="2680842"/>
            <a:ext cx="1324687" cy="490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 rot="711787">
            <a:off x="2693377" y="1358277"/>
            <a:ext cx="996997" cy="5260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iêu đề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Straight Connector 94"/>
          <p:cNvCxnSpPr>
            <a:stCxn id="93" idx="4"/>
            <a:endCxn id="4" idx="0"/>
          </p:cNvCxnSpPr>
          <p:nvPr/>
        </p:nvCxnSpPr>
        <p:spPr>
          <a:xfrm flipH="1">
            <a:off x="2353670" y="1878721"/>
            <a:ext cx="784134" cy="1293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 rot="19550844">
            <a:off x="5486400" y="1676400"/>
            <a:ext cx="9144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iêu đề</a:t>
            </a:r>
          </a:p>
        </p:txBody>
      </p:sp>
      <p:cxnSp>
        <p:nvCxnSpPr>
          <p:cNvPr id="108" name="Straight Connector 107"/>
          <p:cNvCxnSpPr>
            <a:stCxn id="106" idx="4"/>
            <a:endCxn id="12" idx="0"/>
          </p:cNvCxnSpPr>
          <p:nvPr/>
        </p:nvCxnSpPr>
        <p:spPr>
          <a:xfrm>
            <a:off x="6102487" y="2193632"/>
            <a:ext cx="1441313" cy="978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5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4. QUẢN LÝ TIỀN LƯƠNG –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NGHỈ PHÉP</a:t>
            </a:r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2514600" y="39624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ĐƠN NGHỈ PHÉP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5578" y="1361123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NHÂN VIÊN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397406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MANAGER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5486400" y="3834895"/>
            <a:ext cx="1021699" cy="639297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3351828" y="2369252"/>
            <a:ext cx="571500" cy="94544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có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6" idx="2"/>
            <a:endCxn id="11" idx="0"/>
          </p:cNvCxnSpPr>
          <p:nvPr/>
        </p:nvCxnSpPr>
        <p:spPr>
          <a:xfrm>
            <a:off x="3637578" y="1730455"/>
            <a:ext cx="0" cy="638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2"/>
            <a:endCxn id="4" idx="0"/>
          </p:cNvCxnSpPr>
          <p:nvPr/>
        </p:nvCxnSpPr>
        <p:spPr>
          <a:xfrm>
            <a:off x="3637578" y="3314700"/>
            <a:ext cx="20022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  <a:endCxn id="9" idx="1"/>
          </p:cNvCxnSpPr>
          <p:nvPr/>
        </p:nvCxnSpPr>
        <p:spPr>
          <a:xfrm>
            <a:off x="4800600" y="4147066"/>
            <a:ext cx="685800" cy="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7" idx="1"/>
          </p:cNvCxnSpPr>
          <p:nvPr/>
        </p:nvCxnSpPr>
        <p:spPr>
          <a:xfrm>
            <a:off x="6508099" y="4154544"/>
            <a:ext cx="730901" cy="4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77352" y="35693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51913" y="17378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52400" y="55626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Mô hình quan hệ  nghỉ phép.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Chú ý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- Loại phép: nghỉ phép năm, nghỉ thai sản, nghỉ ốm, nghỉ cưới, nghỉ không lương.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- Trạng thái: xin nghỉ phép, đồng ý hoặc từ chối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1219200"/>
            <a:ext cx="8839200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76400" y="2014061"/>
            <a:ext cx="1066800" cy="685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bắt đầu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09600" y="2286000"/>
            <a:ext cx="1066800" cy="685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kết thúc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04800" y="312420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ố ngày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28600" y="381000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 phép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81000" y="438150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rạng thái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Connector 68"/>
          <p:cNvCxnSpPr>
            <a:stCxn id="63" idx="5"/>
            <a:endCxn id="4" idx="1"/>
          </p:cNvCxnSpPr>
          <p:nvPr/>
        </p:nvCxnSpPr>
        <p:spPr>
          <a:xfrm flipH="1">
            <a:off x="2514600" y="2599428"/>
            <a:ext cx="72371" cy="1547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5"/>
            <a:endCxn id="4" idx="1"/>
          </p:cNvCxnSpPr>
          <p:nvPr/>
        </p:nvCxnSpPr>
        <p:spPr>
          <a:xfrm>
            <a:off x="1520171" y="2871367"/>
            <a:ext cx="994429" cy="127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6"/>
            <a:endCxn id="4" idx="1"/>
          </p:cNvCxnSpPr>
          <p:nvPr/>
        </p:nvCxnSpPr>
        <p:spPr>
          <a:xfrm>
            <a:off x="1371600" y="3371850"/>
            <a:ext cx="1143000" cy="775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6"/>
            <a:endCxn id="4" idx="1"/>
          </p:cNvCxnSpPr>
          <p:nvPr/>
        </p:nvCxnSpPr>
        <p:spPr>
          <a:xfrm>
            <a:off x="1295400" y="4057650"/>
            <a:ext cx="1219200" cy="89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7"/>
            <a:endCxn id="4" idx="1"/>
          </p:cNvCxnSpPr>
          <p:nvPr/>
        </p:nvCxnSpPr>
        <p:spPr>
          <a:xfrm flipV="1">
            <a:off x="1291571" y="4147066"/>
            <a:ext cx="1223029" cy="306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219200" y="4930885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ý do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Connector 83"/>
          <p:cNvCxnSpPr>
            <a:stCxn id="4" idx="1"/>
            <a:endCxn id="81" idx="0"/>
          </p:cNvCxnSpPr>
          <p:nvPr/>
        </p:nvCxnSpPr>
        <p:spPr>
          <a:xfrm flipH="1">
            <a:off x="1752600" y="4147066"/>
            <a:ext cx="762000" cy="783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4. QUẢN LÝ TIỀN LƯƠNG –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TĂNG CA</a:t>
            </a:r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2743200" y="39624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PHIẾU TĂNG CA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2160" y="138326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NHÂN VIÊN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5667" y="397406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MANAGER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5486400" y="3834895"/>
            <a:ext cx="1021699" cy="639297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3605852" y="2369252"/>
            <a:ext cx="571500" cy="94544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có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6" idx="2"/>
            <a:endCxn id="11" idx="0"/>
          </p:cNvCxnSpPr>
          <p:nvPr/>
        </p:nvCxnSpPr>
        <p:spPr>
          <a:xfrm flipH="1">
            <a:off x="3891602" y="1752600"/>
            <a:ext cx="2558" cy="61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2"/>
            <a:endCxn id="4" idx="0"/>
          </p:cNvCxnSpPr>
          <p:nvPr/>
        </p:nvCxnSpPr>
        <p:spPr>
          <a:xfrm flipH="1">
            <a:off x="3886200" y="3314700"/>
            <a:ext cx="5402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  <a:endCxn id="9" idx="1"/>
          </p:cNvCxnSpPr>
          <p:nvPr/>
        </p:nvCxnSpPr>
        <p:spPr>
          <a:xfrm>
            <a:off x="5029200" y="4147066"/>
            <a:ext cx="457200" cy="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7" idx="1"/>
          </p:cNvCxnSpPr>
          <p:nvPr/>
        </p:nvCxnSpPr>
        <p:spPr>
          <a:xfrm>
            <a:off x="6508099" y="4154544"/>
            <a:ext cx="517568" cy="4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77352" y="35693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51913" y="17378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52400" y="55626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Mô hình quan hệ  nghỉ phép.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Chú ý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-  Loại tăng ca: 150%, 200%, 300%  ( lương tính theo giờ ).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- Trạng thái: yêu cầu, đồng ý , từ chối.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1219200"/>
            <a:ext cx="8839200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76400" y="2014061"/>
            <a:ext cx="1066800" cy="685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 gian 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 thúc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09600" y="2286000"/>
            <a:ext cx="1066800" cy="685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hời gian bắt đầu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04800" y="3137848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ổng số giờ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28600" y="3733800"/>
            <a:ext cx="9906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oại tăng ca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04800" y="4381500"/>
            <a:ext cx="8382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trạng thái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Connector 68"/>
          <p:cNvCxnSpPr>
            <a:stCxn id="63" idx="5"/>
            <a:endCxn id="4" idx="1"/>
          </p:cNvCxnSpPr>
          <p:nvPr/>
        </p:nvCxnSpPr>
        <p:spPr>
          <a:xfrm>
            <a:off x="2586971" y="2599428"/>
            <a:ext cx="156229" cy="1547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5"/>
            <a:endCxn id="4" idx="1"/>
          </p:cNvCxnSpPr>
          <p:nvPr/>
        </p:nvCxnSpPr>
        <p:spPr>
          <a:xfrm>
            <a:off x="1520171" y="2871367"/>
            <a:ext cx="1223029" cy="127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6"/>
            <a:endCxn id="4" idx="1"/>
          </p:cNvCxnSpPr>
          <p:nvPr/>
        </p:nvCxnSpPr>
        <p:spPr>
          <a:xfrm>
            <a:off x="1371600" y="3385498"/>
            <a:ext cx="1371600" cy="76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6"/>
            <a:endCxn id="4" idx="1"/>
          </p:cNvCxnSpPr>
          <p:nvPr/>
        </p:nvCxnSpPr>
        <p:spPr>
          <a:xfrm>
            <a:off x="1219200" y="3981450"/>
            <a:ext cx="1524000" cy="165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7"/>
            <a:endCxn id="4" idx="1"/>
          </p:cNvCxnSpPr>
          <p:nvPr/>
        </p:nvCxnSpPr>
        <p:spPr>
          <a:xfrm flipV="1">
            <a:off x="1020248" y="4147066"/>
            <a:ext cx="1722952" cy="306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990600" y="480060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ý do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Connector 83"/>
          <p:cNvCxnSpPr>
            <a:stCxn id="4" idx="1"/>
            <a:endCxn id="81" idx="0"/>
          </p:cNvCxnSpPr>
          <p:nvPr/>
        </p:nvCxnSpPr>
        <p:spPr>
          <a:xfrm flipH="1">
            <a:off x="1524000" y="4147066"/>
            <a:ext cx="1219200" cy="653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105167" y="487680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tăng ca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stCxn id="4" idx="1"/>
            <a:endCxn id="34" idx="1"/>
          </p:cNvCxnSpPr>
          <p:nvPr/>
        </p:nvCxnSpPr>
        <p:spPr>
          <a:xfrm flipH="1">
            <a:off x="2261396" y="4147066"/>
            <a:ext cx="481804" cy="802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Thông tin nhân viên: tên, phòng ban, chức vụ,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Ngày công tác: thống kê từ Phiếu công tác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Ngày công: 24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Ngày làm thực: chấm công + ngày công tác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Lương đóng BHXH: lương cơ bản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Lương chính thức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Lương ngày: lương chính thức / ngày công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Lương tháng: lương chính thức – lương ngày * số ngày nghỉ không phép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Công tác phí:  thống kê từ Phiếu đề nghị thánh toán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Thưởng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Tiền ĐT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Trách nhiệm </a:t>
            </a:r>
          </a:p>
          <a:p>
            <a:pPr marL="514350" indent="-514350">
              <a:buFont typeface="+mj-lt"/>
              <a:buAutoNum type="arabicPeriod"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08045"/>
            <a:ext cx="8915400" cy="653955"/>
          </a:xfrm>
        </p:spPr>
        <p:txBody>
          <a:bodyPr>
            <a:normAutofit fontScale="90000"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4. QUẢN LÝ TIỀN LƯƠNG –BẢNG LƯƠNG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914400"/>
            <a:ext cx="3429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BẢNG LƯƠNG NHÂN VIÊN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1828800"/>
            <a:ext cx="8610600" cy="4648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4533900" y="1314510"/>
            <a:ext cx="0" cy="514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Tiền cơm : 520k + ngày công tác * 50k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Ngày nghỉ có phép: thống kê từ đơn xin phép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Ngày nghỉ không phép: chấm công &amp; đơn nghỉ phép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Tăng ca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Tổng thu nhập = 8+9+10+11+12+13+16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BHXH: lương căn bản * 8%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BHYT: lương căn bản * 15%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BHTN: lương căn bản * 1%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Công đoàn: lương căn bản * 1%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Trừ lương: ??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Tổng các khoản khấu trừ: 18+19+20+21+22+24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Tạm ứng 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Thực lãnh: 17-23</a:t>
            </a:r>
          </a:p>
          <a:p>
            <a:pPr marL="514350" indent="-514350">
              <a:buFont typeface="+mj-lt"/>
              <a:buAutoNum type="arabicPeriod" startAt="13"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3"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3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3955"/>
          </a:xfrm>
        </p:spPr>
        <p:txBody>
          <a:bodyPr>
            <a:normAutofit fontScale="90000"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4. QUẢN LÝ TIỀN LƯƠNG – BẢNG LƯƠNG (tt)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838200"/>
            <a:ext cx="3429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BẢNG LƯƠNG NHÂN VIÊN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00" y="1524000"/>
            <a:ext cx="8458200" cy="50292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4533900" y="1238310"/>
            <a:ext cx="0" cy="285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78023"/>
          </a:xfrm>
        </p:spPr>
        <p:txBody>
          <a:bodyPr>
            <a:normAutofit fontScale="90000"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. QUẢN LÝ KHO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428999"/>
            <a:ext cx="1524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P. CHUYỂN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1600" y="4797623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P. XUẤT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2552" y="378023"/>
            <a:ext cx="1322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KH/NCC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3429000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1600" y="6172200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K. HÀNG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825823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P. NHẬP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6338" y="3428999"/>
            <a:ext cx="1676400" cy="30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HÀNG HÓA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1400" y="1140023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P. CHI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1400" y="5562600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P. THU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4073856" y="957617"/>
            <a:ext cx="914400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ua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>
            <a:stCxn id="16" idx="2"/>
            <a:endCxn id="12" idx="0"/>
          </p:cNvCxnSpPr>
          <p:nvPr/>
        </p:nvCxnSpPr>
        <p:spPr>
          <a:xfrm>
            <a:off x="4531056" y="1518046"/>
            <a:ext cx="2844" cy="307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0"/>
            <a:endCxn id="8" idx="2"/>
          </p:cNvCxnSpPr>
          <p:nvPr/>
        </p:nvCxnSpPr>
        <p:spPr>
          <a:xfrm flipV="1">
            <a:off x="4531056" y="685800"/>
            <a:ext cx="2977" cy="271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4076833" y="2514600"/>
            <a:ext cx="914400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hập hàng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4102100" y="4038600"/>
            <a:ext cx="914400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</a:t>
            </a:r>
            <a:r>
              <a:rPr lang="en-US" sz="1400" smtClean="0">
                <a:solidFill>
                  <a:schemeClr val="tx1"/>
                </a:solidFill>
              </a:rPr>
              <a:t>uất hàng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4092053" y="5436273"/>
            <a:ext cx="914400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ua bán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2362200" y="3302673"/>
            <a:ext cx="1066800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huyển hàng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5867400" y="3303896"/>
            <a:ext cx="914400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huộc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>
            <a:stCxn id="12" idx="2"/>
          </p:cNvCxnSpPr>
          <p:nvPr/>
        </p:nvCxnSpPr>
        <p:spPr>
          <a:xfrm flipH="1">
            <a:off x="4520386" y="2133600"/>
            <a:ext cx="1351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5" idx="2"/>
            <a:endCxn id="10" idx="0"/>
          </p:cNvCxnSpPr>
          <p:nvPr/>
        </p:nvCxnSpPr>
        <p:spPr>
          <a:xfrm flipH="1">
            <a:off x="4533900" y="3075029"/>
            <a:ext cx="133" cy="353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  <a:endCxn id="26" idx="0"/>
          </p:cNvCxnSpPr>
          <p:nvPr/>
        </p:nvCxnSpPr>
        <p:spPr>
          <a:xfrm>
            <a:off x="4533900" y="3736777"/>
            <a:ext cx="25400" cy="301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2"/>
            <a:endCxn id="7" idx="0"/>
          </p:cNvCxnSpPr>
          <p:nvPr/>
        </p:nvCxnSpPr>
        <p:spPr>
          <a:xfrm>
            <a:off x="4559300" y="4599029"/>
            <a:ext cx="0" cy="198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  <a:endCxn id="27" idx="0"/>
          </p:cNvCxnSpPr>
          <p:nvPr/>
        </p:nvCxnSpPr>
        <p:spPr>
          <a:xfrm flipH="1">
            <a:off x="4549253" y="5105400"/>
            <a:ext cx="10047" cy="330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0"/>
            <a:endCxn id="27" idx="2"/>
          </p:cNvCxnSpPr>
          <p:nvPr/>
        </p:nvCxnSpPr>
        <p:spPr>
          <a:xfrm flipH="1" flipV="1">
            <a:off x="4549253" y="5996702"/>
            <a:ext cx="10047" cy="175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28" idx="1"/>
          </p:cNvCxnSpPr>
          <p:nvPr/>
        </p:nvCxnSpPr>
        <p:spPr>
          <a:xfrm>
            <a:off x="1905000" y="3582888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3"/>
            <a:endCxn id="10" idx="1"/>
          </p:cNvCxnSpPr>
          <p:nvPr/>
        </p:nvCxnSpPr>
        <p:spPr>
          <a:xfrm>
            <a:off x="3429000" y="3582888"/>
            <a:ext cx="4572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3"/>
            <a:endCxn id="29" idx="1"/>
          </p:cNvCxnSpPr>
          <p:nvPr/>
        </p:nvCxnSpPr>
        <p:spPr>
          <a:xfrm>
            <a:off x="5181600" y="3582889"/>
            <a:ext cx="685800" cy="1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9" idx="3"/>
            <a:endCxn id="13" idx="1"/>
          </p:cNvCxnSpPr>
          <p:nvPr/>
        </p:nvCxnSpPr>
        <p:spPr>
          <a:xfrm flipV="1">
            <a:off x="6781800" y="3582887"/>
            <a:ext cx="534538" cy="1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 rot="501880">
            <a:off x="5750686" y="439908"/>
            <a:ext cx="954731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hanh toán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Straight Connector 55"/>
          <p:cNvCxnSpPr>
            <a:stCxn id="8" idx="3"/>
            <a:endCxn id="54" idx="1"/>
          </p:cNvCxnSpPr>
          <p:nvPr/>
        </p:nvCxnSpPr>
        <p:spPr>
          <a:xfrm>
            <a:off x="5195514" y="531912"/>
            <a:ext cx="560250" cy="118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3"/>
            <a:endCxn id="14" idx="1"/>
          </p:cNvCxnSpPr>
          <p:nvPr/>
        </p:nvCxnSpPr>
        <p:spPr>
          <a:xfrm>
            <a:off x="6700339" y="789567"/>
            <a:ext cx="691061" cy="504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 rot="20235067">
            <a:off x="5872379" y="5877796"/>
            <a:ext cx="954731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 toán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Connector 64"/>
          <p:cNvCxnSpPr>
            <a:stCxn id="15" idx="1"/>
            <a:endCxn id="63" idx="3"/>
          </p:cNvCxnSpPr>
          <p:nvPr/>
        </p:nvCxnSpPr>
        <p:spPr>
          <a:xfrm flipH="1">
            <a:off x="6789975" y="5716489"/>
            <a:ext cx="601425" cy="256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1"/>
            <a:endCxn id="11" idx="3"/>
          </p:cNvCxnSpPr>
          <p:nvPr/>
        </p:nvCxnSpPr>
        <p:spPr>
          <a:xfrm flipH="1" flipV="1">
            <a:off x="5207000" y="6326089"/>
            <a:ext cx="702514" cy="16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 rot="20924075">
            <a:off x="5774323" y="1506708"/>
            <a:ext cx="954731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nợ có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Diamond 70"/>
          <p:cNvSpPr/>
          <p:nvPr/>
        </p:nvSpPr>
        <p:spPr>
          <a:xfrm rot="808791">
            <a:off x="5851100" y="4898614"/>
            <a:ext cx="954731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nợ có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Straight Connector 72"/>
          <p:cNvCxnSpPr>
            <a:stCxn id="14" idx="1"/>
            <a:endCxn id="70" idx="3"/>
          </p:cNvCxnSpPr>
          <p:nvPr/>
        </p:nvCxnSpPr>
        <p:spPr>
          <a:xfrm flipH="1">
            <a:off x="6719857" y="1293912"/>
            <a:ext cx="671543" cy="39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0" idx="1"/>
            <a:endCxn id="12" idx="3"/>
          </p:cNvCxnSpPr>
          <p:nvPr/>
        </p:nvCxnSpPr>
        <p:spPr>
          <a:xfrm flipH="1">
            <a:off x="5181600" y="1880178"/>
            <a:ext cx="601921" cy="99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" idx="3"/>
            <a:endCxn id="71" idx="1"/>
          </p:cNvCxnSpPr>
          <p:nvPr/>
        </p:nvCxnSpPr>
        <p:spPr>
          <a:xfrm>
            <a:off x="5207000" y="4951512"/>
            <a:ext cx="657250" cy="116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1" idx="3"/>
            <a:endCxn id="15" idx="1"/>
          </p:cNvCxnSpPr>
          <p:nvPr/>
        </p:nvCxnSpPr>
        <p:spPr>
          <a:xfrm>
            <a:off x="6792680" y="5290104"/>
            <a:ext cx="598720" cy="426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3581400" y="359797"/>
            <a:ext cx="5181600" cy="1821709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228600" y="1693667"/>
            <a:ext cx="5329657" cy="3529899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3657600" y="4783714"/>
            <a:ext cx="5181600" cy="1755838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524000" y="745508"/>
            <a:ext cx="1600200" cy="36933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QL CÔNG NỢ</a:t>
            </a:r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24000" y="5955268"/>
            <a:ext cx="1676400" cy="36933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QL CÔNG NỢ</a:t>
            </a:r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3" name="Straight Arrow Connector 92"/>
          <p:cNvCxnSpPr>
            <a:stCxn id="83" idx="1"/>
            <a:endCxn id="88" idx="3"/>
          </p:cNvCxnSpPr>
          <p:nvPr/>
        </p:nvCxnSpPr>
        <p:spPr>
          <a:xfrm flipH="1" flipV="1">
            <a:off x="3124200" y="930174"/>
            <a:ext cx="457200" cy="34047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1"/>
            <a:endCxn id="89" idx="3"/>
          </p:cNvCxnSpPr>
          <p:nvPr/>
        </p:nvCxnSpPr>
        <p:spPr>
          <a:xfrm flipH="1">
            <a:off x="3200400" y="5661633"/>
            <a:ext cx="457200" cy="4783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77755" y="1825823"/>
            <a:ext cx="1746345" cy="36933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QL THẺ KHO</a:t>
            </a:r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7755" y="2320887"/>
            <a:ext cx="1746345" cy="36933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QL KIỂM KÊ</a:t>
            </a:r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8421" y="2780118"/>
            <a:ext cx="1765679" cy="36933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QL BẢO HÀNH</a:t>
            </a:r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553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Mô hình quan hệ trong việc quản lý kho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346149"/>
            <a:ext cx="8916538" cy="62412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1" animBg="1"/>
      <p:bldP spid="85" grpId="0" animBg="1"/>
      <p:bldP spid="86" grpId="0" animBg="1"/>
      <p:bldP spid="88" grpId="0" animBg="1"/>
      <p:bldP spid="89" grpId="0" animBg="1"/>
      <p:bldP spid="98" grpId="1" animBg="1"/>
      <p:bldP spid="99" grpId="1" animBg="1"/>
      <p:bldP spid="10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. QUẢN LÝ KHO (tt)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295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QL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1143000"/>
            <a:ext cx="2133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P. NHẬP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752600"/>
            <a:ext cx="2133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P. XUẤT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2413000"/>
            <a:ext cx="2133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P. CHUYỂN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3657600"/>
            <a:ext cx="2133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BẢO HÀNH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4343400"/>
            <a:ext cx="2133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BÁO CÁO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3733800"/>
            <a:ext cx="2514600" cy="1631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440" rIns="0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BC Công Nợ</a:t>
            </a:r>
          </a:p>
          <a:p>
            <a:pPr marL="457200" indent="-457200"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BC Nhập kho</a:t>
            </a:r>
          </a:p>
          <a:p>
            <a:pPr marL="457200" indent="-457200"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BC Xuất Kho</a:t>
            </a:r>
          </a:p>
          <a:p>
            <a:pPr marL="457200" indent="-457200"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In Phiếu Kiểm Kê</a:t>
            </a:r>
          </a:p>
          <a:p>
            <a:pPr marL="457200" indent="-457200"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5600" y="3048000"/>
            <a:ext cx="2133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KIỂM KÊ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>
            <a:stCxn id="4" idx="3"/>
            <a:endCxn id="5" idx="1"/>
          </p:cNvCxnSpPr>
          <p:nvPr/>
        </p:nvCxnSpPr>
        <p:spPr>
          <a:xfrm flipV="1">
            <a:off x="1828800" y="1343055"/>
            <a:ext cx="1066800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3"/>
            <a:endCxn id="7" idx="1"/>
          </p:cNvCxnSpPr>
          <p:nvPr/>
        </p:nvCxnSpPr>
        <p:spPr>
          <a:xfrm flipV="1">
            <a:off x="1828800" y="2613055"/>
            <a:ext cx="1066800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6" idx="1"/>
          </p:cNvCxnSpPr>
          <p:nvPr/>
        </p:nvCxnSpPr>
        <p:spPr>
          <a:xfrm flipV="1">
            <a:off x="1828800" y="1952655"/>
            <a:ext cx="10668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3"/>
            <a:endCxn id="13" idx="1"/>
          </p:cNvCxnSpPr>
          <p:nvPr/>
        </p:nvCxnSpPr>
        <p:spPr>
          <a:xfrm>
            <a:off x="1828800" y="3019455"/>
            <a:ext cx="1066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8" idx="1"/>
          </p:cNvCxnSpPr>
          <p:nvPr/>
        </p:nvCxnSpPr>
        <p:spPr>
          <a:xfrm>
            <a:off x="1828800" y="3019455"/>
            <a:ext cx="10668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10" idx="1"/>
          </p:cNvCxnSpPr>
          <p:nvPr/>
        </p:nvCxnSpPr>
        <p:spPr>
          <a:xfrm>
            <a:off x="1828800" y="3019455"/>
            <a:ext cx="106680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2" idx="1"/>
          </p:cNvCxnSpPr>
          <p:nvPr/>
        </p:nvCxnSpPr>
        <p:spPr>
          <a:xfrm>
            <a:off x="5029200" y="4543455"/>
            <a:ext cx="914400" cy="59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000" y="54864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Chức năng quản lý kho.</a:t>
            </a:r>
          </a:p>
          <a:p>
            <a:pPr algn="ctr"/>
            <a:endParaRPr lang="en-US" smtClean="0"/>
          </a:p>
          <a:p>
            <a:r>
              <a:rPr lang="en-US" smtClean="0"/>
              <a:t>Chú ý:</a:t>
            </a:r>
          </a:p>
          <a:p>
            <a:r>
              <a:rPr lang="en-US" smtClean="0"/>
              <a:t>Khi nào việc Nhập Kho, Xuất Kho, Chuyển Kho hoàn tất thì mới lưu vao Thẻ Kho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933699" y="4953000"/>
            <a:ext cx="20925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PHIẾU THU CHI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Connector 40"/>
          <p:cNvCxnSpPr>
            <a:stCxn id="4" idx="3"/>
            <a:endCxn id="31" idx="1"/>
          </p:cNvCxnSpPr>
          <p:nvPr/>
        </p:nvCxnSpPr>
        <p:spPr>
          <a:xfrm>
            <a:off x="1828800" y="3019455"/>
            <a:ext cx="1104899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1000" y="990600"/>
            <a:ext cx="8305800" cy="4495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334000" y="1781145"/>
            <a:ext cx="19812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THẺ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ight Brace 63"/>
          <p:cNvSpPr/>
          <p:nvPr/>
        </p:nvSpPr>
        <p:spPr>
          <a:xfrm>
            <a:off x="5029200" y="1343055"/>
            <a:ext cx="228600" cy="127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. QUẢN LÝ KHO (tt)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270" y="3608337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PHIẾU NHẬP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5446692"/>
            <a:ext cx="1981200" cy="40011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THẺ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895600" y="2080362"/>
            <a:ext cx="5334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ố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200" y="4212242"/>
            <a:ext cx="609600" cy="5525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 đơn 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1988" y="5170437"/>
            <a:ext cx="533400" cy="5525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kho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0417" y="4780209"/>
            <a:ext cx="609600" cy="5525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00200" y="1902941"/>
            <a:ext cx="1141382" cy="4788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KH/NCC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4800" y="2207966"/>
            <a:ext cx="1156649" cy="60109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gười giao hàng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8400" y="3608337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CT PHIẾU NHẬP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94446" y="5170437"/>
            <a:ext cx="7620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4343400" y="3436947"/>
            <a:ext cx="1066801" cy="74289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thuôc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stCxn id="6" idx="3"/>
            <a:endCxn id="19" idx="1"/>
          </p:cNvCxnSpPr>
          <p:nvPr/>
        </p:nvCxnSpPr>
        <p:spPr>
          <a:xfrm>
            <a:off x="3649070" y="3808392"/>
            <a:ext cx="694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3"/>
            <a:endCxn id="17" idx="1"/>
          </p:cNvCxnSpPr>
          <p:nvPr/>
        </p:nvCxnSpPr>
        <p:spPr>
          <a:xfrm>
            <a:off x="5410201" y="3808392"/>
            <a:ext cx="8381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rot="10800000">
            <a:off x="4702793" y="4703595"/>
            <a:ext cx="354842" cy="22880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>
            <a:stCxn id="19" idx="2"/>
            <a:endCxn id="26" idx="3"/>
          </p:cNvCxnSpPr>
          <p:nvPr/>
        </p:nvCxnSpPr>
        <p:spPr>
          <a:xfrm>
            <a:off x="4876801" y="4179837"/>
            <a:ext cx="3413" cy="52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  <a:endCxn id="9" idx="0"/>
          </p:cNvCxnSpPr>
          <p:nvPr/>
        </p:nvCxnSpPr>
        <p:spPr>
          <a:xfrm flipH="1">
            <a:off x="4876800" y="4932402"/>
            <a:ext cx="3414" cy="514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16740" y="3423671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3454266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cxnSp>
        <p:nvCxnSpPr>
          <p:cNvPr id="42" name="Straight Connector 41"/>
          <p:cNvCxnSpPr>
            <a:stCxn id="16" idx="5"/>
            <a:endCxn id="6" idx="0"/>
          </p:cNvCxnSpPr>
          <p:nvPr/>
        </p:nvCxnSpPr>
        <p:spPr>
          <a:xfrm>
            <a:off x="1292062" y="2721035"/>
            <a:ext cx="1061608" cy="887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4"/>
            <a:endCxn id="6" idx="0"/>
          </p:cNvCxnSpPr>
          <p:nvPr/>
        </p:nvCxnSpPr>
        <p:spPr>
          <a:xfrm>
            <a:off x="2170891" y="2381750"/>
            <a:ext cx="182779" cy="1226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4"/>
            <a:endCxn id="6" idx="0"/>
          </p:cNvCxnSpPr>
          <p:nvPr/>
        </p:nvCxnSpPr>
        <p:spPr>
          <a:xfrm flipH="1">
            <a:off x="2353670" y="2646402"/>
            <a:ext cx="808630" cy="96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7"/>
            <a:endCxn id="6" idx="2"/>
          </p:cNvCxnSpPr>
          <p:nvPr/>
        </p:nvCxnSpPr>
        <p:spPr>
          <a:xfrm flipV="1">
            <a:off x="596526" y="4008447"/>
            <a:ext cx="1757144" cy="284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" idx="7"/>
            <a:endCxn id="6" idx="2"/>
          </p:cNvCxnSpPr>
          <p:nvPr/>
        </p:nvCxnSpPr>
        <p:spPr>
          <a:xfrm flipV="1">
            <a:off x="1020743" y="4008447"/>
            <a:ext cx="1332927" cy="852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3" idx="0"/>
            <a:endCxn id="6" idx="2"/>
          </p:cNvCxnSpPr>
          <p:nvPr/>
        </p:nvCxnSpPr>
        <p:spPr>
          <a:xfrm flipV="1">
            <a:off x="1558688" y="4008447"/>
            <a:ext cx="794982" cy="116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2"/>
            <a:endCxn id="18" idx="0"/>
          </p:cNvCxnSpPr>
          <p:nvPr/>
        </p:nvCxnSpPr>
        <p:spPr>
          <a:xfrm>
            <a:off x="2353670" y="4008447"/>
            <a:ext cx="221776" cy="116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919415" y="4485959"/>
            <a:ext cx="533400" cy="5705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 giá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867401" y="2429003"/>
            <a:ext cx="8001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 vật tư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81800" y="2207966"/>
            <a:ext cx="800100" cy="78707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 vị tính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96200" y="2294016"/>
            <a:ext cx="7620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 lượng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924800" y="4352658"/>
            <a:ext cx="685800" cy="70380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huế VAT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Straight Connector 67"/>
          <p:cNvCxnSpPr>
            <a:stCxn id="63" idx="5"/>
            <a:endCxn id="17" idx="0"/>
          </p:cNvCxnSpPr>
          <p:nvPr/>
        </p:nvCxnSpPr>
        <p:spPr>
          <a:xfrm>
            <a:off x="6550329" y="2912148"/>
            <a:ext cx="993471" cy="6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5"/>
            <a:endCxn id="17" idx="0"/>
          </p:cNvCxnSpPr>
          <p:nvPr/>
        </p:nvCxnSpPr>
        <p:spPr>
          <a:xfrm>
            <a:off x="7464728" y="2879778"/>
            <a:ext cx="79072" cy="728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4"/>
            <a:endCxn id="17" idx="0"/>
          </p:cNvCxnSpPr>
          <p:nvPr/>
        </p:nvCxnSpPr>
        <p:spPr>
          <a:xfrm flipH="1">
            <a:off x="7543800" y="2860056"/>
            <a:ext cx="533400" cy="748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7"/>
            <a:endCxn id="17" idx="2"/>
          </p:cNvCxnSpPr>
          <p:nvPr/>
        </p:nvCxnSpPr>
        <p:spPr>
          <a:xfrm flipV="1">
            <a:off x="7374700" y="4008447"/>
            <a:ext cx="169100" cy="56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7" idx="2"/>
            <a:endCxn id="66" idx="0"/>
          </p:cNvCxnSpPr>
          <p:nvPr/>
        </p:nvCxnSpPr>
        <p:spPr>
          <a:xfrm>
            <a:off x="7543800" y="4008447"/>
            <a:ext cx="723900" cy="344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94981" y="6304002"/>
            <a:ext cx="404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Mô hình quan hệ nhập kho.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492" y="1579602"/>
            <a:ext cx="8946108" cy="464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999664" y="4627602"/>
            <a:ext cx="886536" cy="54283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TK có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3311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Connector 81"/>
          <p:cNvCxnSpPr>
            <a:stCxn id="6" idx="2"/>
            <a:endCxn id="80" idx="1"/>
          </p:cNvCxnSpPr>
          <p:nvPr/>
        </p:nvCxnSpPr>
        <p:spPr>
          <a:xfrm>
            <a:off x="2353670" y="4008447"/>
            <a:ext cx="775824" cy="698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805132" y="4513629"/>
            <a:ext cx="886536" cy="54283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=1561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Straight Connector 87"/>
          <p:cNvCxnSpPr>
            <a:stCxn id="17" idx="2"/>
            <a:endCxn id="86" idx="7"/>
          </p:cNvCxnSpPr>
          <p:nvPr/>
        </p:nvCxnSpPr>
        <p:spPr>
          <a:xfrm flipH="1">
            <a:off x="6561838" y="4008447"/>
            <a:ext cx="981962" cy="584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6200" y="3008464"/>
            <a:ext cx="728453" cy="7811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gày quyết toán</a:t>
            </a:r>
            <a:endParaRPr lang="en-US" sz="1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Straight Connector 98"/>
          <p:cNvCxnSpPr>
            <a:stCxn id="97" idx="6"/>
            <a:endCxn id="6" idx="0"/>
          </p:cNvCxnSpPr>
          <p:nvPr/>
        </p:nvCxnSpPr>
        <p:spPr>
          <a:xfrm>
            <a:off x="804653" y="3399019"/>
            <a:ext cx="1549017" cy="209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. QUẢN LÝ KHO (tt)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270" y="3171735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PHIẾU XUẤT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5010090"/>
            <a:ext cx="1981200" cy="40011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THẺ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895600" y="1643760"/>
            <a:ext cx="5334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ố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200" y="3775640"/>
            <a:ext cx="609600" cy="5525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 đơn 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1988" y="4733835"/>
            <a:ext cx="533400" cy="5525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kho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0417" y="4343607"/>
            <a:ext cx="609600" cy="5525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05000" y="1578591"/>
            <a:ext cx="753470" cy="4788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hách hàng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76951" y="1371600"/>
            <a:ext cx="775649" cy="85803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gày hạch toán</a:t>
            </a:r>
            <a:endParaRPr lang="en-US" sz="1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8400" y="3171735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CT PHIẾU XUẤT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94446" y="4733835"/>
            <a:ext cx="7620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4343400" y="3000345"/>
            <a:ext cx="1066801" cy="74289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stCxn id="6" idx="3"/>
            <a:endCxn id="19" idx="1"/>
          </p:cNvCxnSpPr>
          <p:nvPr/>
        </p:nvCxnSpPr>
        <p:spPr>
          <a:xfrm>
            <a:off x="3649070" y="3371790"/>
            <a:ext cx="694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3"/>
            <a:endCxn id="17" idx="1"/>
          </p:cNvCxnSpPr>
          <p:nvPr/>
        </p:nvCxnSpPr>
        <p:spPr>
          <a:xfrm>
            <a:off x="5410201" y="3371790"/>
            <a:ext cx="8381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rot="10800000">
            <a:off x="4702793" y="4266993"/>
            <a:ext cx="354842" cy="22880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>
            <a:stCxn id="19" idx="2"/>
            <a:endCxn id="26" idx="3"/>
          </p:cNvCxnSpPr>
          <p:nvPr/>
        </p:nvCxnSpPr>
        <p:spPr>
          <a:xfrm>
            <a:off x="4876801" y="3743235"/>
            <a:ext cx="3413" cy="52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  <a:endCxn id="9" idx="0"/>
          </p:cNvCxnSpPr>
          <p:nvPr/>
        </p:nvCxnSpPr>
        <p:spPr>
          <a:xfrm flipH="1">
            <a:off x="4876800" y="4495800"/>
            <a:ext cx="3414" cy="514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16740" y="2987069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3017664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cxnSp>
        <p:nvCxnSpPr>
          <p:cNvPr id="42" name="Straight Connector 41"/>
          <p:cNvCxnSpPr>
            <a:stCxn id="16" idx="5"/>
            <a:endCxn id="6" idx="0"/>
          </p:cNvCxnSpPr>
          <p:nvPr/>
        </p:nvCxnSpPr>
        <p:spPr>
          <a:xfrm>
            <a:off x="1639009" y="2103982"/>
            <a:ext cx="714661" cy="1067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4"/>
            <a:endCxn id="6" idx="0"/>
          </p:cNvCxnSpPr>
          <p:nvPr/>
        </p:nvCxnSpPr>
        <p:spPr>
          <a:xfrm>
            <a:off x="2281735" y="2057400"/>
            <a:ext cx="71935" cy="1114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4"/>
            <a:endCxn id="6" idx="0"/>
          </p:cNvCxnSpPr>
          <p:nvPr/>
        </p:nvCxnSpPr>
        <p:spPr>
          <a:xfrm flipH="1">
            <a:off x="2353670" y="2209800"/>
            <a:ext cx="808630" cy="96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7"/>
            <a:endCxn id="6" idx="2"/>
          </p:cNvCxnSpPr>
          <p:nvPr/>
        </p:nvCxnSpPr>
        <p:spPr>
          <a:xfrm flipV="1">
            <a:off x="596526" y="3571845"/>
            <a:ext cx="1757144" cy="284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" idx="7"/>
            <a:endCxn id="6" idx="2"/>
          </p:cNvCxnSpPr>
          <p:nvPr/>
        </p:nvCxnSpPr>
        <p:spPr>
          <a:xfrm flipV="1">
            <a:off x="1020743" y="3571845"/>
            <a:ext cx="1332927" cy="852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3" idx="0"/>
            <a:endCxn id="6" idx="2"/>
          </p:cNvCxnSpPr>
          <p:nvPr/>
        </p:nvCxnSpPr>
        <p:spPr>
          <a:xfrm flipV="1">
            <a:off x="1558688" y="3571845"/>
            <a:ext cx="794982" cy="116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2"/>
            <a:endCxn id="18" idx="0"/>
          </p:cNvCxnSpPr>
          <p:nvPr/>
        </p:nvCxnSpPr>
        <p:spPr>
          <a:xfrm>
            <a:off x="2353670" y="3571845"/>
            <a:ext cx="221776" cy="116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919415" y="4049357"/>
            <a:ext cx="533400" cy="5705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 giá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867401" y="1992401"/>
            <a:ext cx="8001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 vật tư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81800" y="1771364"/>
            <a:ext cx="800100" cy="78707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 vị tính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96200" y="1857414"/>
            <a:ext cx="7620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 lượng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924800" y="3916056"/>
            <a:ext cx="685800" cy="70380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huế VAT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Straight Connector 67"/>
          <p:cNvCxnSpPr>
            <a:stCxn id="63" idx="5"/>
            <a:endCxn id="17" idx="0"/>
          </p:cNvCxnSpPr>
          <p:nvPr/>
        </p:nvCxnSpPr>
        <p:spPr>
          <a:xfrm>
            <a:off x="6550329" y="2475546"/>
            <a:ext cx="993471" cy="6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5"/>
            <a:endCxn id="17" idx="0"/>
          </p:cNvCxnSpPr>
          <p:nvPr/>
        </p:nvCxnSpPr>
        <p:spPr>
          <a:xfrm>
            <a:off x="7464728" y="2443176"/>
            <a:ext cx="79072" cy="728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4"/>
            <a:endCxn id="17" idx="0"/>
          </p:cNvCxnSpPr>
          <p:nvPr/>
        </p:nvCxnSpPr>
        <p:spPr>
          <a:xfrm flipH="1">
            <a:off x="7543800" y="2423454"/>
            <a:ext cx="533400" cy="748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7"/>
            <a:endCxn id="17" idx="2"/>
          </p:cNvCxnSpPr>
          <p:nvPr/>
        </p:nvCxnSpPr>
        <p:spPr>
          <a:xfrm flipV="1">
            <a:off x="7374700" y="3571845"/>
            <a:ext cx="169100" cy="56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7" idx="2"/>
            <a:endCxn id="66" idx="0"/>
          </p:cNvCxnSpPr>
          <p:nvPr/>
        </p:nvCxnSpPr>
        <p:spPr>
          <a:xfrm>
            <a:off x="7543800" y="3571845"/>
            <a:ext cx="723900" cy="344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94981" y="5867400"/>
            <a:ext cx="404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Sơ đồ quan hệ xuất kho.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492" y="1143000"/>
            <a:ext cx="8946108" cy="464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999664" y="4191000"/>
            <a:ext cx="886536" cy="54283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TK nợ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=1311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Connector 81"/>
          <p:cNvCxnSpPr>
            <a:stCxn id="6" idx="2"/>
            <a:endCxn id="80" idx="1"/>
          </p:cNvCxnSpPr>
          <p:nvPr/>
        </p:nvCxnSpPr>
        <p:spPr>
          <a:xfrm>
            <a:off x="2353670" y="3571845"/>
            <a:ext cx="775824" cy="698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805132" y="4077027"/>
            <a:ext cx="886536" cy="54283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dt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=51111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Straight Connector 87"/>
          <p:cNvCxnSpPr>
            <a:stCxn id="17" idx="2"/>
            <a:endCxn id="86" idx="7"/>
          </p:cNvCxnSpPr>
          <p:nvPr/>
        </p:nvCxnSpPr>
        <p:spPr>
          <a:xfrm flipH="1">
            <a:off x="6561838" y="3571845"/>
            <a:ext cx="981962" cy="584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82621" y="2061328"/>
            <a:ext cx="775649" cy="62943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hủ kho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stCxn id="47" idx="5"/>
            <a:endCxn id="6" idx="0"/>
          </p:cNvCxnSpPr>
          <p:nvPr/>
        </p:nvCxnSpPr>
        <p:spPr>
          <a:xfrm>
            <a:off x="944679" y="2598588"/>
            <a:ext cx="1408991" cy="573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785576"/>
              </p:ext>
            </p:extLst>
          </p:nvPr>
        </p:nvGraphicFramePr>
        <p:xfrm>
          <a:off x="2286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SƠ ĐỒ QUẢN LÝ ĐỐI TƯỢNG TRONG HỆ THỐNG 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14" idx="1"/>
            <a:endCxn id="19" idx="5"/>
          </p:cNvCxnSpPr>
          <p:nvPr/>
        </p:nvCxnSpPr>
        <p:spPr>
          <a:xfrm flipH="1" flipV="1">
            <a:off x="7499163" y="3384363"/>
            <a:ext cx="441446" cy="156229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739743" y="3429000"/>
            <a:ext cx="1371600" cy="76200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QL </a:t>
            </a:r>
            <a:r>
              <a:rPr lang="en-US" sz="14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1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1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14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39000" y="18288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39000" y="24384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39000" y="31242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239000" y="44196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390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39000" y="51054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Oval 23"/>
          <p:cNvSpPr/>
          <p:nvPr/>
        </p:nvSpPr>
        <p:spPr>
          <a:xfrm>
            <a:off x="7229475" y="5715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166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. QUẢN LÝ KHO (tt)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270" y="3171735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PHIẾU CHUYỂN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7158" y="5010090"/>
            <a:ext cx="1981200" cy="40011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THẺ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76600" y="1796160"/>
            <a:ext cx="5334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ố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2000" y="1885890"/>
            <a:ext cx="609600" cy="5525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24000" y="1676400"/>
            <a:ext cx="685800" cy="7184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 xuất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8400" y="3171735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CT CHUYỂN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04800" y="2502655"/>
            <a:ext cx="7620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4674358" y="3000345"/>
            <a:ext cx="1066801" cy="74289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stCxn id="6" idx="3"/>
            <a:endCxn id="19" idx="1"/>
          </p:cNvCxnSpPr>
          <p:nvPr/>
        </p:nvCxnSpPr>
        <p:spPr>
          <a:xfrm>
            <a:off x="3649070" y="3371790"/>
            <a:ext cx="1025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3"/>
            <a:endCxn id="17" idx="1"/>
          </p:cNvCxnSpPr>
          <p:nvPr/>
        </p:nvCxnSpPr>
        <p:spPr>
          <a:xfrm>
            <a:off x="5741159" y="3371790"/>
            <a:ext cx="507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rot="10800000">
            <a:off x="5029201" y="4266993"/>
            <a:ext cx="354842" cy="22880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>
            <a:stCxn id="19" idx="2"/>
            <a:endCxn id="26" idx="3"/>
          </p:cNvCxnSpPr>
          <p:nvPr/>
        </p:nvCxnSpPr>
        <p:spPr>
          <a:xfrm flipH="1">
            <a:off x="5206622" y="3743235"/>
            <a:ext cx="1137" cy="52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  <a:endCxn id="9" idx="0"/>
          </p:cNvCxnSpPr>
          <p:nvPr/>
        </p:nvCxnSpPr>
        <p:spPr>
          <a:xfrm>
            <a:off x="5206622" y="4495800"/>
            <a:ext cx="1136" cy="514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16740" y="2987069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96686" y="3017664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>
            <a:stCxn id="16" idx="5"/>
            <a:endCxn id="6" idx="0"/>
          </p:cNvCxnSpPr>
          <p:nvPr/>
        </p:nvCxnSpPr>
        <p:spPr>
          <a:xfrm>
            <a:off x="2109367" y="2289627"/>
            <a:ext cx="244303" cy="88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4"/>
            <a:endCxn id="6" idx="0"/>
          </p:cNvCxnSpPr>
          <p:nvPr/>
        </p:nvCxnSpPr>
        <p:spPr>
          <a:xfrm flipH="1">
            <a:off x="2353670" y="2362200"/>
            <a:ext cx="1189630" cy="809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" idx="5"/>
            <a:endCxn id="6" idx="0"/>
          </p:cNvCxnSpPr>
          <p:nvPr/>
        </p:nvCxnSpPr>
        <p:spPr>
          <a:xfrm>
            <a:off x="1282326" y="2357487"/>
            <a:ext cx="1071344" cy="814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0"/>
            <a:endCxn id="18" idx="6"/>
          </p:cNvCxnSpPr>
          <p:nvPr/>
        </p:nvCxnSpPr>
        <p:spPr>
          <a:xfrm flipH="1" flipV="1">
            <a:off x="1066800" y="2807455"/>
            <a:ext cx="1286870" cy="364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919415" y="3951474"/>
            <a:ext cx="533400" cy="6683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 giá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134100" y="1992401"/>
            <a:ext cx="5334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 VT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934200" y="1771364"/>
            <a:ext cx="647700" cy="78707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 vị tính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96200" y="1857414"/>
            <a:ext cx="7620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 lượng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924800" y="3916056"/>
            <a:ext cx="685800" cy="70380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huế VAT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Straight Connector 67"/>
          <p:cNvCxnSpPr>
            <a:stCxn id="63" idx="5"/>
            <a:endCxn id="17" idx="0"/>
          </p:cNvCxnSpPr>
          <p:nvPr/>
        </p:nvCxnSpPr>
        <p:spPr>
          <a:xfrm>
            <a:off x="6589385" y="2475546"/>
            <a:ext cx="954415" cy="6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5"/>
            <a:endCxn id="17" idx="0"/>
          </p:cNvCxnSpPr>
          <p:nvPr/>
        </p:nvCxnSpPr>
        <p:spPr>
          <a:xfrm>
            <a:off x="7487047" y="2443176"/>
            <a:ext cx="56753" cy="728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4"/>
            <a:endCxn id="17" idx="0"/>
          </p:cNvCxnSpPr>
          <p:nvPr/>
        </p:nvCxnSpPr>
        <p:spPr>
          <a:xfrm flipH="1">
            <a:off x="7543800" y="2423454"/>
            <a:ext cx="533400" cy="748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7"/>
            <a:endCxn id="17" idx="2"/>
          </p:cNvCxnSpPr>
          <p:nvPr/>
        </p:nvCxnSpPr>
        <p:spPr>
          <a:xfrm flipV="1">
            <a:off x="7374700" y="3571845"/>
            <a:ext cx="169100" cy="477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7" idx="2"/>
            <a:endCxn id="66" idx="0"/>
          </p:cNvCxnSpPr>
          <p:nvPr/>
        </p:nvCxnSpPr>
        <p:spPr>
          <a:xfrm>
            <a:off x="7543800" y="3571845"/>
            <a:ext cx="723900" cy="344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5492" y="5867400"/>
            <a:ext cx="894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Sơ đồ quan hệ nhập kho.</a:t>
            </a:r>
          </a:p>
          <a:p>
            <a:pPr algn="ctr"/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Chú ý: chuyển kho sẽ  cập nhật vào thẻ kho 2 dòng nhập kho và xuất kho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2400" y="1143000"/>
            <a:ext cx="8839200" cy="464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371867" y="1636534"/>
            <a:ext cx="676133" cy="64946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 nhập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>
            <a:stCxn id="47" idx="4"/>
            <a:endCxn id="6" idx="0"/>
          </p:cNvCxnSpPr>
          <p:nvPr/>
        </p:nvCxnSpPr>
        <p:spPr>
          <a:xfrm flipH="1">
            <a:off x="2353670" y="2286000"/>
            <a:ext cx="356264" cy="885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. QUẢN LÝ NGUỒN NHÂN LỰC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Chiến</a:t>
            </a:r>
            <a:r>
              <a:rPr lang="en-US" smtClean="0"/>
              <a:t> </a:t>
            </a:r>
            <a:r>
              <a:rPr lang="en-US" err="1" smtClean="0"/>
              <a:t>lược</a:t>
            </a:r>
            <a:r>
              <a:rPr lang="en-US" smtClean="0"/>
              <a:t> </a:t>
            </a:r>
            <a:r>
              <a:rPr lang="en-US" err="1" smtClean="0"/>
              <a:t>thu</a:t>
            </a:r>
            <a:r>
              <a:rPr lang="en-US" smtClean="0"/>
              <a:t> </a:t>
            </a:r>
            <a:r>
              <a:rPr lang="en-US" err="1" smtClean="0"/>
              <a:t>hút</a:t>
            </a:r>
            <a:r>
              <a:rPr lang="en-US" smtClean="0"/>
              <a:t> </a:t>
            </a:r>
            <a:r>
              <a:rPr lang="en-US" err="1" smtClean="0"/>
              <a:t>nhân</a:t>
            </a:r>
            <a:r>
              <a:rPr lang="en-US" smtClean="0"/>
              <a:t> </a:t>
            </a:r>
            <a:r>
              <a:rPr lang="en-US" err="1" smtClean="0"/>
              <a:t>sự</a:t>
            </a:r>
            <a:endParaRPr lang="en-US" smtClean="0"/>
          </a:p>
          <a:p>
            <a:r>
              <a:rPr lang="en-US" err="1" smtClean="0"/>
              <a:t>Đào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nhân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thực</a:t>
            </a:r>
            <a:r>
              <a:rPr lang="en-US" smtClean="0"/>
              <a:t> </a:t>
            </a:r>
            <a:r>
              <a:rPr lang="en-US" err="1" smtClean="0"/>
              <a:t>tập</a:t>
            </a:r>
            <a:endParaRPr lang="en-US" smtClean="0"/>
          </a:p>
          <a:p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ảnh</a:t>
            </a:r>
            <a:r>
              <a:rPr lang="en-US" smtClean="0"/>
              <a:t> </a:t>
            </a:r>
            <a:r>
              <a:rPr lang="en-US" err="1" smtClean="0"/>
              <a:t>cty</a:t>
            </a:r>
            <a:r>
              <a:rPr lang="en-US" smtClean="0"/>
              <a:t> :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hội</a:t>
            </a:r>
            <a:r>
              <a:rPr lang="en-US" smtClean="0"/>
              <a:t> </a:t>
            </a:r>
            <a:r>
              <a:rPr lang="en-US" err="1" smtClean="0"/>
              <a:t>nghề</a:t>
            </a:r>
            <a:r>
              <a:rPr lang="en-US" smtClean="0"/>
              <a:t> </a:t>
            </a:r>
            <a:r>
              <a:rPr lang="en-US" err="1" smtClean="0"/>
              <a:t>nhiệp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viên</a:t>
            </a:r>
            <a:endParaRPr lang="en-US" smtClean="0"/>
          </a:p>
          <a:p>
            <a:r>
              <a:rPr lang="en-US" smtClean="0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6. QUẢN LÝ NGUỒN NHÂN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LỰC (tt)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8002" y="3860301"/>
            <a:ext cx="1925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CHUYẾN DỊCH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8089" y="1415534"/>
            <a:ext cx="1925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NHÂN VIÊN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794" y="3850944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MANAGER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361228" y="3770424"/>
            <a:ext cx="990600" cy="534727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4171664" y="2455085"/>
            <a:ext cx="1295400" cy="69576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ý tưởng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>
            <a:stCxn id="6" idx="2"/>
            <a:endCxn id="11" idx="0"/>
          </p:cNvCxnSpPr>
          <p:nvPr/>
        </p:nvCxnSpPr>
        <p:spPr>
          <a:xfrm>
            <a:off x="4800600" y="1784866"/>
            <a:ext cx="18764" cy="670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400" y="55626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Mô hình quan hệ  quản lý nguồn nhân lực.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Chú ý</a:t>
            </a:r>
          </a:p>
          <a:p>
            <a:pPr marL="285750" indent="-285750">
              <a:buFontTx/>
              <a:buChar char="-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Trạng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thái: yêu cầu, đồng ý , từ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chối</a:t>
            </a:r>
          </a:p>
          <a:p>
            <a:pPr marL="285750" indent="-285750">
              <a:buFontTx/>
              <a:buChar char="-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Đánh giá kết quả: sau khi thực hiện chuyến dịch ta thu được kết quả gì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400" y="1219200"/>
            <a:ext cx="8839200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236649" y="1733687"/>
            <a:ext cx="926151" cy="4979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iêu đề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213674" y="1905000"/>
            <a:ext cx="1168325" cy="6183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ội dung triển khai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496032" y="2600963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bắt đầu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675070" y="3226979"/>
            <a:ext cx="1129352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kết thúc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620000" y="392430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gười tham gia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Connector 68"/>
          <p:cNvCxnSpPr>
            <a:stCxn id="63" idx="4"/>
            <a:endCxn id="4" idx="3"/>
          </p:cNvCxnSpPr>
          <p:nvPr/>
        </p:nvCxnSpPr>
        <p:spPr>
          <a:xfrm flipH="1">
            <a:off x="5793024" y="2231589"/>
            <a:ext cx="906701" cy="1813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3"/>
            <a:endCxn id="4" idx="3"/>
          </p:cNvCxnSpPr>
          <p:nvPr/>
        </p:nvCxnSpPr>
        <p:spPr>
          <a:xfrm flipH="1">
            <a:off x="5793024" y="2432774"/>
            <a:ext cx="1591747" cy="1612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4" idx="3"/>
          </p:cNvCxnSpPr>
          <p:nvPr/>
        </p:nvCxnSpPr>
        <p:spPr>
          <a:xfrm flipH="1">
            <a:off x="5793024" y="3023728"/>
            <a:ext cx="1859237" cy="1021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2"/>
            <a:endCxn id="4" idx="3"/>
          </p:cNvCxnSpPr>
          <p:nvPr/>
        </p:nvCxnSpPr>
        <p:spPr>
          <a:xfrm flipH="1">
            <a:off x="5793024" y="3474629"/>
            <a:ext cx="1882046" cy="570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2"/>
            <a:endCxn id="4" idx="3"/>
          </p:cNvCxnSpPr>
          <p:nvPr/>
        </p:nvCxnSpPr>
        <p:spPr>
          <a:xfrm flipH="1" flipV="1">
            <a:off x="5793024" y="4044967"/>
            <a:ext cx="1826976" cy="126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391400" y="461010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ịa điểm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Connector 83"/>
          <p:cNvCxnSpPr>
            <a:stCxn id="4" idx="3"/>
            <a:endCxn id="81" idx="2"/>
          </p:cNvCxnSpPr>
          <p:nvPr/>
        </p:nvCxnSpPr>
        <p:spPr>
          <a:xfrm>
            <a:off x="5793024" y="4044967"/>
            <a:ext cx="1598376" cy="812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1" idx="2"/>
            <a:endCxn id="4" idx="0"/>
          </p:cNvCxnSpPr>
          <p:nvPr/>
        </p:nvCxnSpPr>
        <p:spPr>
          <a:xfrm>
            <a:off x="4819364" y="3150854"/>
            <a:ext cx="11149" cy="709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" idx="3"/>
            <a:endCxn id="9" idx="1"/>
          </p:cNvCxnSpPr>
          <p:nvPr/>
        </p:nvCxnSpPr>
        <p:spPr>
          <a:xfrm>
            <a:off x="1712794" y="4035610"/>
            <a:ext cx="648434" cy="2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" idx="3"/>
            <a:endCxn id="4" idx="1"/>
          </p:cNvCxnSpPr>
          <p:nvPr/>
        </p:nvCxnSpPr>
        <p:spPr>
          <a:xfrm>
            <a:off x="3351828" y="4037788"/>
            <a:ext cx="516174" cy="7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096000" y="478155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rạng thái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Straight Connector 120"/>
          <p:cNvCxnSpPr>
            <a:stCxn id="4" idx="3"/>
            <a:endCxn id="119" idx="1"/>
          </p:cNvCxnSpPr>
          <p:nvPr/>
        </p:nvCxnSpPr>
        <p:spPr>
          <a:xfrm>
            <a:off x="5793024" y="4044967"/>
            <a:ext cx="459205" cy="809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933664" y="4857750"/>
            <a:ext cx="1066800" cy="495300"/>
          </a:xfrm>
          <a:prstGeom prst="ellipse">
            <a:avLst/>
          </a:prstGeom>
          <a:noFill/>
          <a:ln w="12700">
            <a:solidFill>
              <a:srgbClr val="077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rgbClr val="077F26"/>
                </a:solidFill>
                <a:latin typeface="Times New Roman" pitchFamily="18" charset="0"/>
                <a:cs typeface="Times New Roman" pitchFamily="18" charset="0"/>
              </a:rPr>
              <a:t>đánh giá</a:t>
            </a:r>
          </a:p>
          <a:p>
            <a:pPr algn="ctr"/>
            <a:r>
              <a:rPr lang="en-US" sz="1600">
                <a:solidFill>
                  <a:srgbClr val="077F26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smtClean="0">
                <a:solidFill>
                  <a:srgbClr val="077F26"/>
                </a:solidFill>
                <a:latin typeface="Times New Roman" pitchFamily="18" charset="0"/>
                <a:cs typeface="Times New Roman" pitchFamily="18" charset="0"/>
              </a:rPr>
              <a:t>ết quả</a:t>
            </a:r>
            <a:endParaRPr lang="en-US" sz="1600">
              <a:solidFill>
                <a:srgbClr val="077F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>
            <a:stCxn id="4" idx="3"/>
            <a:endCxn id="31" idx="7"/>
          </p:cNvCxnSpPr>
          <p:nvPr/>
        </p:nvCxnSpPr>
        <p:spPr>
          <a:xfrm>
            <a:off x="5793024" y="4044967"/>
            <a:ext cx="51211" cy="885318"/>
          </a:xfrm>
          <a:prstGeom prst="line">
            <a:avLst/>
          </a:prstGeom>
          <a:ln>
            <a:solidFill>
              <a:srgbClr val="077F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2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7. QUẢN LÝ BÁO CÁO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áo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Tình hình chấm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Tình hình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phép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báo cáo lương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lương cá nhân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Quản lý công nợ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Biến động hàng hóa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59162"/>
          </a:xfrm>
        </p:spPr>
        <p:txBody>
          <a:bodyPr>
            <a:noAutofit/>
          </a:bodyPr>
          <a:lstStyle/>
          <a:p>
            <a:r>
              <a:rPr lang="en-US" sz="8800" smtClean="0">
                <a:latin typeface="Times New Roman" pitchFamily="18" charset="0"/>
                <a:cs typeface="Times New Roman" pitchFamily="18" charset="0"/>
              </a:rPr>
              <a:t>Q &amp; A</a:t>
            </a:r>
            <a:endParaRPr lang="en-US" sz="8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1. QUẢN LÝ NHÂN VIÊN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861819"/>
              </p:ext>
            </p:extLst>
          </p:nvPr>
        </p:nvGraphicFramePr>
        <p:xfrm>
          <a:off x="0" y="762000"/>
          <a:ext cx="9144000" cy="536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ight Brace 8"/>
          <p:cNvSpPr/>
          <p:nvPr/>
        </p:nvSpPr>
        <p:spPr>
          <a:xfrm>
            <a:off x="8252459" y="3810000"/>
            <a:ext cx="76200" cy="762000"/>
          </a:xfrm>
          <a:prstGeom prst="rightBrace">
            <a:avLst>
              <a:gd name="adj1" fmla="val 8333"/>
              <a:gd name="adj2" fmla="val 48442"/>
            </a:avLst>
          </a:prstGeom>
          <a:ln>
            <a:solidFill>
              <a:srgbClr val="077F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65053" y="40217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CV</a:t>
            </a:r>
            <a:endParaRPr lang="en-US" sz="16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8282940" y="2819400"/>
            <a:ext cx="45719" cy="838200"/>
          </a:xfrm>
          <a:prstGeom prst="rightBrace">
            <a:avLst>
              <a:gd name="adj1" fmla="val 8333"/>
              <a:gd name="adj2" fmla="val 48442"/>
            </a:avLst>
          </a:prstGeom>
          <a:ln>
            <a:solidFill>
              <a:srgbClr val="077F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65052" y="2939969"/>
            <a:ext cx="6648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endParaRPr lang="en-US" sz="16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62484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NV,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gày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email, …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 flipH="1">
            <a:off x="6110785" y="5105400"/>
            <a:ext cx="1052015" cy="762000"/>
          </a:xfrm>
          <a:prstGeom prst="wedgeRoundRectCallout">
            <a:avLst>
              <a:gd name="adj1" fmla="val 89458"/>
              <a:gd name="adj2" fmla="val 62500"/>
              <a:gd name="adj3" fmla="val 16667"/>
            </a:avLst>
          </a:prstGeom>
          <a:noFill/>
          <a:ln w="12700">
            <a:solidFill>
              <a:srgbClr val="077F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endParaRPr lang="en-US" sz="16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16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6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 flipH="1">
            <a:off x="0" y="4572000"/>
            <a:ext cx="1676400" cy="533400"/>
          </a:xfrm>
          <a:prstGeom prst="wedgeRoundRectCallout">
            <a:avLst>
              <a:gd name="adj1" fmla="val -94694"/>
              <a:gd name="adj2" fmla="val -70804"/>
              <a:gd name="adj3" fmla="val 16667"/>
            </a:avLst>
          </a:prstGeom>
          <a:noFill/>
          <a:ln w="12700">
            <a:solidFill>
              <a:srgbClr val="077F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cty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thuê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,.. </a:t>
            </a:r>
          </a:p>
        </p:txBody>
      </p:sp>
      <p:sp>
        <p:nvSpPr>
          <p:cNvPr id="15" name="Rounded Rectangular Callout 14"/>
          <p:cNvSpPr/>
          <p:nvPr/>
        </p:nvSpPr>
        <p:spPr>
          <a:xfrm flipH="1">
            <a:off x="228600" y="1828800"/>
            <a:ext cx="1524000" cy="762000"/>
          </a:xfrm>
          <a:prstGeom prst="wedgeRoundRectCallout">
            <a:avLst>
              <a:gd name="adj1" fmla="val -96162"/>
              <a:gd name="adj2" fmla="val 157721"/>
              <a:gd name="adj3" fmla="val 16667"/>
            </a:avLst>
          </a:prstGeom>
          <a:noFill/>
          <a:ln w="12700">
            <a:solidFill>
              <a:srgbClr val="077F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Gắn ảnh hóa đơn  để dễ dàng phê duyệt.  </a:t>
            </a:r>
          </a:p>
        </p:txBody>
      </p:sp>
    </p:spTree>
    <p:extLst>
      <p:ext uri="{BB962C8B-B14F-4D97-AF65-F5344CB8AC3E}">
        <p14:creationId xmlns:p14="http://schemas.microsoft.com/office/powerpoint/2010/main" val="24588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1. QUẢN LÝ NHÂN VIÊN - ĐTBD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0900" y="2668145"/>
            <a:ext cx="228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ĐƠN YÊU CẦU ĐÀO TẠO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0900" y="4736068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CHỨNG CHỈ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280878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NHÂN SỰ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3440" y="2804917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MANAGER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4038600" y="3810000"/>
            <a:ext cx="996288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6096000" y="2735525"/>
            <a:ext cx="938891" cy="50127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2209800" y="2744345"/>
            <a:ext cx="838200" cy="493897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ạo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6" idx="2"/>
            <a:endCxn id="20" idx="0"/>
          </p:cNvCxnSpPr>
          <p:nvPr/>
        </p:nvCxnSpPr>
        <p:spPr>
          <a:xfrm>
            <a:off x="4533900" y="3314476"/>
            <a:ext cx="2844" cy="495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2"/>
            <a:endCxn id="17" idx="0"/>
          </p:cNvCxnSpPr>
          <p:nvPr/>
        </p:nvCxnSpPr>
        <p:spPr>
          <a:xfrm flipH="1">
            <a:off x="4533900" y="4267200"/>
            <a:ext cx="2844" cy="468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3"/>
            <a:endCxn id="23" idx="1"/>
          </p:cNvCxnSpPr>
          <p:nvPr/>
        </p:nvCxnSpPr>
        <p:spPr>
          <a:xfrm flipV="1">
            <a:off x="1828800" y="2991294"/>
            <a:ext cx="381000" cy="2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3"/>
            <a:endCxn id="16" idx="1"/>
          </p:cNvCxnSpPr>
          <p:nvPr/>
        </p:nvCxnSpPr>
        <p:spPr>
          <a:xfrm>
            <a:off x="3048000" y="2991294"/>
            <a:ext cx="342900" cy="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3"/>
            <a:endCxn id="21" idx="1"/>
          </p:cNvCxnSpPr>
          <p:nvPr/>
        </p:nvCxnSpPr>
        <p:spPr>
          <a:xfrm flipV="1">
            <a:off x="5676900" y="2986163"/>
            <a:ext cx="419100" cy="5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3"/>
            <a:endCxn id="19" idx="1"/>
          </p:cNvCxnSpPr>
          <p:nvPr/>
        </p:nvCxnSpPr>
        <p:spPr>
          <a:xfrm>
            <a:off x="7034891" y="2986163"/>
            <a:ext cx="348549" cy="3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580286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Mô hình quan hệ trong việc đào tạo bồi dưỡng nhân viên.</a:t>
            </a:r>
          </a:p>
          <a:p>
            <a:pPr algn="ctr"/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Chứng chỉ: sau khi đào tạo thì mỗi nhân viên nhận được kết quả đánh giá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khác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nhau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2400" y="990600"/>
            <a:ext cx="8839200" cy="464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Oval 85"/>
          <p:cNvSpPr/>
          <p:nvPr/>
        </p:nvSpPr>
        <p:spPr>
          <a:xfrm rot="20777443">
            <a:off x="2230446" y="1313010"/>
            <a:ext cx="10668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ội dung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đào tạo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3390900" y="1143000"/>
            <a:ext cx="8763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bắt đầu</a:t>
            </a:r>
          </a:p>
        </p:txBody>
      </p:sp>
      <p:sp>
        <p:nvSpPr>
          <p:cNvPr id="88" name="Oval 87"/>
          <p:cNvSpPr/>
          <p:nvPr/>
        </p:nvSpPr>
        <p:spPr>
          <a:xfrm rot="498362">
            <a:off x="4343400" y="1125940"/>
            <a:ext cx="9906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 kết thúc</a:t>
            </a:r>
          </a:p>
        </p:txBody>
      </p:sp>
      <p:sp>
        <p:nvSpPr>
          <p:cNvPr id="89" name="Oval 88"/>
          <p:cNvSpPr/>
          <p:nvPr/>
        </p:nvSpPr>
        <p:spPr>
          <a:xfrm rot="530589">
            <a:off x="5391149" y="1169158"/>
            <a:ext cx="1174295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 thức đào tạo</a:t>
            </a:r>
          </a:p>
        </p:txBody>
      </p:sp>
      <p:sp>
        <p:nvSpPr>
          <p:cNvPr id="90" name="Oval 89"/>
          <p:cNvSpPr/>
          <p:nvPr/>
        </p:nvSpPr>
        <p:spPr>
          <a:xfrm rot="548529">
            <a:off x="6209145" y="1735540"/>
            <a:ext cx="1174295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 người tham gia</a:t>
            </a:r>
          </a:p>
        </p:txBody>
      </p:sp>
      <p:sp>
        <p:nvSpPr>
          <p:cNvPr id="91" name="Oval 90"/>
          <p:cNvSpPr/>
          <p:nvPr/>
        </p:nvSpPr>
        <p:spPr>
          <a:xfrm>
            <a:off x="6168175" y="3733800"/>
            <a:ext cx="104099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gười tham gia</a:t>
            </a:r>
          </a:p>
        </p:txBody>
      </p:sp>
      <p:sp>
        <p:nvSpPr>
          <p:cNvPr id="92" name="Oval 91"/>
          <p:cNvSpPr/>
          <p:nvPr/>
        </p:nvSpPr>
        <p:spPr>
          <a:xfrm>
            <a:off x="6391748" y="4375666"/>
            <a:ext cx="847252" cy="5773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hứng chỉ</a:t>
            </a:r>
          </a:p>
        </p:txBody>
      </p:sp>
      <p:sp>
        <p:nvSpPr>
          <p:cNvPr id="93" name="Oval 92"/>
          <p:cNvSpPr/>
          <p:nvPr/>
        </p:nvSpPr>
        <p:spPr>
          <a:xfrm>
            <a:off x="6167882" y="5029200"/>
            <a:ext cx="104099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đánh giá</a:t>
            </a:r>
          </a:p>
        </p:txBody>
      </p:sp>
      <p:cxnSp>
        <p:nvCxnSpPr>
          <p:cNvPr id="95" name="Straight Connector 94"/>
          <p:cNvCxnSpPr>
            <a:stCxn id="17" idx="3"/>
            <a:endCxn id="91" idx="3"/>
          </p:cNvCxnSpPr>
          <p:nvPr/>
        </p:nvCxnSpPr>
        <p:spPr>
          <a:xfrm flipV="1">
            <a:off x="5676900" y="4254126"/>
            <a:ext cx="643724" cy="666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7" idx="3"/>
            <a:endCxn id="92" idx="2"/>
          </p:cNvCxnSpPr>
          <p:nvPr/>
        </p:nvCxnSpPr>
        <p:spPr>
          <a:xfrm flipV="1">
            <a:off x="5676900" y="4664333"/>
            <a:ext cx="714848" cy="256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7" idx="3"/>
            <a:endCxn id="93" idx="2"/>
          </p:cNvCxnSpPr>
          <p:nvPr/>
        </p:nvCxnSpPr>
        <p:spPr>
          <a:xfrm>
            <a:off x="5676900" y="4920734"/>
            <a:ext cx="490982" cy="37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6" idx="5"/>
            <a:endCxn id="16" idx="0"/>
          </p:cNvCxnSpPr>
          <p:nvPr/>
        </p:nvCxnSpPr>
        <p:spPr>
          <a:xfrm>
            <a:off x="3181350" y="1737808"/>
            <a:ext cx="1352550" cy="930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7" idx="4"/>
            <a:endCxn id="16" idx="0"/>
          </p:cNvCxnSpPr>
          <p:nvPr/>
        </p:nvCxnSpPr>
        <p:spPr>
          <a:xfrm>
            <a:off x="3829050" y="1752600"/>
            <a:ext cx="704850" cy="91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8" idx="4"/>
            <a:endCxn id="16" idx="0"/>
          </p:cNvCxnSpPr>
          <p:nvPr/>
        </p:nvCxnSpPr>
        <p:spPr>
          <a:xfrm flipH="1">
            <a:off x="4533900" y="1732343"/>
            <a:ext cx="260768" cy="935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9" idx="4"/>
            <a:endCxn id="16" idx="0"/>
          </p:cNvCxnSpPr>
          <p:nvPr/>
        </p:nvCxnSpPr>
        <p:spPr>
          <a:xfrm flipH="1">
            <a:off x="4533900" y="1775135"/>
            <a:ext cx="1397540" cy="893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0" idx="3"/>
            <a:endCxn id="16" idx="0"/>
          </p:cNvCxnSpPr>
          <p:nvPr/>
        </p:nvCxnSpPr>
        <p:spPr>
          <a:xfrm flipH="1">
            <a:off x="4533900" y="2187163"/>
            <a:ext cx="1818247" cy="48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2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2. QUẢN LÝ CÔNG VIỆC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953000"/>
            <a:ext cx="7010400" cy="160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u="sng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u="sng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ự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hân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hòng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ban.</a:t>
            </a:r>
          </a:p>
          <a:p>
            <a:pPr marL="0" indent="0"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6900" y="1625438"/>
            <a:ext cx="17526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NHÂN VIÊN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2625" y="1625438"/>
            <a:ext cx="18288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PHÒNG BAN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2625" y="3563985"/>
            <a:ext cx="18288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DỰ ÁN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988625" y="1601688"/>
            <a:ext cx="1104900" cy="44553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893625" y="2451970"/>
            <a:ext cx="1066800" cy="59793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312225" y="3492830"/>
            <a:ext cx="873825" cy="55933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>
            <a:stCxn id="4" idx="2"/>
            <a:endCxn id="9" idx="0"/>
          </p:cNvCxnSpPr>
          <p:nvPr/>
        </p:nvCxnSpPr>
        <p:spPr>
          <a:xfrm>
            <a:off x="2743200" y="2025548"/>
            <a:ext cx="5938" cy="1467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6" idx="1"/>
          </p:cNvCxnSpPr>
          <p:nvPr/>
        </p:nvCxnSpPr>
        <p:spPr>
          <a:xfrm flipV="1">
            <a:off x="3186050" y="3764040"/>
            <a:ext cx="2326575" cy="8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>
            <a:off x="6427025" y="2025548"/>
            <a:ext cx="0" cy="426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6" idx="0"/>
          </p:cNvCxnSpPr>
          <p:nvPr/>
        </p:nvCxnSpPr>
        <p:spPr>
          <a:xfrm>
            <a:off x="6427025" y="3049902"/>
            <a:ext cx="0" cy="514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  <a:endCxn id="7" idx="1"/>
          </p:cNvCxnSpPr>
          <p:nvPr/>
        </p:nvCxnSpPr>
        <p:spPr>
          <a:xfrm flipV="1">
            <a:off x="3619500" y="1824454"/>
            <a:ext cx="369125" cy="1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5" idx="1"/>
          </p:cNvCxnSpPr>
          <p:nvPr/>
        </p:nvCxnSpPr>
        <p:spPr>
          <a:xfrm>
            <a:off x="5093525" y="1824454"/>
            <a:ext cx="419100" cy="1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531425" y="1537570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150427" y="1537570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749138" y="2034248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093525" y="3504873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427025" y="2047220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427025" y="3262492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19200" y="1295400"/>
            <a:ext cx="7010400" cy="28956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1219200" y="4212772"/>
            <a:ext cx="7010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i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2. SƠ ĐỒ QUẢN LÝ CÔNG VIỆC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685" y="5791200"/>
            <a:ext cx="838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CÔNG VIỆC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971800"/>
            <a:ext cx="19812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QL CÔNG VIỆC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038290"/>
            <a:ext cx="19812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DỰ ÁN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6299" y="3505200"/>
            <a:ext cx="19812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CÔNG VIỆC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62400" y="1168730"/>
            <a:ext cx="533400" cy="4057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59086" y="1026721"/>
            <a:ext cx="533400" cy="4057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95901" y="816246"/>
            <a:ext cx="709538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24451" y="884712"/>
            <a:ext cx="646493" cy="4649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Q.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96347" y="1081359"/>
            <a:ext cx="1333253" cy="5188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N.Viên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53400" y="2209800"/>
            <a:ext cx="6858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KT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71800" y="4114800"/>
            <a:ext cx="559624" cy="4667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29200" y="5029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57600" y="4920343"/>
            <a:ext cx="741713" cy="4136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N.Viên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95800" y="5042598"/>
            <a:ext cx="444550" cy="3676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Q.lý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53200" y="5105400"/>
            <a:ext cx="686295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BĐ</a:t>
            </a:r>
          </a:p>
        </p:txBody>
      </p:sp>
      <p:sp>
        <p:nvSpPr>
          <p:cNvPr id="23" name="Oval 22"/>
          <p:cNvSpPr/>
          <p:nvPr/>
        </p:nvSpPr>
        <p:spPr>
          <a:xfrm>
            <a:off x="7315200" y="4800600"/>
            <a:ext cx="686295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KT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136576" y="3617633"/>
            <a:ext cx="559624" cy="3447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%CV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42810" y="3962400"/>
            <a:ext cx="68679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endParaRPr lang="en-US" sz="1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67600" y="1676400"/>
            <a:ext cx="6858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BĐ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>
            <a:stCxn id="8" idx="3"/>
            <a:endCxn id="9" idx="1"/>
          </p:cNvCxnSpPr>
          <p:nvPr/>
        </p:nvCxnSpPr>
        <p:spPr>
          <a:xfrm flipV="1">
            <a:off x="2667000" y="2238345"/>
            <a:ext cx="990600" cy="9335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0" idx="1"/>
          </p:cNvCxnSpPr>
          <p:nvPr/>
        </p:nvCxnSpPr>
        <p:spPr>
          <a:xfrm>
            <a:off x="2667000" y="3171855"/>
            <a:ext cx="1019299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5"/>
            <a:endCxn id="9" idx="0"/>
          </p:cNvCxnSpPr>
          <p:nvPr/>
        </p:nvCxnSpPr>
        <p:spPr>
          <a:xfrm>
            <a:off x="4417685" y="1515051"/>
            <a:ext cx="230515" cy="523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9" idx="0"/>
          </p:cNvCxnSpPr>
          <p:nvPr/>
        </p:nvCxnSpPr>
        <p:spPr>
          <a:xfrm flipH="1">
            <a:off x="4648200" y="1432461"/>
            <a:ext cx="277586" cy="605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3"/>
            <a:endCxn id="9" idx="0"/>
          </p:cNvCxnSpPr>
          <p:nvPr/>
        </p:nvCxnSpPr>
        <p:spPr>
          <a:xfrm flipH="1">
            <a:off x="4648200" y="1271531"/>
            <a:ext cx="751610" cy="766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3"/>
            <a:endCxn id="9" idx="0"/>
          </p:cNvCxnSpPr>
          <p:nvPr/>
        </p:nvCxnSpPr>
        <p:spPr>
          <a:xfrm flipH="1">
            <a:off x="4648200" y="1281558"/>
            <a:ext cx="1570928" cy="756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2"/>
            <a:endCxn id="9" idx="3"/>
          </p:cNvCxnSpPr>
          <p:nvPr/>
        </p:nvCxnSpPr>
        <p:spPr>
          <a:xfrm flipH="1">
            <a:off x="5638800" y="1340780"/>
            <a:ext cx="1257547" cy="897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7" idx="2"/>
            <a:endCxn id="9" idx="3"/>
          </p:cNvCxnSpPr>
          <p:nvPr/>
        </p:nvCxnSpPr>
        <p:spPr>
          <a:xfrm flipH="1">
            <a:off x="5638800" y="1943100"/>
            <a:ext cx="1828800" cy="2952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3"/>
            <a:endCxn id="17" idx="2"/>
          </p:cNvCxnSpPr>
          <p:nvPr/>
        </p:nvCxnSpPr>
        <p:spPr>
          <a:xfrm>
            <a:off x="5638800" y="2238345"/>
            <a:ext cx="2514600" cy="238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8" idx="7"/>
            <a:endCxn id="10" idx="2"/>
          </p:cNvCxnSpPr>
          <p:nvPr/>
        </p:nvCxnSpPr>
        <p:spPr>
          <a:xfrm flipV="1">
            <a:off x="3449469" y="3905310"/>
            <a:ext cx="1227430" cy="2778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0" idx="2"/>
            <a:endCxn id="19" idx="0"/>
          </p:cNvCxnSpPr>
          <p:nvPr/>
        </p:nvCxnSpPr>
        <p:spPr>
          <a:xfrm>
            <a:off x="4676899" y="3905310"/>
            <a:ext cx="619001" cy="1123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0" idx="2"/>
            <a:endCxn id="20" idx="0"/>
          </p:cNvCxnSpPr>
          <p:nvPr/>
        </p:nvCxnSpPr>
        <p:spPr>
          <a:xfrm flipH="1">
            <a:off x="4028457" y="3905310"/>
            <a:ext cx="648442" cy="1015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2"/>
            <a:endCxn id="21" idx="1"/>
          </p:cNvCxnSpPr>
          <p:nvPr/>
        </p:nvCxnSpPr>
        <p:spPr>
          <a:xfrm flipH="1">
            <a:off x="4560903" y="3905310"/>
            <a:ext cx="115996" cy="119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0" idx="3"/>
            <a:endCxn id="22" idx="0"/>
          </p:cNvCxnSpPr>
          <p:nvPr/>
        </p:nvCxnSpPr>
        <p:spPr>
          <a:xfrm>
            <a:off x="5667499" y="3705255"/>
            <a:ext cx="1228849" cy="1400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0" idx="3"/>
            <a:endCxn id="23" idx="2"/>
          </p:cNvCxnSpPr>
          <p:nvPr/>
        </p:nvCxnSpPr>
        <p:spPr>
          <a:xfrm>
            <a:off x="5667499" y="3705255"/>
            <a:ext cx="1647701" cy="1362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0" idx="3"/>
            <a:endCxn id="25" idx="2"/>
          </p:cNvCxnSpPr>
          <p:nvPr/>
        </p:nvCxnSpPr>
        <p:spPr>
          <a:xfrm>
            <a:off x="5667499" y="3705255"/>
            <a:ext cx="1875311" cy="5238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3"/>
            <a:endCxn id="24" idx="2"/>
          </p:cNvCxnSpPr>
          <p:nvPr/>
        </p:nvCxnSpPr>
        <p:spPr>
          <a:xfrm>
            <a:off x="5667499" y="3705255"/>
            <a:ext cx="1469077" cy="84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5791200" y="2653640"/>
            <a:ext cx="548362" cy="3181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Connector 81"/>
          <p:cNvCxnSpPr>
            <a:stCxn id="9" idx="3"/>
            <a:endCxn id="78" idx="0"/>
          </p:cNvCxnSpPr>
          <p:nvPr/>
        </p:nvCxnSpPr>
        <p:spPr>
          <a:xfrm>
            <a:off x="5638800" y="2238345"/>
            <a:ext cx="426581" cy="415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690638" y="3263240"/>
            <a:ext cx="548362" cy="3181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Connector 85"/>
          <p:cNvCxnSpPr>
            <a:stCxn id="10" idx="3"/>
            <a:endCxn id="85" idx="3"/>
          </p:cNvCxnSpPr>
          <p:nvPr/>
        </p:nvCxnSpPr>
        <p:spPr>
          <a:xfrm flipV="1">
            <a:off x="5667499" y="3534807"/>
            <a:ext cx="1103445" cy="170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908561" y="51435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7" name="Straight Connector 106"/>
          <p:cNvCxnSpPr>
            <a:stCxn id="10" idx="2"/>
            <a:endCxn id="105" idx="0"/>
          </p:cNvCxnSpPr>
          <p:nvPr/>
        </p:nvCxnSpPr>
        <p:spPr>
          <a:xfrm>
            <a:off x="4676899" y="3905310"/>
            <a:ext cx="1498362" cy="123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8058398" y="4500870"/>
            <a:ext cx="857002" cy="59556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KT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Straight Connector 110"/>
          <p:cNvCxnSpPr>
            <a:stCxn id="10" idx="3"/>
            <a:endCxn id="109" idx="2"/>
          </p:cNvCxnSpPr>
          <p:nvPr/>
        </p:nvCxnSpPr>
        <p:spPr>
          <a:xfrm>
            <a:off x="5667499" y="3705255"/>
            <a:ext cx="2390899" cy="109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7274131" y="2576294"/>
            <a:ext cx="857002" cy="59556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KT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0" name="Straight Connector 129"/>
          <p:cNvCxnSpPr>
            <a:stCxn id="9" idx="3"/>
            <a:endCxn id="128" idx="2"/>
          </p:cNvCxnSpPr>
          <p:nvPr/>
        </p:nvCxnSpPr>
        <p:spPr>
          <a:xfrm>
            <a:off x="5638800" y="2238345"/>
            <a:ext cx="1635331" cy="635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3162300" y="4660416"/>
            <a:ext cx="495300" cy="4667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5" name="Straight Connector 134"/>
          <p:cNvCxnSpPr>
            <a:stCxn id="133" idx="7"/>
            <a:endCxn id="10" idx="2"/>
          </p:cNvCxnSpPr>
          <p:nvPr/>
        </p:nvCxnSpPr>
        <p:spPr>
          <a:xfrm flipV="1">
            <a:off x="3585065" y="3905310"/>
            <a:ext cx="1091834" cy="823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0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3. QUẢN LÝ ISSUE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51573"/>
            <a:ext cx="8153400" cy="3596627"/>
          </a:xfrm>
        </p:spPr>
        <p:txBody>
          <a:bodyPr/>
          <a:lstStyle/>
          <a:p>
            <a:pPr marL="0" indent="0" algn="ctr"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7289" y="3440969"/>
            <a:ext cx="17526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NHÂN VIÊN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9214" y="1707958"/>
            <a:ext cx="1944586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KHÁCH HÀNG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9214" y="3440969"/>
            <a:ext cx="1944586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ISSUE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6041408" y="2534490"/>
            <a:ext cx="1066800" cy="59793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4203864" y="3364769"/>
            <a:ext cx="873825" cy="55933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4" idx="3"/>
            <a:endCxn id="9" idx="1"/>
          </p:cNvCxnSpPr>
          <p:nvPr/>
        </p:nvCxnSpPr>
        <p:spPr>
          <a:xfrm>
            <a:off x="3629889" y="3641024"/>
            <a:ext cx="573975" cy="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3"/>
            <a:endCxn id="6" idx="1"/>
          </p:cNvCxnSpPr>
          <p:nvPr/>
        </p:nvCxnSpPr>
        <p:spPr>
          <a:xfrm flipV="1">
            <a:off x="5077689" y="3641024"/>
            <a:ext cx="521525" cy="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6571507" y="2108068"/>
            <a:ext cx="3301" cy="426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2"/>
            <a:endCxn id="6" idx="0"/>
          </p:cNvCxnSpPr>
          <p:nvPr/>
        </p:nvCxnSpPr>
        <p:spPr>
          <a:xfrm flipH="1">
            <a:off x="6571507" y="3132422"/>
            <a:ext cx="3301" cy="308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53689" y="3368076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295897" y="3379575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24600" y="2148876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95802" y="3215676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0089" y="1535969"/>
            <a:ext cx="6858000" cy="2514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20089" y="4145280"/>
            <a:ext cx="685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issue.</a:t>
            </a:r>
            <a:endParaRPr lang="en-US" sz="1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800" y="48768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u="sng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u="sng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Issue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Issue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103" y="12510"/>
            <a:ext cx="8229600" cy="597090"/>
          </a:xfrm>
        </p:spPr>
        <p:txBody>
          <a:bodyPr>
            <a:no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3. QUẢN LÝ ISSUE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698" y="533400"/>
            <a:ext cx="8734301" cy="4924000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2696688"/>
            <a:ext cx="19812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QL ISSUE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763178"/>
            <a:ext cx="19812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KHÁCH HÀNG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6299" y="3230088"/>
            <a:ext cx="19812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ISSUE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893618"/>
            <a:ext cx="533400" cy="4057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59086" y="751609"/>
            <a:ext cx="533400" cy="4057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10262" y="609600"/>
            <a:ext cx="709538" cy="4649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81923" y="609600"/>
            <a:ext cx="489021" cy="4649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96348" y="1058388"/>
            <a:ext cx="989857" cy="5188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71800" y="3839688"/>
            <a:ext cx="559624" cy="4667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29200" y="4754088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endParaRPr lang="en-US" sz="140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issue</a:t>
            </a:r>
            <a:endParaRPr lang="en-US" sz="14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9999" y="4645231"/>
            <a:ext cx="538225" cy="4898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95800" y="4767486"/>
            <a:ext cx="444550" cy="5200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53200" y="4830288"/>
            <a:ext cx="686295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15200" y="4525488"/>
            <a:ext cx="686295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KT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36576" y="3191988"/>
            <a:ext cx="1093024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hài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2810" y="3687288"/>
            <a:ext cx="68679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endParaRPr lang="en-US" sz="1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 flipV="1">
            <a:off x="2667000" y="1963233"/>
            <a:ext cx="990600" cy="9335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>
            <a:off x="2667000" y="2896743"/>
            <a:ext cx="1019299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5" idx="0"/>
          </p:cNvCxnSpPr>
          <p:nvPr/>
        </p:nvCxnSpPr>
        <p:spPr>
          <a:xfrm>
            <a:off x="4417685" y="1239939"/>
            <a:ext cx="230515" cy="523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5" idx="0"/>
          </p:cNvCxnSpPr>
          <p:nvPr/>
        </p:nvCxnSpPr>
        <p:spPr>
          <a:xfrm flipH="1">
            <a:off x="4648200" y="1157349"/>
            <a:ext cx="277586" cy="605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3"/>
            <a:endCxn id="5" idx="0"/>
          </p:cNvCxnSpPr>
          <p:nvPr/>
        </p:nvCxnSpPr>
        <p:spPr>
          <a:xfrm flipH="1">
            <a:off x="4648200" y="1006446"/>
            <a:ext cx="765971" cy="756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  <a:endCxn id="5" idx="0"/>
          </p:cNvCxnSpPr>
          <p:nvPr/>
        </p:nvCxnSpPr>
        <p:spPr>
          <a:xfrm flipH="1">
            <a:off x="4648200" y="1006446"/>
            <a:ext cx="1705338" cy="756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  <a:endCxn id="5" idx="0"/>
          </p:cNvCxnSpPr>
          <p:nvPr/>
        </p:nvCxnSpPr>
        <p:spPr>
          <a:xfrm flipH="1">
            <a:off x="4648200" y="1317809"/>
            <a:ext cx="2248148" cy="445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7"/>
            <a:endCxn id="6" idx="2"/>
          </p:cNvCxnSpPr>
          <p:nvPr/>
        </p:nvCxnSpPr>
        <p:spPr>
          <a:xfrm flipV="1">
            <a:off x="3449469" y="3630198"/>
            <a:ext cx="1227430" cy="2778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14" idx="0"/>
          </p:cNvCxnSpPr>
          <p:nvPr/>
        </p:nvCxnSpPr>
        <p:spPr>
          <a:xfrm>
            <a:off x="4676899" y="3630198"/>
            <a:ext cx="619001" cy="1123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  <a:endCxn id="15" idx="0"/>
          </p:cNvCxnSpPr>
          <p:nvPr/>
        </p:nvCxnSpPr>
        <p:spPr>
          <a:xfrm flipH="1">
            <a:off x="4079112" y="3630198"/>
            <a:ext cx="597787" cy="1015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6" idx="1"/>
          </p:cNvCxnSpPr>
          <p:nvPr/>
        </p:nvCxnSpPr>
        <p:spPr>
          <a:xfrm flipH="1">
            <a:off x="4560903" y="3630198"/>
            <a:ext cx="115996" cy="1213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3"/>
            <a:endCxn id="17" idx="0"/>
          </p:cNvCxnSpPr>
          <p:nvPr/>
        </p:nvCxnSpPr>
        <p:spPr>
          <a:xfrm>
            <a:off x="5667499" y="3430143"/>
            <a:ext cx="1228849" cy="1400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  <a:endCxn id="18" idx="2"/>
          </p:cNvCxnSpPr>
          <p:nvPr/>
        </p:nvCxnSpPr>
        <p:spPr>
          <a:xfrm>
            <a:off x="5667499" y="3430143"/>
            <a:ext cx="1647701" cy="1362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3"/>
            <a:endCxn id="20" idx="2"/>
          </p:cNvCxnSpPr>
          <p:nvPr/>
        </p:nvCxnSpPr>
        <p:spPr>
          <a:xfrm>
            <a:off x="5667499" y="3430143"/>
            <a:ext cx="1875311" cy="5238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3"/>
            <a:endCxn id="19" idx="2"/>
          </p:cNvCxnSpPr>
          <p:nvPr/>
        </p:nvCxnSpPr>
        <p:spPr>
          <a:xfrm flipV="1">
            <a:off x="5667499" y="3420588"/>
            <a:ext cx="1469077" cy="9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896348" y="1820388"/>
            <a:ext cx="548362" cy="3181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>
            <a:stCxn id="5" idx="3"/>
            <a:endCxn id="39" idx="2"/>
          </p:cNvCxnSpPr>
          <p:nvPr/>
        </p:nvCxnSpPr>
        <p:spPr>
          <a:xfrm>
            <a:off x="5638800" y="1963233"/>
            <a:ext cx="1257548" cy="16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157238" y="2721428"/>
            <a:ext cx="548362" cy="3181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>
            <a:stCxn id="6" idx="3"/>
            <a:endCxn id="41" idx="3"/>
          </p:cNvCxnSpPr>
          <p:nvPr/>
        </p:nvCxnSpPr>
        <p:spPr>
          <a:xfrm flipV="1">
            <a:off x="5667499" y="2992995"/>
            <a:ext cx="570045" cy="437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72274" y="4868388"/>
            <a:ext cx="669687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ạo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Connector 43"/>
          <p:cNvCxnSpPr>
            <a:stCxn id="6" idx="2"/>
            <a:endCxn id="43" idx="0"/>
          </p:cNvCxnSpPr>
          <p:nvPr/>
        </p:nvCxnSpPr>
        <p:spPr>
          <a:xfrm>
            <a:off x="4676899" y="3630198"/>
            <a:ext cx="1430219" cy="123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</p:cNvCxnSpPr>
          <p:nvPr/>
        </p:nvCxnSpPr>
        <p:spPr>
          <a:xfrm>
            <a:off x="5667499" y="3430143"/>
            <a:ext cx="2390899" cy="109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62300" y="4385304"/>
            <a:ext cx="495300" cy="4667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Connector 48"/>
          <p:cNvCxnSpPr>
            <a:stCxn id="48" idx="7"/>
            <a:endCxn id="6" idx="2"/>
          </p:cNvCxnSpPr>
          <p:nvPr/>
        </p:nvCxnSpPr>
        <p:spPr>
          <a:xfrm flipV="1">
            <a:off x="3585065" y="3630198"/>
            <a:ext cx="1091834" cy="823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8046345" y="4318659"/>
            <a:ext cx="686295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endParaRPr lang="en-US" sz="14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4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14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170529" y="2614008"/>
            <a:ext cx="1093024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Connector 80"/>
          <p:cNvCxnSpPr>
            <a:stCxn id="6" idx="3"/>
            <a:endCxn id="79" idx="2"/>
          </p:cNvCxnSpPr>
          <p:nvPr/>
        </p:nvCxnSpPr>
        <p:spPr>
          <a:xfrm flipV="1">
            <a:off x="5667499" y="2842608"/>
            <a:ext cx="1503030" cy="587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000" y="5466046"/>
            <a:ext cx="86731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Issue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CSKH (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Issue: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chịu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issue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đó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1513" y="5047288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endCxn id="6" idx="0"/>
          </p:cNvCxnSpPr>
          <p:nvPr/>
        </p:nvCxnSpPr>
        <p:spPr>
          <a:xfrm>
            <a:off x="4659086" y="2163288"/>
            <a:ext cx="17813" cy="1066800"/>
          </a:xfrm>
          <a:prstGeom prst="straightConnector1">
            <a:avLst/>
          </a:prstGeom>
          <a:ln w="28575">
            <a:solidFill>
              <a:srgbClr val="077F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9"/>
          <p:cNvSpPr/>
          <p:nvPr/>
        </p:nvSpPr>
        <p:spPr>
          <a:xfrm>
            <a:off x="7848600" y="1642733"/>
            <a:ext cx="1247899" cy="643267"/>
          </a:xfrm>
          <a:prstGeom prst="wedgeRoundRectCallout">
            <a:avLst>
              <a:gd name="adj1" fmla="val -302997"/>
              <a:gd name="adj2" fmla="val 163889"/>
              <a:gd name="adj3" fmla="val 16667"/>
            </a:avLst>
          </a:prstGeom>
          <a:noFill/>
          <a:ln w="12700">
            <a:solidFill>
              <a:srgbClr val="077F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rgbClr val="077F26"/>
                </a:solidFill>
              </a:rPr>
              <a:t>Cho phép KH </a:t>
            </a:r>
            <a:r>
              <a:rPr lang="en-US" err="1" smtClean="0">
                <a:solidFill>
                  <a:srgbClr val="077F26"/>
                </a:solidFill>
              </a:rPr>
              <a:t>tạo</a:t>
            </a:r>
            <a:r>
              <a:rPr lang="en-US" smtClean="0">
                <a:solidFill>
                  <a:srgbClr val="077F26"/>
                </a:solidFill>
              </a:rPr>
              <a:t> issue</a:t>
            </a:r>
            <a:endParaRPr lang="en-US">
              <a:solidFill>
                <a:srgbClr val="077F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4. QUẢN LÝ TIỀN LƯƠNG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Nguồn tham khảo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6495" y="1905000"/>
            <a:ext cx="30969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LƯƠNG &amp; PHỤ CẤP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5358" y="2517577"/>
            <a:ext cx="30980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ĐĂNG KÝ CÔNG TÁC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5358" y="3578423"/>
            <a:ext cx="30980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KHEN THƯỞNG KỶ LUẬT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5358" y="4111823"/>
            <a:ext cx="30980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ĐƠN NGHỈ PHÉP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5359" y="4645223"/>
            <a:ext cx="3098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CHẤM CÔNG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2162" y="3426023"/>
            <a:ext cx="17264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BẢNG LƯƠNG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10" idx="1"/>
            <a:endCxn id="4" idx="3"/>
          </p:cNvCxnSpPr>
          <p:nvPr/>
        </p:nvCxnSpPr>
        <p:spPr>
          <a:xfrm flipH="1" flipV="1">
            <a:off x="4343398" y="2058889"/>
            <a:ext cx="1778764" cy="15210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6" idx="3"/>
          </p:cNvCxnSpPr>
          <p:nvPr/>
        </p:nvCxnSpPr>
        <p:spPr>
          <a:xfrm flipH="1" flipV="1">
            <a:off x="4343400" y="2671466"/>
            <a:ext cx="1778762" cy="9084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7" idx="3"/>
          </p:cNvCxnSpPr>
          <p:nvPr/>
        </p:nvCxnSpPr>
        <p:spPr>
          <a:xfrm flipH="1">
            <a:off x="4343400" y="3579912"/>
            <a:ext cx="1778762" cy="152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1"/>
            <a:endCxn id="8" idx="3"/>
          </p:cNvCxnSpPr>
          <p:nvPr/>
        </p:nvCxnSpPr>
        <p:spPr>
          <a:xfrm flipH="1">
            <a:off x="4343397" y="3579912"/>
            <a:ext cx="1778765" cy="685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9" idx="3"/>
          </p:cNvCxnSpPr>
          <p:nvPr/>
        </p:nvCxnSpPr>
        <p:spPr>
          <a:xfrm flipH="1">
            <a:off x="4343397" y="3579912"/>
            <a:ext cx="1778765" cy="12192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45358" y="5178623"/>
            <a:ext cx="3098038" cy="307777"/>
          </a:xfrm>
          <a:prstGeom prst="rect">
            <a:avLst/>
          </a:prstGeom>
          <a:noFill/>
          <a:ln>
            <a:solidFill>
              <a:srgbClr val="077F26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rgbClr val="077F26"/>
                </a:solidFill>
                <a:latin typeface="Times New Roman" pitchFamily="18" charset="0"/>
                <a:cs typeface="Times New Roman" pitchFamily="18" charset="0"/>
              </a:rPr>
              <a:t>PHIẾU TĂNG CA</a:t>
            </a:r>
            <a:endParaRPr lang="en-US" sz="2000">
              <a:solidFill>
                <a:srgbClr val="077F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0" idx="1"/>
            <a:endCxn id="17" idx="3"/>
          </p:cNvCxnSpPr>
          <p:nvPr/>
        </p:nvCxnSpPr>
        <p:spPr>
          <a:xfrm flipH="1">
            <a:off x="4343396" y="3579912"/>
            <a:ext cx="1778766" cy="1752600"/>
          </a:xfrm>
          <a:prstGeom prst="straightConnector1">
            <a:avLst/>
          </a:prstGeom>
          <a:ln>
            <a:solidFill>
              <a:srgbClr val="077F2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9200" y="3045023"/>
            <a:ext cx="3098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PHIẾU ĐN THANH TOÁN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0" idx="1"/>
            <a:endCxn id="19" idx="3"/>
          </p:cNvCxnSpPr>
          <p:nvPr/>
        </p:nvCxnSpPr>
        <p:spPr>
          <a:xfrm flipH="1" flipV="1">
            <a:off x="4317238" y="3198912"/>
            <a:ext cx="1804924" cy="381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7200" y="1600200"/>
            <a:ext cx="8153400" cy="4343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" y="5943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Thông tin liên quan tới việc tính lương.</a:t>
            </a:r>
            <a:endParaRPr lang="en-US" i="1"/>
          </a:p>
        </p:txBody>
      </p:sp>
      <p:cxnSp>
        <p:nvCxnSpPr>
          <p:cNvPr id="24" name="Elbow Connector 23"/>
          <p:cNvCxnSpPr>
            <a:stCxn id="6" idx="1"/>
            <a:endCxn id="19" idx="1"/>
          </p:cNvCxnSpPr>
          <p:nvPr/>
        </p:nvCxnSpPr>
        <p:spPr>
          <a:xfrm rot="10800000" flipV="1">
            <a:off x="1219200" y="2671466"/>
            <a:ext cx="26158" cy="527446"/>
          </a:xfrm>
          <a:prstGeom prst="bentConnector3">
            <a:avLst>
              <a:gd name="adj1" fmla="val 973920"/>
            </a:avLst>
          </a:prstGeom>
          <a:ln w="63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1637</Words>
  <Application>Microsoft Office PowerPoint</Application>
  <PresentationFormat>On-screen Show (4:3)</PresentationFormat>
  <Paragraphs>438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PHẦN MỀM  QUẢN LÝ NHÂN SỰ</vt:lpstr>
      <vt:lpstr>SƠ ĐỒ QUẢN LÝ ĐỐI TƯỢNG TRONG HỆ THỐNG </vt:lpstr>
      <vt:lpstr>1. QUẢN LÝ NHÂN VIÊN</vt:lpstr>
      <vt:lpstr>1. QUẢN LÝ NHÂN VIÊN - ĐTBD</vt:lpstr>
      <vt:lpstr>2. QUẢN LÝ CÔNG VIỆC</vt:lpstr>
      <vt:lpstr>2. SƠ ĐỒ QUẢN LÝ CÔNG VIỆC</vt:lpstr>
      <vt:lpstr>3. QUẢN LÝ ISSUE</vt:lpstr>
      <vt:lpstr>3. QUẢN LÝ ISSUE</vt:lpstr>
      <vt:lpstr>4. QUẢN LÝ TIỀN LƯƠNG</vt:lpstr>
      <vt:lpstr>4. QUẢN LÝ TIỀN LƯƠNG - ĐKCT</vt:lpstr>
      <vt:lpstr>4. QUẢN LÝ TIỀN LƯƠNG – ĐKCT (tt)</vt:lpstr>
      <vt:lpstr>4. QUẢN LÝ TIỀN LƯƠNG – NGHỈ PHÉP</vt:lpstr>
      <vt:lpstr>4. QUẢN LÝ TIỀN LƯƠNG – TĂNG CA</vt:lpstr>
      <vt:lpstr>4. QUẢN LÝ TIỀN LƯƠNG –BẢNG LƯƠNG</vt:lpstr>
      <vt:lpstr>4. QUẢN LÝ TIỀN LƯƠNG – BẢNG LƯƠNG (tt)</vt:lpstr>
      <vt:lpstr>5. QUẢN LÝ KHO</vt:lpstr>
      <vt:lpstr>5. QUẢN LÝ KHO (tt)</vt:lpstr>
      <vt:lpstr>5. QUẢN LÝ KHO (tt)</vt:lpstr>
      <vt:lpstr>5. QUẢN LÝ KHO (tt)</vt:lpstr>
      <vt:lpstr>5. QUẢN LÝ KHO (tt)</vt:lpstr>
      <vt:lpstr>6. QUẢN LÝ NGUỒN NHÂN LỰC</vt:lpstr>
      <vt:lpstr>6. QUẢN LÝ NGUỒN NHÂN LỰC (tt)</vt:lpstr>
      <vt:lpstr>7. QUẢN LÝ BÁO CÁO</vt:lpstr>
      <vt:lpstr>Q &amp; 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PHẦN MỀM QUẢN LÝ NHÂN SỰ</dc:title>
  <dc:creator>Dell</dc:creator>
  <cp:lastModifiedBy>Dell</cp:lastModifiedBy>
  <cp:revision>243</cp:revision>
  <dcterms:created xsi:type="dcterms:W3CDTF">2017-02-24T01:25:37Z</dcterms:created>
  <dcterms:modified xsi:type="dcterms:W3CDTF">2017-03-03T06:49:42Z</dcterms:modified>
</cp:coreProperties>
</file>