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5" r:id="rId6"/>
    <p:sldId id="274" r:id="rId7"/>
    <p:sldId id="281" r:id="rId8"/>
    <p:sldId id="299" r:id="rId9"/>
    <p:sldId id="300" r:id="rId10"/>
    <p:sldId id="301" r:id="rId11"/>
    <p:sldId id="275" r:id="rId12"/>
    <p:sldId id="302" r:id="rId13"/>
    <p:sldId id="273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3945" autoAdjust="0"/>
  </p:normalViewPr>
  <p:slideViewPr>
    <p:cSldViewPr>
      <p:cViewPr varScale="1">
        <p:scale>
          <a:sx n="96" d="100"/>
          <a:sy n="96" d="100"/>
        </p:scale>
        <p:origin x="540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1314857"/>
            <a:ext cx="5292080" cy="1080121"/>
          </a:xfrm>
        </p:spPr>
        <p:txBody>
          <a:bodyPr/>
          <a:lstStyle/>
          <a:p>
            <a:pPr algn="ctr"/>
            <a:r>
              <a:rPr lang="en-US" altLang="ko-KR" sz="3600" dirty="0">
                <a:ea typeface="맑은 고딕" pitchFamily="50" charset="-127"/>
              </a:rPr>
              <a:t>ĐỒ ÁN : </a:t>
            </a:r>
          </a:p>
          <a:p>
            <a:pPr algn="ctr"/>
            <a:r>
              <a:rPr lang="en-US" altLang="ko-KR" sz="3600" dirty="0">
                <a:ea typeface="맑은 고딕" pitchFamily="50" charset="-127"/>
              </a:rPr>
              <a:t>WEB BÁN HÀNG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3094169"/>
            <a:ext cx="4464644" cy="33855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200" dirty="0"/>
              <a:t>NGUYỄN TẤN DŨNG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200" dirty="0"/>
              <a:t>PHẠM MINH QUANG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9AC74-70DF-4CBA-A520-E88CA39301DF}"/>
              </a:ext>
            </a:extLst>
          </p:cNvPr>
          <p:cNvSpPr txBox="1"/>
          <p:nvPr/>
        </p:nvSpPr>
        <p:spPr>
          <a:xfrm>
            <a:off x="4716016" y="3651869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GV : NGUYỄN NAM LONG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5.Sơ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cơ</a:t>
            </a:r>
            <a:r>
              <a:rPr lang="en-US" altLang="ko-KR" dirty="0"/>
              <a:t> </a:t>
            </a:r>
            <a:r>
              <a:rPr lang="en-US" altLang="ko-KR" dirty="0" err="1"/>
              <a:t>sở</a:t>
            </a:r>
            <a:r>
              <a:rPr lang="en-US" altLang="ko-KR" dirty="0"/>
              <a:t> </a:t>
            </a:r>
            <a:r>
              <a:rPr lang="en-US" altLang="ko-KR" dirty="0" err="1"/>
              <a:t>dữ</a:t>
            </a:r>
            <a:r>
              <a:rPr lang="en-US" altLang="ko-KR" dirty="0"/>
              <a:t> </a:t>
            </a:r>
            <a:r>
              <a:rPr lang="en-US" altLang="ko-KR" dirty="0" err="1"/>
              <a:t>liệu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31870-965F-4773-AE29-71F37B03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88538"/>
            <a:ext cx="782374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59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/>
              <a:t>Hướng</a:t>
            </a:r>
            <a:r>
              <a:rPr lang="en-US" altLang="ko-KR" dirty="0"/>
              <a:t> </a:t>
            </a:r>
            <a:r>
              <a:rPr lang="en-US" altLang="ko-KR" dirty="0" err="1"/>
              <a:t>mở</a:t>
            </a:r>
            <a:r>
              <a:rPr lang="en-US" altLang="ko-KR" dirty="0"/>
              <a:t> </a:t>
            </a:r>
            <a:r>
              <a:rPr lang="en-US" altLang="ko-KR" dirty="0" err="1"/>
              <a:t>rộng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81674" y="2743103"/>
            <a:ext cx="395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Bình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luận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đánh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giá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568" y="2762327"/>
            <a:ext cx="337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Địa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chỉ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thay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bằng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select 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02576" y="4083918"/>
            <a:ext cx="33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47E269-94A0-4862-8740-800F03A0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17" y="34838"/>
            <a:ext cx="3524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1.Lý do </a:t>
            </a:r>
            <a:r>
              <a:rPr lang="en-US" sz="3600" dirty="0" err="1">
                <a:cs typeface="Arial" pitchFamily="34" charset="0"/>
              </a:rPr>
              <a:t>chọn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đề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tài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0C4AC7-DD49-49CC-95EC-F65263F8AA3F}"/>
              </a:ext>
            </a:extLst>
          </p:cNvPr>
          <p:cNvGrpSpPr/>
          <p:nvPr/>
        </p:nvGrpSpPr>
        <p:grpSpPr>
          <a:xfrm>
            <a:off x="3126085" y="2499863"/>
            <a:ext cx="5262339" cy="720000"/>
            <a:chOff x="3120330" y="2163705"/>
            <a:chExt cx="5262339" cy="720000"/>
          </a:xfrm>
        </p:grpSpPr>
        <p:grpSp>
          <p:nvGrpSpPr>
            <p:cNvPr id="17" name="Group 16"/>
            <p:cNvGrpSpPr/>
            <p:nvPr/>
          </p:nvGrpSpPr>
          <p:grpSpPr>
            <a:xfrm>
              <a:off x="3126085" y="2163705"/>
              <a:ext cx="5256584" cy="720000"/>
              <a:chOff x="3131840" y="1491630"/>
              <a:chExt cx="5256584" cy="5760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120330" y="2163705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851840" y="2250553"/>
              <a:ext cx="4392568" cy="546224"/>
              <a:chOff x="3851840" y="1356248"/>
              <a:chExt cx="4392568" cy="54622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851840" y="1356248"/>
                <a:ext cx="4392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Nhu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cầu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mua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hàng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online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ngày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càng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tăng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851840" y="1625473"/>
                <a:ext cx="43925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D02FA6-5F13-46CA-B18E-F5569E35F2EC}"/>
              </a:ext>
            </a:extLst>
          </p:cNvPr>
          <p:cNvGrpSpPr/>
          <p:nvPr/>
        </p:nvGrpSpPr>
        <p:grpSpPr>
          <a:xfrm>
            <a:off x="3126085" y="3788572"/>
            <a:ext cx="5268094" cy="720000"/>
            <a:chOff x="3108820" y="3051804"/>
            <a:chExt cx="5268094" cy="72000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0330" y="3051804"/>
              <a:ext cx="5256584" cy="720000"/>
              <a:chOff x="3131840" y="1491630"/>
              <a:chExt cx="5256584" cy="5760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08820" y="3051804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1840" y="3144858"/>
              <a:ext cx="4392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ty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website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phẩm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nhà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2.Công </a:t>
            </a:r>
            <a:r>
              <a:rPr lang="en-US" altLang="ko-KR" dirty="0" err="1"/>
              <a:t>nghệ</a:t>
            </a:r>
            <a:r>
              <a:rPr lang="en-US" altLang="ko-KR" dirty="0"/>
              <a:t> </a:t>
            </a:r>
            <a:r>
              <a:rPr lang="en-US" altLang="ko-KR" dirty="0" err="1"/>
              <a:t>áp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21667" y="179738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PHP 7.14.9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6775" y="2799219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HTML 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44" y="383330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My SQL5.7.33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5548" y="1719451"/>
            <a:ext cx="2401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JAVASCRIPT ES2015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5548" y="272640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CSS 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3999" y="1653798"/>
            <a:ext cx="45719" cy="178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D415825-721C-418A-BDB4-F7D0209E9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849943"/>
            <a:ext cx="677949" cy="36625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1FE280-102B-4676-B5BF-EF7DE5895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1" y="2724149"/>
            <a:ext cx="598290" cy="5982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82B8A92-65DF-4732-9793-9E21DAF9C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64" y="1695210"/>
            <a:ext cx="1322424" cy="79345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0D16F1-4128-4865-879F-516E748D73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68" y="2673558"/>
            <a:ext cx="438813" cy="61909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E368ED2-A783-4EEE-BFC8-824B4EF36F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63" y="3152688"/>
            <a:ext cx="1988840" cy="14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5255148" y="2210153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Đối</a:t>
            </a:r>
            <a:r>
              <a:rPr lang="en-US" altLang="ko-KR" dirty="0"/>
              <a:t> </a:t>
            </a:r>
            <a:r>
              <a:rPr lang="en-US" altLang="ko-KR" dirty="0" err="1"/>
              <a:t>tượng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54844" y="143778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106811" y="143778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858778" y="143778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948264" y="2355726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7290519" y="2419909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2393796" y="148354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3145763" y="148354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897730" y="148354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5787062" y="1069469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62125" y="151376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3289" y="1512010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4453" y="151025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38947" y="2941489"/>
            <a:ext cx="237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chưa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2190914" y="30492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42881" y="304921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6BC792-EB70-4B0A-A3B5-479C8FF6103D}"/>
              </a:ext>
            </a:extLst>
          </p:cNvPr>
          <p:cNvGrpSpPr/>
          <p:nvPr/>
        </p:nvGrpSpPr>
        <p:grpSpPr>
          <a:xfrm>
            <a:off x="4609942" y="1437786"/>
            <a:ext cx="540803" cy="3060017"/>
            <a:chOff x="4609942" y="1437786"/>
            <a:chExt cx="540803" cy="3060017"/>
          </a:xfrm>
        </p:grpSpPr>
        <p:sp>
          <p:nvSpPr>
            <p:cNvPr id="8" name="Rounded Rectangle 7"/>
            <p:cNvSpPr/>
            <p:nvPr/>
          </p:nvSpPr>
          <p:spPr>
            <a:xfrm>
              <a:off x="4610745" y="1437786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49697" y="1483547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3694848" y="3049213"/>
              <a:ext cx="2371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9942" y="1520846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546981" y="895566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Khách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hàng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chưa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có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tài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khoản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206864" y="2022805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56784" y="2067694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Kí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206864" y="255291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56784" y="256888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tất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cả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207931" y="3196870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61318" y="3228808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Tìm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kiếm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17849" y="376020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Khách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hàng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có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tài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khoản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194723" y="1622854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44643" y="1667743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Nhập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194723" y="2152962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44643" y="2168931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tất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cả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195790" y="2796919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49177" y="2828857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Tìm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kiếm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203C16-C4AB-40A4-AEC4-337406185F7E}"/>
              </a:ext>
            </a:extLst>
          </p:cNvPr>
          <p:cNvSpPr/>
          <p:nvPr/>
        </p:nvSpPr>
        <p:spPr>
          <a:xfrm>
            <a:off x="5194723" y="3425058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C045-B060-4D51-8EC1-756E303CA4F3}"/>
              </a:ext>
            </a:extLst>
          </p:cNvPr>
          <p:cNvSpPr txBox="1"/>
          <p:nvPr/>
        </p:nvSpPr>
        <p:spPr>
          <a:xfrm>
            <a:off x="6044643" y="3469947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Xuất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221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17849" y="376020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Nhân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241064" y="1103308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90984" y="1148197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nhập,đăng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xuất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241064" y="1633416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90984" y="1649385"/>
            <a:ext cx="344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thêm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sửa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242131" y="227737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95518" y="2309311"/>
            <a:ext cx="294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00B0F0"/>
                </a:solidFill>
                <a:latin typeface="+mj-lt"/>
              </a:rPr>
              <a:t>Xem, thay đổi tình trạng đơn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203C16-C4AB-40A4-AEC4-337406185F7E}"/>
              </a:ext>
            </a:extLst>
          </p:cNvPr>
          <p:cNvSpPr/>
          <p:nvPr/>
        </p:nvSpPr>
        <p:spPr>
          <a:xfrm>
            <a:off x="5241064" y="2905512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C045-B060-4D51-8EC1-756E303CA4F3}"/>
              </a:ext>
            </a:extLst>
          </p:cNvPr>
          <p:cNvSpPr txBox="1"/>
          <p:nvPr/>
        </p:nvSpPr>
        <p:spPr>
          <a:xfrm>
            <a:off x="6090984" y="2950401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khách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hàng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3C50C5-F3D9-4729-A437-D05193BA6130}"/>
              </a:ext>
            </a:extLst>
          </p:cNvPr>
          <p:cNvSpPr/>
          <p:nvPr/>
        </p:nvSpPr>
        <p:spPr>
          <a:xfrm>
            <a:off x="5244709" y="3429647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C6CD3-6D5A-41EC-A9C0-8D54A1BF1BF8}"/>
              </a:ext>
            </a:extLst>
          </p:cNvPr>
          <p:cNvSpPr txBox="1"/>
          <p:nvPr/>
        </p:nvSpPr>
        <p:spPr>
          <a:xfrm>
            <a:off x="6094629" y="3474536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thông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báo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6018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17849" y="376020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Nhân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241064" y="1103308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90984" y="1018813"/>
            <a:ext cx="294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Đầy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đủ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chức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của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nhân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viên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241064" y="1633416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90984" y="1649385"/>
            <a:ext cx="344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nhà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xuất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237597" y="2156066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90984" y="2188004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203C16-C4AB-40A4-AEC4-337406185F7E}"/>
              </a:ext>
            </a:extLst>
          </p:cNvPr>
          <p:cNvSpPr/>
          <p:nvPr/>
        </p:nvSpPr>
        <p:spPr>
          <a:xfrm>
            <a:off x="5250805" y="269097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C045-B060-4D51-8EC1-756E303CA4F3}"/>
              </a:ext>
            </a:extLst>
          </p:cNvPr>
          <p:cNvSpPr txBox="1"/>
          <p:nvPr/>
        </p:nvSpPr>
        <p:spPr>
          <a:xfrm>
            <a:off x="6100725" y="273586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nhân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viên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3C50C5-F3D9-4729-A437-D05193BA6130}"/>
              </a:ext>
            </a:extLst>
          </p:cNvPr>
          <p:cNvSpPr/>
          <p:nvPr/>
        </p:nvSpPr>
        <p:spPr>
          <a:xfrm>
            <a:off x="5250805" y="316246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C6CD3-6D5A-41EC-A9C0-8D54A1BF1BF8}"/>
              </a:ext>
            </a:extLst>
          </p:cNvPr>
          <p:cNvSpPr txBox="1"/>
          <p:nvPr/>
        </p:nvSpPr>
        <p:spPr>
          <a:xfrm>
            <a:off x="6100725" y="320735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khách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hàng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2E0E48-B4FB-4761-91D7-49582E3A363C}"/>
              </a:ext>
            </a:extLst>
          </p:cNvPr>
          <p:cNvSpPr/>
          <p:nvPr/>
        </p:nvSpPr>
        <p:spPr>
          <a:xfrm>
            <a:off x="5255129" y="361458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B359C2-E991-4DE7-895B-8DE41F7A1B92}"/>
              </a:ext>
            </a:extLst>
          </p:cNvPr>
          <p:cNvSpPr txBox="1"/>
          <p:nvPr/>
        </p:nvSpPr>
        <p:spPr>
          <a:xfrm>
            <a:off x="6105049" y="365947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thông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báo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991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4.Sơ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r>
              <a:rPr lang="en-US" altLang="ko-KR" dirty="0"/>
              <a:t> </a:t>
            </a:r>
            <a:r>
              <a:rPr lang="en-US" altLang="ko-KR" dirty="0" err="1"/>
              <a:t>thể</a:t>
            </a:r>
            <a:endParaRPr lang="ko-KR" alt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B7708C7-2B91-4ACD-8077-3A09F037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64" y="987574"/>
            <a:ext cx="4334872" cy="379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238</Words>
  <Application>Microsoft Office PowerPoint</Application>
  <PresentationFormat>On-screen Show (16:9)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82</cp:revision>
  <dcterms:created xsi:type="dcterms:W3CDTF">2016-12-05T23:26:54Z</dcterms:created>
  <dcterms:modified xsi:type="dcterms:W3CDTF">2022-02-26T12:46:01Z</dcterms:modified>
</cp:coreProperties>
</file>