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4"/>
  </p:notesMasterIdLst>
  <p:sldIdLst>
    <p:sldId id="264" r:id="rId2"/>
    <p:sldId id="287" r:id="rId3"/>
    <p:sldId id="288" r:id="rId4"/>
    <p:sldId id="291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2" r:id="rId15"/>
    <p:sldId id="330" r:id="rId16"/>
    <p:sldId id="331" r:id="rId17"/>
    <p:sldId id="333" r:id="rId18"/>
    <p:sldId id="334" r:id="rId19"/>
    <p:sldId id="335" r:id="rId20"/>
    <p:sldId id="336" r:id="rId21"/>
    <p:sldId id="337" r:id="rId22"/>
    <p:sldId id="3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48604-CE05-4682-BCBF-93C1A5BF4878}" v="896" dt="2025-01-24T00:49:36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g Duong Ngo" userId="5bf3944dc18b954a" providerId="LiveId" clId="{72148604-CE05-4682-BCBF-93C1A5BF4878}"/>
    <pc:docChg chg="undo redo custSel addSld delSld modSld sldOrd modMainMaster">
      <pc:chgData name="Tung Duong Ngo" userId="5bf3944dc18b954a" providerId="LiveId" clId="{72148604-CE05-4682-BCBF-93C1A5BF4878}" dt="2025-01-24T00:49:40.379" v="4353" actId="1076"/>
      <pc:docMkLst>
        <pc:docMk/>
      </pc:docMkLst>
      <pc:sldChg chg="modSp del mod">
        <pc:chgData name="Tung Duong Ngo" userId="5bf3944dc18b954a" providerId="LiveId" clId="{72148604-CE05-4682-BCBF-93C1A5BF4878}" dt="2025-01-23T20:01:56.752" v="1197" actId="47"/>
        <pc:sldMkLst>
          <pc:docMk/>
          <pc:sldMk cId="2536304545" sldId="256"/>
        </pc:sldMkLst>
        <pc:spChg chg="mod">
          <ac:chgData name="Tung Duong Ngo" userId="5bf3944dc18b954a" providerId="LiveId" clId="{72148604-CE05-4682-BCBF-93C1A5BF4878}" dt="2025-01-23T17:14:37.685" v="40"/>
          <ac:spMkLst>
            <pc:docMk/>
            <pc:sldMk cId="2536304545" sldId="256"/>
            <ac:spMk id="2" creationId="{4AF87D69-8759-1973-F284-5B5EF0484253}"/>
          </ac:spMkLst>
        </pc:spChg>
        <pc:spChg chg="mod">
          <ac:chgData name="Tung Duong Ngo" userId="5bf3944dc18b954a" providerId="LiveId" clId="{72148604-CE05-4682-BCBF-93C1A5BF4878}" dt="2025-01-23T17:14:37.685" v="40"/>
          <ac:spMkLst>
            <pc:docMk/>
            <pc:sldMk cId="2536304545" sldId="256"/>
            <ac:spMk id="3" creationId="{0AF8FCB6-4F32-D461-1E00-7358AFF89B8F}"/>
          </ac:spMkLst>
        </pc:spChg>
      </pc:sldChg>
      <pc:sldChg chg="addSp delSp modSp add mod">
        <pc:chgData name="Tung Duong Ngo" userId="5bf3944dc18b954a" providerId="LiveId" clId="{72148604-CE05-4682-BCBF-93C1A5BF4878}" dt="2025-01-24T00:21:53.812" v="3491" actId="1076"/>
        <pc:sldMkLst>
          <pc:docMk/>
          <pc:sldMk cId="3908188930" sldId="264"/>
        </pc:sldMkLst>
        <pc:spChg chg="mod">
          <ac:chgData name="Tung Duong Ngo" userId="5bf3944dc18b954a" providerId="LiveId" clId="{72148604-CE05-4682-BCBF-93C1A5BF4878}" dt="2025-01-23T17:14:37.685" v="40"/>
          <ac:spMkLst>
            <pc:docMk/>
            <pc:sldMk cId="3908188930" sldId="264"/>
            <ac:spMk id="3" creationId="{55C9CD95-C1B1-4329-82D5-32B2EB5CBF50}"/>
          </ac:spMkLst>
        </pc:spChg>
        <pc:spChg chg="mod">
          <ac:chgData name="Tung Duong Ngo" userId="5bf3944dc18b954a" providerId="LiveId" clId="{72148604-CE05-4682-BCBF-93C1A5BF4878}" dt="2025-01-23T17:16:22.473" v="41" actId="16037"/>
          <ac:spMkLst>
            <pc:docMk/>
            <pc:sldMk cId="3908188930" sldId="264"/>
            <ac:spMk id="8" creationId="{88B78C2F-0144-4B00-82F6-AFA1399F9A24}"/>
          </ac:spMkLst>
        </pc:spChg>
        <pc:spChg chg="mod">
          <ac:chgData name="Tung Duong Ngo" userId="5bf3944dc18b954a" providerId="LiveId" clId="{72148604-CE05-4682-BCBF-93C1A5BF4878}" dt="2025-01-23T20:01:53.233" v="1196" actId="1076"/>
          <ac:spMkLst>
            <pc:docMk/>
            <pc:sldMk cId="3908188930" sldId="264"/>
            <ac:spMk id="10" creationId="{F5AC258B-22AC-4BFB-8708-EB1D9BCB8845}"/>
          </ac:spMkLst>
        </pc:spChg>
        <pc:spChg chg="mod">
          <ac:chgData name="Tung Duong Ngo" userId="5bf3944dc18b954a" providerId="LiveId" clId="{72148604-CE05-4682-BCBF-93C1A5BF4878}" dt="2025-01-23T19:23:24.221" v="76" actId="20577"/>
          <ac:spMkLst>
            <pc:docMk/>
            <pc:sldMk cId="3908188930" sldId="264"/>
            <ac:spMk id="11" creationId="{42CC7C91-872C-4F33-92F5-592F00CD333C}"/>
          </ac:spMkLst>
        </pc:spChg>
        <pc:spChg chg="mod">
          <ac:chgData name="Tung Duong Ngo" userId="5bf3944dc18b954a" providerId="LiveId" clId="{72148604-CE05-4682-BCBF-93C1A5BF4878}" dt="2025-01-23T20:01:07.034" v="1140" actId="20577"/>
          <ac:spMkLst>
            <pc:docMk/>
            <pc:sldMk cId="3908188930" sldId="264"/>
            <ac:spMk id="12" creationId="{4DC62499-0964-4B93-A3F9-C58FCC7FA301}"/>
          </ac:spMkLst>
        </pc:spChg>
        <pc:spChg chg="del">
          <ac:chgData name="Tung Duong Ngo" userId="5bf3944dc18b954a" providerId="LiveId" clId="{72148604-CE05-4682-BCBF-93C1A5BF4878}" dt="2025-01-23T20:01:15.397" v="1141" actId="478"/>
          <ac:spMkLst>
            <pc:docMk/>
            <pc:sldMk cId="3908188930" sldId="264"/>
            <ac:spMk id="13" creationId="{6F4BC904-8EE3-47AE-B191-96EE94FDEBB9}"/>
          </ac:spMkLst>
        </pc:spChg>
        <pc:spChg chg="mod">
          <ac:chgData name="Tung Duong Ngo" userId="5bf3944dc18b954a" providerId="LiveId" clId="{72148604-CE05-4682-BCBF-93C1A5BF4878}" dt="2025-01-24T00:21:53.812" v="3491" actId="1076"/>
          <ac:spMkLst>
            <pc:docMk/>
            <pc:sldMk cId="3908188930" sldId="264"/>
            <ac:spMk id="15" creationId="{AD549787-2768-4361-9C78-76FD67156BC3}"/>
          </ac:spMkLst>
        </pc:spChg>
        <pc:spChg chg="mod">
          <ac:chgData name="Tung Duong Ngo" userId="5bf3944dc18b954a" providerId="LiveId" clId="{72148604-CE05-4682-BCBF-93C1A5BF4878}" dt="2025-01-23T21:22:07.733" v="3014" actId="14100"/>
          <ac:spMkLst>
            <pc:docMk/>
            <pc:sldMk cId="3908188930" sldId="264"/>
            <ac:spMk id="20" creationId="{229FF456-82FE-4BAE-8322-9CDA6CE0D371}"/>
          </ac:spMkLst>
        </pc:spChg>
        <pc:spChg chg="del">
          <ac:chgData name="Tung Duong Ngo" userId="5bf3944dc18b954a" providerId="LiveId" clId="{72148604-CE05-4682-BCBF-93C1A5BF4878}" dt="2025-01-23T20:01:16.658" v="1142" actId="478"/>
          <ac:spMkLst>
            <pc:docMk/>
            <pc:sldMk cId="3908188930" sldId="264"/>
            <ac:spMk id="24" creationId="{5557C284-579E-4CD7-893E-C24F81C2CB56}"/>
          </ac:spMkLst>
        </pc:spChg>
        <pc:grpChg chg="del">
          <ac:chgData name="Tung Duong Ngo" userId="5bf3944dc18b954a" providerId="LiveId" clId="{72148604-CE05-4682-BCBF-93C1A5BF4878}" dt="2025-01-23T19:23:53.446" v="84" actId="478"/>
          <ac:grpSpMkLst>
            <pc:docMk/>
            <pc:sldMk cId="3908188930" sldId="264"/>
            <ac:grpSpMk id="17" creationId="{CC15B1EC-D25E-473A-9A0B-8908E45E8BF6}"/>
          </ac:grpSpMkLst>
        </pc:grpChg>
        <pc:picChg chg="add mod">
          <ac:chgData name="Tung Duong Ngo" userId="5bf3944dc18b954a" providerId="LiveId" clId="{72148604-CE05-4682-BCBF-93C1A5BF4878}" dt="2025-01-23T21:22:21.991" v="3093" actId="1038"/>
          <ac:picMkLst>
            <pc:docMk/>
            <pc:sldMk cId="3908188930" sldId="264"/>
            <ac:picMk id="4" creationId="{8C555061-A9BC-555C-BC02-3E5C2BAE5743}"/>
          </ac:picMkLst>
        </pc:picChg>
      </pc:sldChg>
      <pc:sldChg chg="addSp delSp modSp add mod">
        <pc:chgData name="Tung Duong Ngo" userId="5bf3944dc18b954a" providerId="LiveId" clId="{72148604-CE05-4682-BCBF-93C1A5BF4878}" dt="2025-01-24T00:21:26.754" v="3470" actId="1076"/>
        <pc:sldMkLst>
          <pc:docMk/>
          <pc:sldMk cId="3096872854" sldId="287"/>
        </pc:sldMkLst>
        <pc:spChg chg="mod">
          <ac:chgData name="Tung Duong Ngo" userId="5bf3944dc18b954a" providerId="LiveId" clId="{72148604-CE05-4682-BCBF-93C1A5BF4878}" dt="2025-01-23T21:22:26.735" v="3094" actId="20577"/>
          <ac:spMkLst>
            <pc:docMk/>
            <pc:sldMk cId="3096872854" sldId="287"/>
            <ac:spMk id="11" creationId="{4E3F5479-058B-4FA8-92E9-18CAB8CDC5C5}"/>
          </ac:spMkLst>
        </pc:spChg>
        <pc:spChg chg="mod">
          <ac:chgData name="Tung Duong Ngo" userId="5bf3944dc18b954a" providerId="LiveId" clId="{72148604-CE05-4682-BCBF-93C1A5BF4878}" dt="2025-01-24T00:20:44.250" v="3456" actId="1076"/>
          <ac:spMkLst>
            <pc:docMk/>
            <pc:sldMk cId="3096872854" sldId="287"/>
            <ac:spMk id="15" creationId="{84CB6CC6-4203-4A7C-992B-CEAF3D10CB73}"/>
          </ac:spMkLst>
        </pc:spChg>
        <pc:spChg chg="mod">
          <ac:chgData name="Tung Duong Ngo" userId="5bf3944dc18b954a" providerId="LiveId" clId="{72148604-CE05-4682-BCBF-93C1A5BF4878}" dt="2025-01-24T00:20:44.250" v="3456" actId="1076"/>
          <ac:spMkLst>
            <pc:docMk/>
            <pc:sldMk cId="3096872854" sldId="287"/>
            <ac:spMk id="16" creationId="{0B6C10AF-03E3-4442-A5AA-3D5D6469BFAD}"/>
          </ac:spMkLst>
        </pc:spChg>
        <pc:spChg chg="mod">
          <ac:chgData name="Tung Duong Ngo" userId="5bf3944dc18b954a" providerId="LiveId" clId="{72148604-CE05-4682-BCBF-93C1A5BF4878}" dt="2025-01-24T00:20:44.250" v="3456" actId="1076"/>
          <ac:spMkLst>
            <pc:docMk/>
            <pc:sldMk cId="3096872854" sldId="287"/>
            <ac:spMk id="17" creationId="{B908192D-50FC-4010-B6C1-78872B06DB63}"/>
          </ac:spMkLst>
        </pc:spChg>
        <pc:spChg chg="mod">
          <ac:chgData name="Tung Duong Ngo" userId="5bf3944dc18b954a" providerId="LiveId" clId="{72148604-CE05-4682-BCBF-93C1A5BF4878}" dt="2025-01-24T00:20:44.250" v="3456" actId="1076"/>
          <ac:spMkLst>
            <pc:docMk/>
            <pc:sldMk cId="3096872854" sldId="287"/>
            <ac:spMk id="18" creationId="{BC61A4CD-0F82-4320-A046-726D5F052042}"/>
          </ac:spMkLst>
        </pc:spChg>
        <pc:spChg chg="del">
          <ac:chgData name="Tung Duong Ngo" userId="5bf3944dc18b954a" providerId="LiveId" clId="{72148604-CE05-4682-BCBF-93C1A5BF4878}" dt="2025-01-24T00:20:34.010" v="3454" actId="478"/>
          <ac:spMkLst>
            <pc:docMk/>
            <pc:sldMk cId="3096872854" sldId="287"/>
            <ac:spMk id="19" creationId="{97B6310B-BFC4-4F5D-948B-13F3679019B0}"/>
          </ac:spMkLst>
        </pc:spChg>
        <pc:spChg chg="mod">
          <ac:chgData name="Tung Duong Ngo" userId="5bf3944dc18b954a" providerId="LiveId" clId="{72148604-CE05-4682-BCBF-93C1A5BF4878}" dt="2025-01-24T00:20:44.250" v="3456" actId="1076"/>
          <ac:spMkLst>
            <pc:docMk/>
            <pc:sldMk cId="3096872854" sldId="287"/>
            <ac:spMk id="20" creationId="{C0BE99CE-AE63-4D9C-B787-EF3BF27CAC15}"/>
          </ac:spMkLst>
        </pc:spChg>
        <pc:spChg chg="mod">
          <ac:chgData name="Tung Duong Ngo" userId="5bf3944dc18b954a" providerId="LiveId" clId="{72148604-CE05-4682-BCBF-93C1A5BF4878}" dt="2025-01-24T00:20:44.250" v="3456" actId="1076"/>
          <ac:spMkLst>
            <pc:docMk/>
            <pc:sldMk cId="3096872854" sldId="287"/>
            <ac:spMk id="21" creationId="{AD6CE4F2-C354-4379-B399-1FC13FF92A9E}"/>
          </ac:spMkLst>
        </pc:spChg>
        <pc:spChg chg="del">
          <ac:chgData name="Tung Duong Ngo" userId="5bf3944dc18b954a" providerId="LiveId" clId="{72148604-CE05-4682-BCBF-93C1A5BF4878}" dt="2025-01-24T00:20:28.088" v="3452" actId="478"/>
          <ac:spMkLst>
            <pc:docMk/>
            <pc:sldMk cId="3096872854" sldId="287"/>
            <ac:spMk id="22" creationId="{A106794A-2151-426A-A6FF-BFA69813F4A4}"/>
          </ac:spMkLst>
        </pc:spChg>
        <pc:spChg chg="del">
          <ac:chgData name="Tung Duong Ngo" userId="5bf3944dc18b954a" providerId="LiveId" clId="{72148604-CE05-4682-BCBF-93C1A5BF4878}" dt="2025-01-24T00:20:32.587" v="3453" actId="478"/>
          <ac:spMkLst>
            <pc:docMk/>
            <pc:sldMk cId="3096872854" sldId="287"/>
            <ac:spMk id="23" creationId="{F6F801D3-7845-44AC-88B6-36D905948EE6}"/>
          </ac:spMkLst>
        </pc:spChg>
        <pc:spChg chg="del">
          <ac:chgData name="Tung Duong Ngo" userId="5bf3944dc18b954a" providerId="LiveId" clId="{72148604-CE05-4682-BCBF-93C1A5BF4878}" dt="2025-01-24T00:20:28.088" v="3452" actId="478"/>
          <ac:spMkLst>
            <pc:docMk/>
            <pc:sldMk cId="3096872854" sldId="287"/>
            <ac:spMk id="24" creationId="{E2F927C0-E737-4672-8DB3-8CF5F795BD6B}"/>
          </ac:spMkLst>
        </pc:spChg>
        <pc:spChg chg="mod">
          <ac:chgData name="Tung Duong Ngo" userId="5bf3944dc18b954a" providerId="LiveId" clId="{72148604-CE05-4682-BCBF-93C1A5BF4878}" dt="2025-01-24T00:19:01.122" v="3383" actId="20577"/>
          <ac:spMkLst>
            <pc:docMk/>
            <pc:sldMk cId="3096872854" sldId="287"/>
            <ac:spMk id="38" creationId="{03FF231D-8C33-4A52-A5D0-2EFD5091BC1D}"/>
          </ac:spMkLst>
        </pc:spChg>
        <pc:spChg chg="mod">
          <ac:chgData name="Tung Duong Ngo" userId="5bf3944dc18b954a" providerId="LiveId" clId="{72148604-CE05-4682-BCBF-93C1A5BF4878}" dt="2025-01-24T00:21:13.657" v="3465" actId="164"/>
          <ac:spMkLst>
            <pc:docMk/>
            <pc:sldMk cId="3096872854" sldId="287"/>
            <ac:spMk id="40" creationId="{7CDD6620-2BC9-430F-B42D-520D9C6113B0}"/>
          </ac:spMkLst>
        </pc:spChg>
        <pc:spChg chg="del">
          <ac:chgData name="Tung Duong Ngo" userId="5bf3944dc18b954a" providerId="LiveId" clId="{72148604-CE05-4682-BCBF-93C1A5BF4878}" dt="2025-01-24T00:20:55.382" v="3457" actId="478"/>
          <ac:spMkLst>
            <pc:docMk/>
            <pc:sldMk cId="3096872854" sldId="287"/>
            <ac:spMk id="41" creationId="{625AF222-9514-47F5-BF43-E0DB8A110DCF}"/>
          </ac:spMkLst>
        </pc:spChg>
        <pc:spChg chg="mod">
          <ac:chgData name="Tung Duong Ngo" userId="5bf3944dc18b954a" providerId="LiveId" clId="{72148604-CE05-4682-BCBF-93C1A5BF4878}" dt="2025-01-24T00:21:01.051" v="3460" actId="164"/>
          <ac:spMkLst>
            <pc:docMk/>
            <pc:sldMk cId="3096872854" sldId="287"/>
            <ac:spMk id="42" creationId="{17815A63-D09E-4B25-ADB0-C742415C03C1}"/>
          </ac:spMkLst>
        </pc:spChg>
        <pc:spChg chg="mod">
          <ac:chgData name="Tung Duong Ngo" userId="5bf3944dc18b954a" providerId="LiveId" clId="{72148604-CE05-4682-BCBF-93C1A5BF4878}" dt="2025-01-24T00:21:11.195" v="3464" actId="164"/>
          <ac:spMkLst>
            <pc:docMk/>
            <pc:sldMk cId="3096872854" sldId="287"/>
            <ac:spMk id="43" creationId="{6FE1401A-4694-4240-AB5F-27B2E86F26A7}"/>
          </ac:spMkLst>
        </pc:spChg>
        <pc:grpChg chg="add del mod">
          <ac:chgData name="Tung Duong Ngo" userId="5bf3944dc18b954a" providerId="LiveId" clId="{72148604-CE05-4682-BCBF-93C1A5BF4878}" dt="2025-01-24T00:21:26.754" v="3470" actId="1076"/>
          <ac:grpSpMkLst>
            <pc:docMk/>
            <pc:sldMk cId="3096872854" sldId="287"/>
            <ac:grpSpMk id="2" creationId="{87131758-424A-4B35-8738-9DF81179CD28}"/>
          </ac:grpSpMkLst>
        </pc:grpChg>
        <pc:grpChg chg="add mod">
          <ac:chgData name="Tung Duong Ngo" userId="5bf3944dc18b954a" providerId="LiveId" clId="{72148604-CE05-4682-BCBF-93C1A5BF4878}" dt="2025-01-24T00:21:20.220" v="3467" actId="1076"/>
          <ac:grpSpMkLst>
            <pc:docMk/>
            <pc:sldMk cId="3096872854" sldId="287"/>
            <ac:grpSpMk id="3" creationId="{30BCBA19-F129-EA40-E078-0120BA3F9387}"/>
          </ac:grpSpMkLst>
        </pc:grpChg>
        <pc:grpChg chg="add mod">
          <ac:chgData name="Tung Duong Ngo" userId="5bf3944dc18b954a" providerId="LiveId" clId="{72148604-CE05-4682-BCBF-93C1A5BF4878}" dt="2025-01-24T00:21:16.331" v="3466" actId="1076"/>
          <ac:grpSpMkLst>
            <pc:docMk/>
            <pc:sldMk cId="3096872854" sldId="287"/>
            <ac:grpSpMk id="4" creationId="{FB50DD9A-3FF6-F829-52D4-F20DDB28E96A}"/>
          </ac:grpSpMkLst>
        </pc:grpChg>
        <pc:picChg chg="mod">
          <ac:chgData name="Tung Duong Ngo" userId="5bf3944dc18b954a" providerId="LiveId" clId="{72148604-CE05-4682-BCBF-93C1A5BF4878}" dt="2025-01-24T00:21:13.657" v="3465" actId="164"/>
          <ac:picMkLst>
            <pc:docMk/>
            <pc:sldMk cId="3096872854" sldId="287"/>
            <ac:picMk id="5" creationId="{1BBA01D5-0903-494B-8780-3BEB8A814EAC}"/>
          </ac:picMkLst>
        </pc:picChg>
        <pc:picChg chg="mod">
          <ac:chgData name="Tung Duong Ngo" userId="5bf3944dc18b954a" providerId="LiveId" clId="{72148604-CE05-4682-BCBF-93C1A5BF4878}" dt="2025-01-24T00:21:11.195" v="3464" actId="164"/>
          <ac:picMkLst>
            <pc:docMk/>
            <pc:sldMk cId="3096872854" sldId="287"/>
            <ac:picMk id="7" creationId="{F6743086-DAE7-44AA-A82A-93C86503B2CD}"/>
          </ac:picMkLst>
        </pc:picChg>
        <pc:picChg chg="del">
          <ac:chgData name="Tung Duong Ngo" userId="5bf3944dc18b954a" providerId="LiveId" clId="{72148604-CE05-4682-BCBF-93C1A5BF4878}" dt="2025-01-24T00:21:05.172" v="3462" actId="478"/>
          <ac:picMkLst>
            <pc:docMk/>
            <pc:sldMk cId="3096872854" sldId="287"/>
            <ac:picMk id="28" creationId="{C866972A-0717-43D2-ACDD-3EE021E5810C}"/>
          </ac:picMkLst>
        </pc:picChg>
        <pc:picChg chg="mod">
          <ac:chgData name="Tung Duong Ngo" userId="5bf3944dc18b954a" providerId="LiveId" clId="{72148604-CE05-4682-BCBF-93C1A5BF4878}" dt="2025-01-24T00:21:01.051" v="3460" actId="164"/>
          <ac:picMkLst>
            <pc:docMk/>
            <pc:sldMk cId="3096872854" sldId="287"/>
            <ac:picMk id="36" creationId="{08493ECF-89EF-46C5-9AF5-91542DF10455}"/>
          </ac:picMkLst>
        </pc:picChg>
      </pc:sldChg>
      <pc:sldChg chg="addSp delSp modSp add mod modAnim modNotesTx">
        <pc:chgData name="Tung Duong Ngo" userId="5bf3944dc18b954a" providerId="LiveId" clId="{72148604-CE05-4682-BCBF-93C1A5BF4878}" dt="2025-01-24T00:22:50.935" v="3502"/>
        <pc:sldMkLst>
          <pc:docMk/>
          <pc:sldMk cId="2362072652" sldId="288"/>
        </pc:sldMkLst>
        <pc:spChg chg="add mod">
          <ac:chgData name="Tung Duong Ngo" userId="5bf3944dc18b954a" providerId="LiveId" clId="{72148604-CE05-4682-BCBF-93C1A5BF4878}" dt="2025-01-23T19:34:05.403" v="246" actId="1076"/>
          <ac:spMkLst>
            <pc:docMk/>
            <pc:sldMk cId="2362072652" sldId="288"/>
            <ac:spMk id="6" creationId="{36F49449-0BE4-A026-4B81-FFF3E4968D89}"/>
          </ac:spMkLst>
        </pc:spChg>
        <pc:spChg chg="add mod">
          <ac:chgData name="Tung Duong Ngo" userId="5bf3944dc18b954a" providerId="LiveId" clId="{72148604-CE05-4682-BCBF-93C1A5BF4878}" dt="2025-01-23T19:33:59.384" v="245" actId="1037"/>
          <ac:spMkLst>
            <pc:docMk/>
            <pc:sldMk cId="2362072652" sldId="288"/>
            <ac:spMk id="7" creationId="{6F77AD25-A8C0-10D7-363C-5F22326C4753}"/>
          </ac:spMkLst>
        </pc:spChg>
        <pc:spChg chg="add mod">
          <ac:chgData name="Tung Duong Ngo" userId="5bf3944dc18b954a" providerId="LiveId" clId="{72148604-CE05-4682-BCBF-93C1A5BF4878}" dt="2025-01-23T19:35:42.684" v="348" actId="20577"/>
          <ac:spMkLst>
            <pc:docMk/>
            <pc:sldMk cId="2362072652" sldId="288"/>
            <ac:spMk id="9" creationId="{FFC8C2DC-F0D9-89B4-2497-CD4BDEEF2DE3}"/>
          </ac:spMkLst>
        </pc:spChg>
        <pc:spChg chg="add mod">
          <ac:chgData name="Tung Duong Ngo" userId="5bf3944dc18b954a" providerId="LiveId" clId="{72148604-CE05-4682-BCBF-93C1A5BF4878}" dt="2025-01-23T19:34:31.196" v="318" actId="20577"/>
          <ac:spMkLst>
            <pc:docMk/>
            <pc:sldMk cId="2362072652" sldId="288"/>
            <ac:spMk id="10" creationId="{5DA8E41E-9F29-4949-7A94-6EF1F0F22783}"/>
          </ac:spMkLst>
        </pc:spChg>
        <pc:spChg chg="mod">
          <ac:chgData name="Tung Duong Ngo" userId="5bf3944dc18b954a" providerId="LiveId" clId="{72148604-CE05-4682-BCBF-93C1A5BF4878}" dt="2025-01-24T00:22:24.999" v="3500" actId="20577"/>
          <ac:spMkLst>
            <pc:docMk/>
            <pc:sldMk cId="2362072652" sldId="288"/>
            <ac:spMk id="11" creationId="{4E3F5479-058B-4FA8-92E9-18CAB8CDC5C5}"/>
          </ac:spMkLst>
        </pc:spChg>
        <pc:spChg chg="del mod">
          <ac:chgData name="Tung Duong Ngo" userId="5bf3944dc18b954a" providerId="LiveId" clId="{72148604-CE05-4682-BCBF-93C1A5BF4878}" dt="2025-01-23T19:33:47.182" v="222" actId="478"/>
          <ac:spMkLst>
            <pc:docMk/>
            <pc:sldMk cId="2362072652" sldId="288"/>
            <ac:spMk id="15" creationId="{84CB6CC6-4203-4A7C-992B-CEAF3D10CB73}"/>
          </ac:spMkLst>
        </pc:spChg>
        <pc:spChg chg="del mod">
          <ac:chgData name="Tung Duong Ngo" userId="5bf3944dc18b954a" providerId="LiveId" clId="{72148604-CE05-4682-BCBF-93C1A5BF4878}" dt="2025-01-23T19:33:46.112" v="221" actId="478"/>
          <ac:spMkLst>
            <pc:docMk/>
            <pc:sldMk cId="2362072652" sldId="288"/>
            <ac:spMk id="55" creationId="{342C4503-B829-4AC7-9050-A68075381344}"/>
          </ac:spMkLst>
        </pc:spChg>
        <pc:spChg chg="del">
          <ac:chgData name="Tung Duong Ngo" userId="5bf3944dc18b954a" providerId="LiveId" clId="{72148604-CE05-4682-BCBF-93C1A5BF4878}" dt="2025-01-23T19:31:14.349" v="102" actId="478"/>
          <ac:spMkLst>
            <pc:docMk/>
            <pc:sldMk cId="2362072652" sldId="288"/>
            <ac:spMk id="56" creationId="{5D35F211-0968-4A02-A96C-F45032D8454B}"/>
          </ac:spMkLst>
        </pc:spChg>
        <pc:picChg chg="add mod">
          <ac:chgData name="Tung Duong Ngo" userId="5bf3944dc18b954a" providerId="LiveId" clId="{72148604-CE05-4682-BCBF-93C1A5BF4878}" dt="2025-01-23T19:34:05.403" v="246" actId="1076"/>
          <ac:picMkLst>
            <pc:docMk/>
            <pc:sldMk cId="2362072652" sldId="288"/>
            <ac:picMk id="3" creationId="{57DDC856-2C30-5C84-0E8F-60516C977331}"/>
          </ac:picMkLst>
        </pc:picChg>
        <pc:picChg chg="add mod">
          <ac:chgData name="Tung Duong Ngo" userId="5bf3944dc18b954a" providerId="LiveId" clId="{72148604-CE05-4682-BCBF-93C1A5BF4878}" dt="2025-01-23T19:33:59.384" v="245" actId="1037"/>
          <ac:picMkLst>
            <pc:docMk/>
            <pc:sldMk cId="2362072652" sldId="288"/>
            <ac:picMk id="5" creationId="{7F7920CF-D22A-DCA9-7BE5-2EF7D913AF67}"/>
          </ac:picMkLst>
        </pc:picChg>
        <pc:picChg chg="del">
          <ac:chgData name="Tung Duong Ngo" userId="5bf3944dc18b954a" providerId="LiveId" clId="{72148604-CE05-4682-BCBF-93C1A5BF4878}" dt="2025-01-23T19:28:35.087" v="91" actId="478"/>
          <ac:picMkLst>
            <pc:docMk/>
            <pc:sldMk cId="2362072652" sldId="288"/>
            <ac:picMk id="53" creationId="{FF9CB50F-0AA4-40F8-8E03-2F86271116D0}"/>
          </ac:picMkLst>
        </pc:picChg>
        <pc:picChg chg="del">
          <ac:chgData name="Tung Duong Ngo" userId="5bf3944dc18b954a" providerId="LiveId" clId="{72148604-CE05-4682-BCBF-93C1A5BF4878}" dt="2025-01-23T19:29:08.392" v="94" actId="478"/>
          <ac:picMkLst>
            <pc:docMk/>
            <pc:sldMk cId="2362072652" sldId="288"/>
            <ac:picMk id="54" creationId="{5908BA66-F474-40C9-B299-40D816D7013E}"/>
          </ac:picMkLst>
        </pc:picChg>
      </pc:sldChg>
      <pc:sldChg chg="add del">
        <pc:chgData name="Tung Duong Ngo" userId="5bf3944dc18b954a" providerId="LiveId" clId="{72148604-CE05-4682-BCBF-93C1A5BF4878}" dt="2025-01-23T17:28:53.845" v="42" actId="47"/>
        <pc:sldMkLst>
          <pc:docMk/>
          <pc:sldMk cId="3611081213" sldId="289"/>
        </pc:sldMkLst>
      </pc:sldChg>
      <pc:sldChg chg="add del">
        <pc:chgData name="Tung Duong Ngo" userId="5bf3944dc18b954a" providerId="LiveId" clId="{72148604-CE05-4682-BCBF-93C1A5BF4878}" dt="2025-01-23T19:33:01.032" v="145" actId="47"/>
        <pc:sldMkLst>
          <pc:docMk/>
          <pc:sldMk cId="2422022603" sldId="290"/>
        </pc:sldMkLst>
      </pc:sldChg>
      <pc:sldChg chg="addSp delSp modSp add mod modNotesTx">
        <pc:chgData name="Tung Duong Ngo" userId="5bf3944dc18b954a" providerId="LiveId" clId="{72148604-CE05-4682-BCBF-93C1A5BF4878}" dt="2025-01-23T19:43:19.496" v="650" actId="1076"/>
        <pc:sldMkLst>
          <pc:docMk/>
          <pc:sldMk cId="1180595399" sldId="291"/>
        </pc:sldMkLst>
        <pc:spChg chg="add mod">
          <ac:chgData name="Tung Duong Ngo" userId="5bf3944dc18b954a" providerId="LiveId" clId="{72148604-CE05-4682-BCBF-93C1A5BF4878}" dt="2025-01-23T19:37:31.335" v="407" actId="1076"/>
          <ac:spMkLst>
            <pc:docMk/>
            <pc:sldMk cId="1180595399" sldId="291"/>
            <ac:spMk id="2" creationId="{BCC60793-1BD0-F12E-ED47-15AFEDD73A5B}"/>
          </ac:spMkLst>
        </pc:spChg>
        <pc:spChg chg="add mod">
          <ac:chgData name="Tung Duong Ngo" userId="5bf3944dc18b954a" providerId="LiveId" clId="{72148604-CE05-4682-BCBF-93C1A5BF4878}" dt="2025-01-23T19:38:09.197" v="454" actId="207"/>
          <ac:spMkLst>
            <pc:docMk/>
            <pc:sldMk cId="1180595399" sldId="291"/>
            <ac:spMk id="3" creationId="{D1A26924-3DB9-5919-02CF-BF80731BC142}"/>
          </ac:spMkLst>
        </pc:spChg>
        <pc:spChg chg="add mod">
          <ac:chgData name="Tung Duong Ngo" userId="5bf3944dc18b954a" providerId="LiveId" clId="{72148604-CE05-4682-BCBF-93C1A5BF4878}" dt="2025-01-23T19:41:33.107" v="631" actId="207"/>
          <ac:spMkLst>
            <pc:docMk/>
            <pc:sldMk cId="1180595399" sldId="291"/>
            <ac:spMk id="6" creationId="{8FC8E621-83A1-EE88-94DD-3D8213ED43F6}"/>
          </ac:spMkLst>
        </pc:spChg>
        <pc:spChg chg="mod">
          <ac:chgData name="Tung Duong Ngo" userId="5bf3944dc18b954a" providerId="LiveId" clId="{72148604-CE05-4682-BCBF-93C1A5BF4878}" dt="2025-01-23T19:41:55.489" v="645" actId="20577"/>
          <ac:spMkLst>
            <pc:docMk/>
            <pc:sldMk cId="1180595399" sldId="291"/>
            <ac:spMk id="11" creationId="{4E3F5479-058B-4FA8-92E9-18CAB8CDC5C5}"/>
          </ac:spMkLst>
        </pc:spChg>
        <pc:spChg chg="del">
          <ac:chgData name="Tung Duong Ngo" userId="5bf3944dc18b954a" providerId="LiveId" clId="{72148604-CE05-4682-BCBF-93C1A5BF4878}" dt="2025-01-23T19:37:12.836" v="400" actId="478"/>
          <ac:spMkLst>
            <pc:docMk/>
            <pc:sldMk cId="1180595399" sldId="291"/>
            <ac:spMk id="12" creationId="{420BA09A-695D-4757-978E-23B703491CBA}"/>
          </ac:spMkLst>
        </pc:spChg>
        <pc:spChg chg="del">
          <ac:chgData name="Tung Duong Ngo" userId="5bf3944dc18b954a" providerId="LiveId" clId="{72148604-CE05-4682-BCBF-93C1A5BF4878}" dt="2025-01-23T19:37:14.505" v="401" actId="478"/>
          <ac:spMkLst>
            <pc:docMk/>
            <pc:sldMk cId="1180595399" sldId="291"/>
            <ac:spMk id="13" creationId="{AF09FAD3-7BA9-4ECF-8DC5-9D718333F303}"/>
          </ac:spMkLst>
        </pc:spChg>
        <pc:spChg chg="del">
          <ac:chgData name="Tung Duong Ngo" userId="5bf3944dc18b954a" providerId="LiveId" clId="{72148604-CE05-4682-BCBF-93C1A5BF4878}" dt="2025-01-23T19:37:19.411" v="403" actId="478"/>
          <ac:spMkLst>
            <pc:docMk/>
            <pc:sldMk cId="1180595399" sldId="291"/>
            <ac:spMk id="15" creationId="{64FA0DEB-D041-49A9-AB5D-54D785FC124B}"/>
          </ac:spMkLst>
        </pc:spChg>
        <pc:spChg chg="del">
          <ac:chgData name="Tung Duong Ngo" userId="5bf3944dc18b954a" providerId="LiveId" clId="{72148604-CE05-4682-BCBF-93C1A5BF4878}" dt="2025-01-23T19:37:11.425" v="399" actId="478"/>
          <ac:spMkLst>
            <pc:docMk/>
            <pc:sldMk cId="1180595399" sldId="291"/>
            <ac:spMk id="16" creationId="{D32A06DE-ECF1-4735-A9DC-7492E52239EA}"/>
          </ac:spMkLst>
        </pc:spChg>
        <pc:spChg chg="del">
          <ac:chgData name="Tung Duong Ngo" userId="5bf3944dc18b954a" providerId="LiveId" clId="{72148604-CE05-4682-BCBF-93C1A5BF4878}" dt="2025-01-23T19:37:14.505" v="401" actId="478"/>
          <ac:spMkLst>
            <pc:docMk/>
            <pc:sldMk cId="1180595399" sldId="291"/>
            <ac:spMk id="17" creationId="{5A329784-A263-4C52-9B95-33A8727B07D0}"/>
          </ac:spMkLst>
        </pc:spChg>
        <pc:spChg chg="del">
          <ac:chgData name="Tung Duong Ngo" userId="5bf3944dc18b954a" providerId="LiveId" clId="{72148604-CE05-4682-BCBF-93C1A5BF4878}" dt="2025-01-23T19:37:19.411" v="403" actId="478"/>
          <ac:spMkLst>
            <pc:docMk/>
            <pc:sldMk cId="1180595399" sldId="291"/>
            <ac:spMk id="18" creationId="{E89D3778-59E7-47B1-86F1-2F7DC66D2AA0}"/>
          </ac:spMkLst>
        </pc:spChg>
        <pc:spChg chg="add mod">
          <ac:chgData name="Tung Duong Ngo" userId="5bf3944dc18b954a" providerId="LiveId" clId="{72148604-CE05-4682-BCBF-93C1A5BF4878}" dt="2025-01-23T19:43:19.496" v="650" actId="1076"/>
          <ac:spMkLst>
            <pc:docMk/>
            <pc:sldMk cId="1180595399" sldId="291"/>
            <ac:spMk id="19" creationId="{C93501FD-296F-B3E5-2475-A81788884E85}"/>
          </ac:spMkLst>
        </pc:spChg>
        <pc:picChg chg="del">
          <ac:chgData name="Tung Duong Ngo" userId="5bf3944dc18b954a" providerId="LiveId" clId="{72148604-CE05-4682-BCBF-93C1A5BF4878}" dt="2025-01-23T19:35:56.263" v="349" actId="478"/>
          <ac:picMkLst>
            <pc:docMk/>
            <pc:sldMk cId="1180595399" sldId="291"/>
            <ac:picMk id="7" creationId="{C9B05620-F9E2-4386-86A2-C844E8188DFA}"/>
          </ac:picMkLst>
        </pc:picChg>
        <pc:picChg chg="del">
          <ac:chgData name="Tung Duong Ngo" userId="5bf3944dc18b954a" providerId="LiveId" clId="{72148604-CE05-4682-BCBF-93C1A5BF4878}" dt="2025-01-23T19:35:57.357" v="351" actId="478"/>
          <ac:picMkLst>
            <pc:docMk/>
            <pc:sldMk cId="1180595399" sldId="291"/>
            <ac:picMk id="9" creationId="{C488A26C-44CE-42EB-AC27-8BC43B8E75B9}"/>
          </ac:picMkLst>
        </pc:picChg>
        <pc:picChg chg="del">
          <ac:chgData name="Tung Duong Ngo" userId="5bf3944dc18b954a" providerId="LiveId" clId="{72148604-CE05-4682-BCBF-93C1A5BF4878}" dt="2025-01-23T19:35:56.767" v="350" actId="478"/>
          <ac:picMkLst>
            <pc:docMk/>
            <pc:sldMk cId="1180595399" sldId="291"/>
            <ac:picMk id="10" creationId="{710D5379-96B7-410B-9237-F88E400489EE}"/>
          </ac:picMkLst>
        </pc:picChg>
        <pc:cxnChg chg="add mod">
          <ac:chgData name="Tung Duong Ngo" userId="5bf3944dc18b954a" providerId="LiveId" clId="{72148604-CE05-4682-BCBF-93C1A5BF4878}" dt="2025-01-23T19:41:07.610" v="600" actId="1582"/>
          <ac:cxnSpMkLst>
            <pc:docMk/>
            <pc:sldMk cId="1180595399" sldId="291"/>
            <ac:cxnSpMk id="4" creationId="{47ADAD0F-A695-5688-7197-7E15620557C2}"/>
          </ac:cxnSpMkLst>
        </pc:cxnChg>
      </pc:sldChg>
      <pc:sldChg chg="add del">
        <pc:chgData name="Tung Duong Ngo" userId="5bf3944dc18b954a" providerId="LiveId" clId="{72148604-CE05-4682-BCBF-93C1A5BF4878}" dt="2025-01-23T19:32:54.338" v="144" actId="47"/>
        <pc:sldMkLst>
          <pc:docMk/>
          <pc:sldMk cId="2508452584" sldId="293"/>
        </pc:sldMkLst>
      </pc:sldChg>
      <pc:sldChg chg="add del">
        <pc:chgData name="Tung Duong Ngo" userId="5bf3944dc18b954a" providerId="LiveId" clId="{72148604-CE05-4682-BCBF-93C1A5BF4878}" dt="2025-01-23T19:32:51.885" v="143" actId="47"/>
        <pc:sldMkLst>
          <pc:docMk/>
          <pc:sldMk cId="1228806755" sldId="294"/>
        </pc:sldMkLst>
      </pc:sldChg>
      <pc:sldChg chg="add del">
        <pc:chgData name="Tung Duong Ngo" userId="5bf3944dc18b954a" providerId="LiveId" clId="{72148604-CE05-4682-BCBF-93C1A5BF4878}" dt="2025-01-23T21:06:56.706" v="2529" actId="47"/>
        <pc:sldMkLst>
          <pc:docMk/>
          <pc:sldMk cId="1612794445" sldId="311"/>
        </pc:sldMkLst>
      </pc:sldChg>
      <pc:sldChg chg="add del">
        <pc:chgData name="Tung Duong Ngo" userId="5bf3944dc18b954a" providerId="LiveId" clId="{72148604-CE05-4682-BCBF-93C1A5BF4878}" dt="2025-01-23T19:59:49.822" v="1123" actId="47"/>
        <pc:sldMkLst>
          <pc:docMk/>
          <pc:sldMk cId="3164709123" sldId="317"/>
        </pc:sldMkLst>
      </pc:sldChg>
      <pc:sldChg chg="addSp delSp modSp add mod modAnim">
        <pc:chgData name="Tung Duong Ngo" userId="5bf3944dc18b954a" providerId="LiveId" clId="{72148604-CE05-4682-BCBF-93C1A5BF4878}" dt="2025-01-24T00:23:54.625" v="3504"/>
        <pc:sldMkLst>
          <pc:docMk/>
          <pc:sldMk cId="765317773" sldId="321"/>
        </pc:sldMkLst>
        <pc:spChg chg="add mod">
          <ac:chgData name="Tung Duong Ngo" userId="5bf3944dc18b954a" providerId="LiveId" clId="{72148604-CE05-4682-BCBF-93C1A5BF4878}" dt="2025-01-23T20:00:04.982" v="1133" actId="1035"/>
          <ac:spMkLst>
            <pc:docMk/>
            <pc:sldMk cId="765317773" sldId="321"/>
            <ac:spMk id="2" creationId="{A146F297-808D-298E-EEAA-D9FA87991265}"/>
          </ac:spMkLst>
        </pc:spChg>
        <pc:spChg chg="mod">
          <ac:chgData name="Tung Duong Ngo" userId="5bf3944dc18b954a" providerId="LiveId" clId="{72148604-CE05-4682-BCBF-93C1A5BF4878}" dt="2025-01-23T20:00:04.982" v="1133" actId="1035"/>
          <ac:spMkLst>
            <pc:docMk/>
            <pc:sldMk cId="765317773" sldId="321"/>
            <ac:spMk id="4" creationId="{64AF1A25-7B07-4883-8899-E9CDE292FFD4}"/>
          </ac:spMkLst>
        </pc:spChg>
        <pc:spChg chg="mod">
          <ac:chgData name="Tung Duong Ngo" userId="5bf3944dc18b954a" providerId="LiveId" clId="{72148604-CE05-4682-BCBF-93C1A5BF4878}" dt="2025-01-23T20:00:04.982" v="1133" actId="1035"/>
          <ac:spMkLst>
            <pc:docMk/>
            <pc:sldMk cId="765317773" sldId="321"/>
            <ac:spMk id="5" creationId="{FE4DF1B9-D4FB-49A8-8C68-108EF9537F15}"/>
          </ac:spMkLst>
        </pc:spChg>
        <pc:spChg chg="add mod">
          <ac:chgData name="Tung Duong Ngo" userId="5bf3944dc18b954a" providerId="LiveId" clId="{72148604-CE05-4682-BCBF-93C1A5BF4878}" dt="2025-01-23T20:00:07.630" v="1135" actId="1035"/>
          <ac:spMkLst>
            <pc:docMk/>
            <pc:sldMk cId="765317773" sldId="321"/>
            <ac:spMk id="6" creationId="{99568E22-58AC-3F44-60D8-10D867F2B2CE}"/>
          </ac:spMkLst>
        </pc:spChg>
        <pc:spChg chg="mod">
          <ac:chgData name="Tung Duong Ngo" userId="5bf3944dc18b954a" providerId="LiveId" clId="{72148604-CE05-4682-BCBF-93C1A5BF4878}" dt="2025-01-23T19:52:53.880" v="897" actId="20577"/>
          <ac:spMkLst>
            <pc:docMk/>
            <pc:sldMk cId="765317773" sldId="321"/>
            <ac:spMk id="11" creationId="{4E3F5479-058B-4FA8-92E9-18CAB8CDC5C5}"/>
          </ac:spMkLst>
        </pc:spChg>
        <pc:graphicFrameChg chg="del">
          <ac:chgData name="Tung Duong Ngo" userId="5bf3944dc18b954a" providerId="LiveId" clId="{72148604-CE05-4682-BCBF-93C1A5BF4878}" dt="2025-01-23T19:53:44.289" v="900" actId="478"/>
          <ac:graphicFrameMkLst>
            <pc:docMk/>
            <pc:sldMk cId="765317773" sldId="321"/>
            <ac:graphicFrameMk id="3" creationId="{C6FDBE77-C59E-454D-8A8F-5F1F2AB4F406}"/>
          </ac:graphicFrameMkLst>
        </pc:graphicFrameChg>
        <pc:graphicFrameChg chg="add mod modGraphic">
          <ac:chgData name="Tung Duong Ngo" userId="5bf3944dc18b954a" providerId="LiveId" clId="{72148604-CE05-4682-BCBF-93C1A5BF4878}" dt="2025-01-23T20:00:10.116" v="1138" actId="1035"/>
          <ac:graphicFrameMkLst>
            <pc:docMk/>
            <pc:sldMk cId="765317773" sldId="321"/>
            <ac:graphicFrameMk id="7" creationId="{1E5B893A-3CF5-2256-F7E5-33B7160198CB}"/>
          </ac:graphicFrameMkLst>
        </pc:graphicFrameChg>
      </pc:sldChg>
      <pc:sldChg chg="addSp delSp modSp add mod modAnim">
        <pc:chgData name="Tung Duong Ngo" userId="5bf3944dc18b954a" providerId="LiveId" clId="{72148604-CE05-4682-BCBF-93C1A5BF4878}" dt="2025-01-24T00:23:17.609" v="3503"/>
        <pc:sldMkLst>
          <pc:docMk/>
          <pc:sldMk cId="3854132544" sldId="322"/>
        </pc:sldMkLst>
        <pc:spChg chg="del">
          <ac:chgData name="Tung Duong Ngo" userId="5bf3944dc18b954a" providerId="LiveId" clId="{72148604-CE05-4682-BCBF-93C1A5BF4878}" dt="2025-01-23T19:44:53.318" v="675" actId="478"/>
          <ac:spMkLst>
            <pc:docMk/>
            <pc:sldMk cId="3854132544" sldId="322"/>
            <ac:spMk id="2" creationId="{A2039989-DADE-80DA-886A-FFDD0DA358AB}"/>
          </ac:spMkLst>
        </pc:spChg>
        <pc:spChg chg="del">
          <ac:chgData name="Tung Duong Ngo" userId="5bf3944dc18b954a" providerId="LiveId" clId="{72148604-CE05-4682-BCBF-93C1A5BF4878}" dt="2025-01-23T19:45:53.769" v="740" actId="478"/>
          <ac:spMkLst>
            <pc:docMk/>
            <pc:sldMk cId="3854132544" sldId="322"/>
            <ac:spMk id="3" creationId="{8BF950B1-534A-8BCC-08C7-8668C043D3BE}"/>
          </ac:spMkLst>
        </pc:spChg>
        <pc:spChg chg="add mod">
          <ac:chgData name="Tung Duong Ngo" userId="5bf3944dc18b954a" providerId="LiveId" clId="{72148604-CE05-4682-BCBF-93C1A5BF4878}" dt="2025-01-23T19:49:06.627" v="853" actId="1035"/>
          <ac:spMkLst>
            <pc:docMk/>
            <pc:sldMk cId="3854132544" sldId="322"/>
            <ac:spMk id="5" creationId="{7F56600A-34CF-5B30-0FDC-79A940449F84}"/>
          </ac:spMkLst>
        </pc:spChg>
        <pc:spChg chg="mod">
          <ac:chgData name="Tung Duong Ngo" userId="5bf3944dc18b954a" providerId="LiveId" clId="{72148604-CE05-4682-BCBF-93C1A5BF4878}" dt="2025-01-23T19:49:06.627" v="853" actId="1035"/>
          <ac:spMkLst>
            <pc:docMk/>
            <pc:sldMk cId="3854132544" sldId="322"/>
            <ac:spMk id="6" creationId="{87E2540F-C6F8-7C06-E8C2-F73E0BB49732}"/>
          </ac:spMkLst>
        </pc:spChg>
        <pc:spChg chg="add mod">
          <ac:chgData name="Tung Duong Ngo" userId="5bf3944dc18b954a" providerId="LiveId" clId="{72148604-CE05-4682-BCBF-93C1A5BF4878}" dt="2025-01-23T19:49:06.627" v="853" actId="1035"/>
          <ac:spMkLst>
            <pc:docMk/>
            <pc:sldMk cId="3854132544" sldId="322"/>
            <ac:spMk id="7" creationId="{EC681441-8E14-6111-F020-0AF955D54E2A}"/>
          </ac:spMkLst>
        </pc:spChg>
        <pc:spChg chg="add mod">
          <ac:chgData name="Tung Duong Ngo" userId="5bf3944dc18b954a" providerId="LiveId" clId="{72148604-CE05-4682-BCBF-93C1A5BF4878}" dt="2025-01-23T19:45:48.005" v="738" actId="1076"/>
          <ac:spMkLst>
            <pc:docMk/>
            <pc:sldMk cId="3854132544" sldId="322"/>
            <ac:spMk id="9" creationId="{89D2CDE7-AB3A-F23A-A949-A13D1526DE88}"/>
          </ac:spMkLst>
        </pc:spChg>
        <pc:spChg chg="add mod">
          <ac:chgData name="Tung Duong Ngo" userId="5bf3944dc18b954a" providerId="LiveId" clId="{72148604-CE05-4682-BCBF-93C1A5BF4878}" dt="2025-01-23T19:45:48.005" v="738" actId="1076"/>
          <ac:spMkLst>
            <pc:docMk/>
            <pc:sldMk cId="3854132544" sldId="322"/>
            <ac:spMk id="10" creationId="{BADDB21B-0494-AA4B-1822-33A60050F679}"/>
          </ac:spMkLst>
        </pc:spChg>
        <pc:spChg chg="add mod ord">
          <ac:chgData name="Tung Duong Ngo" userId="5bf3944dc18b954a" providerId="LiveId" clId="{72148604-CE05-4682-BCBF-93C1A5BF4878}" dt="2025-01-23T19:50:58.093" v="867" actId="167"/>
          <ac:spMkLst>
            <pc:docMk/>
            <pc:sldMk cId="3854132544" sldId="322"/>
            <ac:spMk id="12" creationId="{A8F22E50-8C32-FA23-2307-CB2DCE9984B3}"/>
          </ac:spMkLst>
        </pc:spChg>
        <pc:spChg chg="add mod">
          <ac:chgData name="Tung Duong Ngo" userId="5bf3944dc18b954a" providerId="LiveId" clId="{72148604-CE05-4682-BCBF-93C1A5BF4878}" dt="2025-01-23T19:49:06.627" v="853" actId="1035"/>
          <ac:spMkLst>
            <pc:docMk/>
            <pc:sldMk cId="3854132544" sldId="322"/>
            <ac:spMk id="13" creationId="{938607D7-C92A-C1F8-B55E-DCCFDD6E2DCE}"/>
          </ac:spMkLst>
        </pc:spChg>
        <pc:spChg chg="add mod">
          <ac:chgData name="Tung Duong Ngo" userId="5bf3944dc18b954a" providerId="LiveId" clId="{72148604-CE05-4682-BCBF-93C1A5BF4878}" dt="2025-01-23T19:46:24.318" v="744" actId="14100"/>
          <ac:spMkLst>
            <pc:docMk/>
            <pc:sldMk cId="3854132544" sldId="322"/>
            <ac:spMk id="15" creationId="{5C6E7118-472A-BC48-79BC-B33FD443780E}"/>
          </ac:spMkLst>
        </pc:spChg>
        <pc:spChg chg="add mod ord">
          <ac:chgData name="Tung Duong Ngo" userId="5bf3944dc18b954a" providerId="LiveId" clId="{72148604-CE05-4682-BCBF-93C1A5BF4878}" dt="2025-01-23T19:51:01.863" v="868" actId="167"/>
          <ac:spMkLst>
            <pc:docMk/>
            <pc:sldMk cId="3854132544" sldId="322"/>
            <ac:spMk id="16" creationId="{94AFE669-9B35-8CA8-E167-4F6BACDE92CB}"/>
          </ac:spMkLst>
        </pc:spChg>
        <pc:spChg chg="add mod">
          <ac:chgData name="Tung Duong Ngo" userId="5bf3944dc18b954a" providerId="LiveId" clId="{72148604-CE05-4682-BCBF-93C1A5BF4878}" dt="2025-01-23T19:49:06.627" v="853" actId="1035"/>
          <ac:spMkLst>
            <pc:docMk/>
            <pc:sldMk cId="3854132544" sldId="322"/>
            <ac:spMk id="17" creationId="{DBB9136E-7DCE-084E-B341-C763C59342EE}"/>
          </ac:spMkLst>
        </pc:spChg>
        <pc:spChg chg="add mod">
          <ac:chgData name="Tung Duong Ngo" userId="5bf3944dc18b954a" providerId="LiveId" clId="{72148604-CE05-4682-BCBF-93C1A5BF4878}" dt="2025-01-23T19:49:06.627" v="853" actId="1035"/>
          <ac:spMkLst>
            <pc:docMk/>
            <pc:sldMk cId="3854132544" sldId="322"/>
            <ac:spMk id="18" creationId="{D2DFF9C4-B2D2-8756-7C92-C0A893061152}"/>
          </ac:spMkLst>
        </pc:spChg>
        <pc:spChg chg="del">
          <ac:chgData name="Tung Duong Ngo" userId="5bf3944dc18b954a" providerId="LiveId" clId="{72148604-CE05-4682-BCBF-93C1A5BF4878}" dt="2025-01-23T19:47:21.771" v="798" actId="478"/>
          <ac:spMkLst>
            <pc:docMk/>
            <pc:sldMk cId="3854132544" sldId="322"/>
            <ac:spMk id="19" creationId="{96B234D1-43AF-A3AD-69F0-2C72AF2678EE}"/>
          </ac:spMkLst>
        </pc:spChg>
        <pc:spChg chg="add mod">
          <ac:chgData name="Tung Duong Ngo" userId="5bf3944dc18b954a" providerId="LiveId" clId="{72148604-CE05-4682-BCBF-93C1A5BF4878}" dt="2025-01-23T19:49:06.627" v="853" actId="1035"/>
          <ac:spMkLst>
            <pc:docMk/>
            <pc:sldMk cId="3854132544" sldId="322"/>
            <ac:spMk id="25" creationId="{9A9A18F5-6A4D-13B3-B1A1-E239E483AE65}"/>
          </ac:spMkLst>
        </pc:spChg>
        <pc:spChg chg="add mod">
          <ac:chgData name="Tung Duong Ngo" userId="5bf3944dc18b954a" providerId="LiveId" clId="{72148604-CE05-4682-BCBF-93C1A5BF4878}" dt="2025-01-23T19:49:06.627" v="853" actId="1035"/>
          <ac:spMkLst>
            <pc:docMk/>
            <pc:sldMk cId="3854132544" sldId="322"/>
            <ac:spMk id="26" creationId="{708930D8-A960-BABD-56C7-BE710666B5CB}"/>
          </ac:spMkLst>
        </pc:spChg>
        <pc:spChg chg="add mod">
          <ac:chgData name="Tung Duong Ngo" userId="5bf3944dc18b954a" providerId="LiveId" clId="{72148604-CE05-4682-BCBF-93C1A5BF4878}" dt="2025-01-23T19:49:57.388" v="860" actId="14100"/>
          <ac:spMkLst>
            <pc:docMk/>
            <pc:sldMk cId="3854132544" sldId="322"/>
            <ac:spMk id="28" creationId="{FD6868B0-2D57-2359-A13A-026A516399DC}"/>
          </ac:spMkLst>
        </pc:spChg>
        <pc:spChg chg="add mod ord">
          <ac:chgData name="Tung Duong Ngo" userId="5bf3944dc18b954a" providerId="LiveId" clId="{72148604-CE05-4682-BCBF-93C1A5BF4878}" dt="2025-01-23T19:50:50.552" v="866" actId="167"/>
          <ac:spMkLst>
            <pc:docMk/>
            <pc:sldMk cId="3854132544" sldId="322"/>
            <ac:spMk id="30" creationId="{41858E14-802C-A480-87C1-C51B88DA701A}"/>
          </ac:spMkLst>
        </pc:spChg>
        <pc:spChg chg="add del mod">
          <ac:chgData name="Tung Duong Ngo" userId="5bf3944dc18b954a" providerId="LiveId" clId="{72148604-CE05-4682-BCBF-93C1A5BF4878}" dt="2025-01-23T19:52:19.237" v="874" actId="478"/>
          <ac:spMkLst>
            <pc:docMk/>
            <pc:sldMk cId="3854132544" sldId="322"/>
            <ac:spMk id="31" creationId="{AFA54B48-AA03-B1F3-073E-E24E2EEF2C4E}"/>
          </ac:spMkLst>
        </pc:spChg>
        <pc:spChg chg="add mod">
          <ac:chgData name="Tung Duong Ngo" userId="5bf3944dc18b954a" providerId="LiveId" clId="{72148604-CE05-4682-BCBF-93C1A5BF4878}" dt="2025-01-23T20:05:27" v="1262" actId="1076"/>
          <ac:spMkLst>
            <pc:docMk/>
            <pc:sldMk cId="3854132544" sldId="322"/>
            <ac:spMk id="32" creationId="{083BE017-2F7A-79DD-0F91-8B03CF8DE30F}"/>
          </ac:spMkLst>
        </pc:spChg>
        <pc:spChg chg="add mod">
          <ac:chgData name="Tung Duong Ngo" userId="5bf3944dc18b954a" providerId="LiveId" clId="{72148604-CE05-4682-BCBF-93C1A5BF4878}" dt="2025-01-23T20:09:35.471" v="1287"/>
          <ac:spMkLst>
            <pc:docMk/>
            <pc:sldMk cId="3854132544" sldId="322"/>
            <ac:spMk id="33" creationId="{BBA869FB-D7B5-9303-8321-04BD001A26C8}"/>
          </ac:spMkLst>
        </pc:spChg>
        <pc:cxnChg chg="mod">
          <ac:chgData name="Tung Duong Ngo" userId="5bf3944dc18b954a" providerId="LiveId" clId="{72148604-CE05-4682-BCBF-93C1A5BF4878}" dt="2025-01-23T19:48:10.138" v="816" actId="14100"/>
          <ac:cxnSpMkLst>
            <pc:docMk/>
            <pc:sldMk cId="3854132544" sldId="322"/>
            <ac:cxnSpMk id="4" creationId="{3295895F-1C54-F73B-0B38-BBB0B5B8C1A3}"/>
          </ac:cxnSpMkLst>
        </pc:cxnChg>
        <pc:cxnChg chg="add del mod">
          <ac:chgData name="Tung Duong Ngo" userId="5bf3944dc18b954a" providerId="LiveId" clId="{72148604-CE05-4682-BCBF-93C1A5BF4878}" dt="2025-01-23T19:52:19.237" v="874" actId="478"/>
          <ac:cxnSpMkLst>
            <pc:docMk/>
            <pc:sldMk cId="3854132544" sldId="322"/>
            <ac:cxnSpMk id="27" creationId="{3B340661-AF6B-4593-A9FC-D53622F2A916}"/>
          </ac:cxnSpMkLst>
        </pc:cxnChg>
        <pc:cxnChg chg="add mod">
          <ac:chgData name="Tung Duong Ngo" userId="5bf3944dc18b954a" providerId="LiveId" clId="{72148604-CE05-4682-BCBF-93C1A5BF4878}" dt="2025-01-23T19:50:15.418" v="861"/>
          <ac:cxnSpMkLst>
            <pc:docMk/>
            <pc:sldMk cId="3854132544" sldId="322"/>
            <ac:cxnSpMk id="29" creationId="{3D36B73E-EDB2-E6FA-1264-E02C3AC93484}"/>
          </ac:cxnSpMkLst>
        </pc:cxnChg>
      </pc:sldChg>
      <pc:sldChg chg="addSp delSp modSp add mod ord">
        <pc:chgData name="Tung Duong Ngo" userId="5bf3944dc18b954a" providerId="LiveId" clId="{72148604-CE05-4682-BCBF-93C1A5BF4878}" dt="2025-01-23T20:10:30.496" v="1335" actId="14100"/>
        <pc:sldMkLst>
          <pc:docMk/>
          <pc:sldMk cId="1014778419" sldId="323"/>
        </pc:sldMkLst>
        <pc:spChg chg="add del mod">
          <ac:chgData name="Tung Duong Ngo" userId="5bf3944dc18b954a" providerId="LiveId" clId="{72148604-CE05-4682-BCBF-93C1A5BF4878}" dt="2025-01-23T20:03:58.281" v="1242" actId="478"/>
          <ac:spMkLst>
            <pc:docMk/>
            <pc:sldMk cId="1014778419" sldId="323"/>
            <ac:spMk id="2" creationId="{362B4B6F-03E1-C19D-A884-FBDB80EA68E2}"/>
          </ac:spMkLst>
        </pc:spChg>
        <pc:spChg chg="mod">
          <ac:chgData name="Tung Duong Ngo" userId="5bf3944dc18b954a" providerId="LiveId" clId="{72148604-CE05-4682-BCBF-93C1A5BF4878}" dt="2025-01-23T20:03:39.540" v="1236" actId="20577"/>
          <ac:spMkLst>
            <pc:docMk/>
            <pc:sldMk cId="1014778419" sldId="323"/>
            <ac:spMk id="5" creationId="{DFDB98F6-7BDE-06DB-3EFE-688AFB854AFE}"/>
          </ac:spMkLst>
        </pc:spChg>
        <pc:spChg chg="del">
          <ac:chgData name="Tung Duong Ngo" userId="5bf3944dc18b954a" providerId="LiveId" clId="{72148604-CE05-4682-BCBF-93C1A5BF4878}" dt="2025-01-23T20:03:44.023" v="1237" actId="478"/>
          <ac:spMkLst>
            <pc:docMk/>
            <pc:sldMk cId="1014778419" sldId="323"/>
            <ac:spMk id="7" creationId="{1BD7426F-045C-A4BD-ABB4-04008AD5BF7C}"/>
          </ac:spMkLst>
        </pc:spChg>
        <pc:spChg chg="del">
          <ac:chgData name="Tung Duong Ngo" userId="5bf3944dc18b954a" providerId="LiveId" clId="{72148604-CE05-4682-BCBF-93C1A5BF4878}" dt="2025-01-23T20:03:44.753" v="1238" actId="478"/>
          <ac:spMkLst>
            <pc:docMk/>
            <pc:sldMk cId="1014778419" sldId="323"/>
            <ac:spMk id="9" creationId="{1805CBAB-FC35-7699-887F-C66CD6373F58}"/>
          </ac:spMkLst>
        </pc:spChg>
        <pc:spChg chg="mod">
          <ac:chgData name="Tung Duong Ngo" userId="5bf3944dc18b954a" providerId="LiveId" clId="{72148604-CE05-4682-BCBF-93C1A5BF4878}" dt="2025-01-23T20:04:59.822" v="1255" actId="1076"/>
          <ac:spMkLst>
            <pc:docMk/>
            <pc:sldMk cId="1014778419" sldId="323"/>
            <ac:spMk id="10" creationId="{DE94AD08-A672-8411-E8A1-990D58B84DE4}"/>
          </ac:spMkLst>
        </pc:spChg>
        <pc:spChg chg="mod">
          <ac:chgData name="Tung Duong Ngo" userId="5bf3944dc18b954a" providerId="LiveId" clId="{72148604-CE05-4682-BCBF-93C1A5BF4878}" dt="2025-01-23T20:02:33.369" v="1219" actId="20577"/>
          <ac:spMkLst>
            <pc:docMk/>
            <pc:sldMk cId="1014778419" sldId="323"/>
            <ac:spMk id="11" creationId="{6D2AF5C8-64A2-6DC4-14C1-E60EF16BCA0B}"/>
          </ac:spMkLst>
        </pc:spChg>
        <pc:spChg chg="del">
          <ac:chgData name="Tung Duong Ngo" userId="5bf3944dc18b954a" providerId="LiveId" clId="{72148604-CE05-4682-BCBF-93C1A5BF4878}" dt="2025-01-23T20:05:36.296" v="1263" actId="478"/>
          <ac:spMkLst>
            <pc:docMk/>
            <pc:sldMk cId="1014778419" sldId="323"/>
            <ac:spMk id="12" creationId="{BD2D5591-639A-7B6D-00D5-65199DCCBD26}"/>
          </ac:spMkLst>
        </pc:spChg>
        <pc:spChg chg="del">
          <ac:chgData name="Tung Duong Ngo" userId="5bf3944dc18b954a" providerId="LiveId" clId="{72148604-CE05-4682-BCBF-93C1A5BF4878}" dt="2025-01-23T20:05:36.296" v="1263" actId="478"/>
          <ac:spMkLst>
            <pc:docMk/>
            <pc:sldMk cId="1014778419" sldId="323"/>
            <ac:spMk id="13" creationId="{3BBA60B7-C16F-A079-5901-E003EFEE2543}"/>
          </ac:spMkLst>
        </pc:spChg>
        <pc:spChg chg="del">
          <ac:chgData name="Tung Duong Ngo" userId="5bf3944dc18b954a" providerId="LiveId" clId="{72148604-CE05-4682-BCBF-93C1A5BF4878}" dt="2025-01-23T20:05:36.296" v="1263" actId="478"/>
          <ac:spMkLst>
            <pc:docMk/>
            <pc:sldMk cId="1014778419" sldId="323"/>
            <ac:spMk id="15" creationId="{72D2FF3A-7A83-A5F0-45A5-44D3CBBC74C6}"/>
          </ac:spMkLst>
        </pc:spChg>
        <pc:spChg chg="del">
          <ac:chgData name="Tung Duong Ngo" userId="5bf3944dc18b954a" providerId="LiveId" clId="{72148604-CE05-4682-BCBF-93C1A5BF4878}" dt="2025-01-23T20:05:36.296" v="1263" actId="478"/>
          <ac:spMkLst>
            <pc:docMk/>
            <pc:sldMk cId="1014778419" sldId="323"/>
            <ac:spMk id="16" creationId="{D36AD2D4-C5AE-639E-0318-08778F05144E}"/>
          </ac:spMkLst>
        </pc:spChg>
        <pc:spChg chg="del">
          <ac:chgData name="Tung Duong Ngo" userId="5bf3944dc18b954a" providerId="LiveId" clId="{72148604-CE05-4682-BCBF-93C1A5BF4878}" dt="2025-01-23T20:05:36.296" v="1263" actId="478"/>
          <ac:spMkLst>
            <pc:docMk/>
            <pc:sldMk cId="1014778419" sldId="323"/>
            <ac:spMk id="17" creationId="{7436076D-E4D9-2A36-8B89-03FC79A9A668}"/>
          </ac:spMkLst>
        </pc:spChg>
        <pc:spChg chg="del">
          <ac:chgData name="Tung Duong Ngo" userId="5bf3944dc18b954a" providerId="LiveId" clId="{72148604-CE05-4682-BCBF-93C1A5BF4878}" dt="2025-01-23T20:06:20.102" v="1276" actId="478"/>
          <ac:spMkLst>
            <pc:docMk/>
            <pc:sldMk cId="1014778419" sldId="323"/>
            <ac:spMk id="18" creationId="{770E07BB-8E3D-E6EA-1DE5-1C6ABBAD8087}"/>
          </ac:spMkLst>
        </pc:spChg>
        <pc:spChg chg="add mod">
          <ac:chgData name="Tung Duong Ngo" userId="5bf3944dc18b954a" providerId="LiveId" clId="{72148604-CE05-4682-BCBF-93C1A5BF4878}" dt="2025-01-23T20:05:54.609" v="1270" actId="14100"/>
          <ac:spMkLst>
            <pc:docMk/>
            <pc:sldMk cId="1014778419" sldId="323"/>
            <ac:spMk id="20" creationId="{A2605784-43F6-6F06-6FDC-1512D87A80CB}"/>
          </ac:spMkLst>
        </pc:spChg>
        <pc:spChg chg="add mod">
          <ac:chgData name="Tung Duong Ngo" userId="5bf3944dc18b954a" providerId="LiveId" clId="{72148604-CE05-4682-BCBF-93C1A5BF4878}" dt="2025-01-23T20:06:03.824" v="1272" actId="1076"/>
          <ac:spMkLst>
            <pc:docMk/>
            <pc:sldMk cId="1014778419" sldId="323"/>
            <ac:spMk id="21" creationId="{BBCB82BD-901B-B620-A1B2-D61D58D22834}"/>
          </ac:spMkLst>
        </pc:spChg>
        <pc:spChg chg="add del mod">
          <ac:chgData name="Tung Duong Ngo" userId="5bf3944dc18b954a" providerId="LiveId" clId="{72148604-CE05-4682-BCBF-93C1A5BF4878}" dt="2025-01-23T20:06:16.172" v="1275" actId="478"/>
          <ac:spMkLst>
            <pc:docMk/>
            <pc:sldMk cId="1014778419" sldId="323"/>
            <ac:spMk id="22" creationId="{4C0E44CA-2940-D64F-FC1A-7CE4BC51699A}"/>
          </ac:spMkLst>
        </pc:spChg>
        <pc:spChg chg="add mod">
          <ac:chgData name="Tung Duong Ngo" userId="5bf3944dc18b954a" providerId="LiveId" clId="{72148604-CE05-4682-BCBF-93C1A5BF4878}" dt="2025-01-23T20:06:14.234" v="1274" actId="1076"/>
          <ac:spMkLst>
            <pc:docMk/>
            <pc:sldMk cId="1014778419" sldId="323"/>
            <ac:spMk id="23" creationId="{CED5E8C4-DDE3-4440-3DBB-46E1BF012E6D}"/>
          </ac:spMkLst>
        </pc:spChg>
        <pc:spChg chg="add mod">
          <ac:chgData name="Tung Duong Ngo" userId="5bf3944dc18b954a" providerId="LiveId" clId="{72148604-CE05-4682-BCBF-93C1A5BF4878}" dt="2025-01-23T20:06:28.761" v="1279" actId="14100"/>
          <ac:spMkLst>
            <pc:docMk/>
            <pc:sldMk cId="1014778419" sldId="323"/>
            <ac:spMk id="24" creationId="{ADEA29F0-5CAB-ECAF-F639-30037A4C69B6}"/>
          </ac:spMkLst>
        </pc:spChg>
        <pc:spChg chg="del">
          <ac:chgData name="Tung Duong Ngo" userId="5bf3944dc18b954a" providerId="LiveId" clId="{72148604-CE05-4682-BCBF-93C1A5BF4878}" dt="2025-01-23T20:05:36.296" v="1263" actId="478"/>
          <ac:spMkLst>
            <pc:docMk/>
            <pc:sldMk cId="1014778419" sldId="323"/>
            <ac:spMk id="25" creationId="{59D5E9FE-C1EC-16A4-4B43-E32FC65F1293}"/>
          </ac:spMkLst>
        </pc:spChg>
        <pc:spChg chg="del">
          <ac:chgData name="Tung Duong Ngo" userId="5bf3944dc18b954a" providerId="LiveId" clId="{72148604-CE05-4682-BCBF-93C1A5BF4878}" dt="2025-01-23T20:05:36.296" v="1263" actId="478"/>
          <ac:spMkLst>
            <pc:docMk/>
            <pc:sldMk cId="1014778419" sldId="323"/>
            <ac:spMk id="26" creationId="{0C997078-F5AC-3515-43FB-A925F572E4EE}"/>
          </ac:spMkLst>
        </pc:spChg>
        <pc:spChg chg="del">
          <ac:chgData name="Tung Duong Ngo" userId="5bf3944dc18b954a" providerId="LiveId" clId="{72148604-CE05-4682-BCBF-93C1A5BF4878}" dt="2025-01-23T20:04:44.184" v="1249" actId="478"/>
          <ac:spMkLst>
            <pc:docMk/>
            <pc:sldMk cId="1014778419" sldId="323"/>
            <ac:spMk id="28" creationId="{887A4888-7574-34C2-1379-C9C3C6CA2774}"/>
          </ac:spMkLst>
        </pc:spChg>
        <pc:spChg chg="add mod">
          <ac:chgData name="Tung Duong Ngo" userId="5bf3944dc18b954a" providerId="LiveId" clId="{72148604-CE05-4682-BCBF-93C1A5BF4878}" dt="2025-01-23T20:06:42.169" v="1285" actId="1076"/>
          <ac:spMkLst>
            <pc:docMk/>
            <pc:sldMk cId="1014778419" sldId="323"/>
            <ac:spMk id="29" creationId="{A20B369A-92C3-76E5-C8FA-28D216C9D35A}"/>
          </ac:spMkLst>
        </pc:spChg>
        <pc:spChg chg="del">
          <ac:chgData name="Tung Duong Ngo" userId="5bf3944dc18b954a" providerId="LiveId" clId="{72148604-CE05-4682-BCBF-93C1A5BF4878}" dt="2025-01-23T20:05:36.296" v="1263" actId="478"/>
          <ac:spMkLst>
            <pc:docMk/>
            <pc:sldMk cId="1014778419" sldId="323"/>
            <ac:spMk id="30" creationId="{DCFE63D3-BB27-3AD5-2592-242661AC97A8}"/>
          </ac:spMkLst>
        </pc:spChg>
        <pc:spChg chg="add mod ord">
          <ac:chgData name="Tung Duong Ngo" userId="5bf3944dc18b954a" providerId="LiveId" clId="{72148604-CE05-4682-BCBF-93C1A5BF4878}" dt="2025-01-23T20:06:45.650" v="1286" actId="166"/>
          <ac:spMkLst>
            <pc:docMk/>
            <pc:sldMk cId="1014778419" sldId="323"/>
            <ac:spMk id="31" creationId="{420A5DC4-CE44-1217-5BA8-300FD51B9599}"/>
          </ac:spMkLst>
        </pc:spChg>
        <pc:spChg chg="add del mod">
          <ac:chgData name="Tung Duong Ngo" userId="5bf3944dc18b954a" providerId="LiveId" clId="{72148604-CE05-4682-BCBF-93C1A5BF4878}" dt="2025-01-23T20:06:30.126" v="1281" actId="478"/>
          <ac:spMkLst>
            <pc:docMk/>
            <pc:sldMk cId="1014778419" sldId="323"/>
            <ac:spMk id="32" creationId="{901A7710-B5CE-F67C-B7EE-499DCE266767}"/>
          </ac:spMkLst>
        </pc:spChg>
        <pc:spChg chg="add mod">
          <ac:chgData name="Tung Duong Ngo" userId="5bf3944dc18b954a" providerId="LiveId" clId="{72148604-CE05-4682-BCBF-93C1A5BF4878}" dt="2025-01-23T20:06:36.379" v="1283" actId="1076"/>
          <ac:spMkLst>
            <pc:docMk/>
            <pc:sldMk cId="1014778419" sldId="323"/>
            <ac:spMk id="33" creationId="{74E2011F-3EBD-B0AA-8C54-5FB6F71D9A34}"/>
          </ac:spMkLst>
        </pc:spChg>
        <pc:spChg chg="add mod">
          <ac:chgData name="Tung Duong Ngo" userId="5bf3944dc18b954a" providerId="LiveId" clId="{72148604-CE05-4682-BCBF-93C1A5BF4878}" dt="2025-01-23T20:09:51.519" v="1307" actId="1076"/>
          <ac:spMkLst>
            <pc:docMk/>
            <pc:sldMk cId="1014778419" sldId="323"/>
            <ac:spMk id="34" creationId="{EF104520-E4DE-CB9C-660F-3DA3BF53B785}"/>
          </ac:spMkLst>
        </pc:spChg>
        <pc:spChg chg="add mod">
          <ac:chgData name="Tung Duong Ngo" userId="5bf3944dc18b954a" providerId="LiveId" clId="{72148604-CE05-4682-BCBF-93C1A5BF4878}" dt="2025-01-23T20:10:04.128" v="1326" actId="1076"/>
          <ac:spMkLst>
            <pc:docMk/>
            <pc:sldMk cId="1014778419" sldId="323"/>
            <ac:spMk id="35" creationId="{D43CDB5C-4D32-E1DD-939B-985231162560}"/>
          </ac:spMkLst>
        </pc:spChg>
        <pc:picChg chg="add mod">
          <ac:chgData name="Tung Duong Ngo" userId="5bf3944dc18b954a" providerId="LiveId" clId="{72148604-CE05-4682-BCBF-93C1A5BF4878}" dt="2025-01-23T20:05:02.551" v="1256" actId="1076"/>
          <ac:picMkLst>
            <pc:docMk/>
            <pc:sldMk cId="1014778419" sldId="323"/>
            <ac:picMk id="19" creationId="{FBEFFB1A-1699-0824-F3BE-E6EB3CFE3E2E}"/>
          </ac:picMkLst>
        </pc:picChg>
        <pc:picChg chg="add mod">
          <ac:chgData name="Tung Duong Ngo" userId="5bf3944dc18b954a" providerId="LiveId" clId="{72148604-CE05-4682-BCBF-93C1A5BF4878}" dt="2025-01-23T20:06:14.234" v="1274" actId="1076"/>
          <ac:picMkLst>
            <pc:docMk/>
            <pc:sldMk cId="1014778419" sldId="323"/>
            <ac:picMk id="27" creationId="{3ACFCCBD-4216-06A5-9685-9A0833A420AB}"/>
          </ac:picMkLst>
        </pc:picChg>
        <pc:cxnChg chg="del">
          <ac:chgData name="Tung Duong Ngo" userId="5bf3944dc18b954a" providerId="LiveId" clId="{72148604-CE05-4682-BCBF-93C1A5BF4878}" dt="2025-01-23T20:05:36.296" v="1263" actId="478"/>
          <ac:cxnSpMkLst>
            <pc:docMk/>
            <pc:sldMk cId="1014778419" sldId="323"/>
            <ac:cxnSpMk id="4" creationId="{72B22ABF-0096-7AA3-C9D2-52B668AEC382}"/>
          </ac:cxnSpMkLst>
        </pc:cxnChg>
        <pc:cxnChg chg="add mod">
          <ac:chgData name="Tung Duong Ngo" userId="5bf3944dc18b954a" providerId="LiveId" clId="{72148604-CE05-4682-BCBF-93C1A5BF4878}" dt="2025-01-23T20:10:24.023" v="1332" actId="14100"/>
          <ac:cxnSpMkLst>
            <pc:docMk/>
            <pc:sldMk cId="1014778419" sldId="323"/>
            <ac:cxnSpMk id="36" creationId="{D4B6EBEA-AD81-3FC5-722B-164B1977B034}"/>
          </ac:cxnSpMkLst>
        </pc:cxnChg>
        <pc:cxnChg chg="add mod">
          <ac:chgData name="Tung Duong Ngo" userId="5bf3944dc18b954a" providerId="LiveId" clId="{72148604-CE05-4682-BCBF-93C1A5BF4878}" dt="2025-01-23T20:10:30.496" v="1335" actId="14100"/>
          <ac:cxnSpMkLst>
            <pc:docMk/>
            <pc:sldMk cId="1014778419" sldId="323"/>
            <ac:cxnSpMk id="40" creationId="{11C1FFB2-D936-1621-2ABA-DBE1424A5EB9}"/>
          </ac:cxnSpMkLst>
        </pc:cxnChg>
      </pc:sldChg>
      <pc:sldChg chg="addSp delSp modSp add mod modAnim">
        <pc:chgData name="Tung Duong Ngo" userId="5bf3944dc18b954a" providerId="LiveId" clId="{72148604-CE05-4682-BCBF-93C1A5BF4878}" dt="2025-01-23T20:21:10.437" v="1634"/>
        <pc:sldMkLst>
          <pc:docMk/>
          <pc:sldMk cId="2441388350" sldId="324"/>
        </pc:sldMkLst>
        <pc:spChg chg="add mod">
          <ac:chgData name="Tung Duong Ngo" userId="5bf3944dc18b954a" providerId="LiveId" clId="{72148604-CE05-4682-BCBF-93C1A5BF4878}" dt="2025-01-23T20:15:47.745" v="1473" actId="1076"/>
          <ac:spMkLst>
            <pc:docMk/>
            <pc:sldMk cId="2441388350" sldId="324"/>
            <ac:spMk id="3" creationId="{9A9ABBF9-F55D-03BA-4AA4-65E7180147CD}"/>
          </ac:spMkLst>
        </pc:spChg>
        <pc:spChg chg="del">
          <ac:chgData name="Tung Duong Ngo" userId="5bf3944dc18b954a" providerId="LiveId" clId="{72148604-CE05-4682-BCBF-93C1A5BF4878}" dt="2025-01-23T20:10:50.448" v="1337" actId="478"/>
          <ac:spMkLst>
            <pc:docMk/>
            <pc:sldMk cId="2441388350" sldId="324"/>
            <ac:spMk id="5" creationId="{A21003CD-D337-DEFC-56EB-05CCCCA9B238}"/>
          </ac:spMkLst>
        </pc:spChg>
        <pc:spChg chg="del">
          <ac:chgData name="Tung Duong Ngo" userId="5bf3944dc18b954a" providerId="LiveId" clId="{72148604-CE05-4682-BCBF-93C1A5BF4878}" dt="2025-01-23T20:10:50.448" v="1337" actId="478"/>
          <ac:spMkLst>
            <pc:docMk/>
            <pc:sldMk cId="2441388350" sldId="324"/>
            <ac:spMk id="6" creationId="{9E21B767-C9C6-44F9-3E78-8FF33E938808}"/>
          </ac:spMkLst>
        </pc:spChg>
        <pc:spChg chg="add mod">
          <ac:chgData name="Tung Duong Ngo" userId="5bf3944dc18b954a" providerId="LiveId" clId="{72148604-CE05-4682-BCBF-93C1A5BF4878}" dt="2025-01-23T20:20:24.864" v="1626" actId="1076"/>
          <ac:spMkLst>
            <pc:docMk/>
            <pc:sldMk cId="2441388350" sldId="324"/>
            <ac:spMk id="7" creationId="{F3BB7AAF-7C4B-6D82-7698-0B2214176D09}"/>
          </ac:spMkLst>
        </pc:spChg>
        <pc:spChg chg="del">
          <ac:chgData name="Tung Duong Ngo" userId="5bf3944dc18b954a" providerId="LiveId" clId="{72148604-CE05-4682-BCBF-93C1A5BF4878}" dt="2025-01-23T20:10:50.448" v="1337" actId="478"/>
          <ac:spMkLst>
            <pc:docMk/>
            <pc:sldMk cId="2441388350" sldId="324"/>
            <ac:spMk id="10" creationId="{45F1EFFE-7E93-3A61-41BE-9190C7EAF2AE}"/>
          </ac:spMkLst>
        </pc:spChg>
        <pc:spChg chg="del">
          <ac:chgData name="Tung Duong Ngo" userId="5bf3944dc18b954a" providerId="LiveId" clId="{72148604-CE05-4682-BCBF-93C1A5BF4878}" dt="2025-01-23T20:10:50.448" v="1337" actId="478"/>
          <ac:spMkLst>
            <pc:docMk/>
            <pc:sldMk cId="2441388350" sldId="324"/>
            <ac:spMk id="20" creationId="{9E61092D-7C88-BB5D-A707-911A97770302}"/>
          </ac:spMkLst>
        </pc:spChg>
        <pc:spChg chg="del">
          <ac:chgData name="Tung Duong Ngo" userId="5bf3944dc18b954a" providerId="LiveId" clId="{72148604-CE05-4682-BCBF-93C1A5BF4878}" dt="2025-01-23T20:10:50.448" v="1337" actId="478"/>
          <ac:spMkLst>
            <pc:docMk/>
            <pc:sldMk cId="2441388350" sldId="324"/>
            <ac:spMk id="21" creationId="{3A1B22AE-CF52-D6F4-71D7-77AD249AEA80}"/>
          </ac:spMkLst>
        </pc:spChg>
        <pc:spChg chg="mod">
          <ac:chgData name="Tung Duong Ngo" userId="5bf3944dc18b954a" providerId="LiveId" clId="{72148604-CE05-4682-BCBF-93C1A5BF4878}" dt="2025-01-23T20:11:01.281" v="1339" actId="1076"/>
          <ac:spMkLst>
            <pc:docMk/>
            <pc:sldMk cId="2441388350" sldId="324"/>
            <ac:spMk id="23" creationId="{0AD33D7B-4F3B-1CC0-634B-2E22A810A9F1}"/>
          </ac:spMkLst>
        </pc:spChg>
        <pc:spChg chg="mod">
          <ac:chgData name="Tung Duong Ngo" userId="5bf3944dc18b954a" providerId="LiveId" clId="{72148604-CE05-4682-BCBF-93C1A5BF4878}" dt="2025-01-23T20:11:01.281" v="1339" actId="1076"/>
          <ac:spMkLst>
            <pc:docMk/>
            <pc:sldMk cId="2441388350" sldId="324"/>
            <ac:spMk id="24" creationId="{0C645F61-F4AB-B705-6C19-EFB51F1EA9C7}"/>
          </ac:spMkLst>
        </pc:spChg>
        <pc:spChg chg="mod">
          <ac:chgData name="Tung Duong Ngo" userId="5bf3944dc18b954a" providerId="LiveId" clId="{72148604-CE05-4682-BCBF-93C1A5BF4878}" dt="2025-01-23T20:11:01.281" v="1339" actId="1076"/>
          <ac:spMkLst>
            <pc:docMk/>
            <pc:sldMk cId="2441388350" sldId="324"/>
            <ac:spMk id="29" creationId="{17FA824A-1171-AE10-3CB9-73A49E5F72D5}"/>
          </ac:spMkLst>
        </pc:spChg>
        <pc:spChg chg="mod">
          <ac:chgData name="Tung Duong Ngo" userId="5bf3944dc18b954a" providerId="LiveId" clId="{72148604-CE05-4682-BCBF-93C1A5BF4878}" dt="2025-01-23T20:11:01.281" v="1339" actId="1076"/>
          <ac:spMkLst>
            <pc:docMk/>
            <pc:sldMk cId="2441388350" sldId="324"/>
            <ac:spMk id="31" creationId="{513E8B9D-8303-C9A9-4110-579E45557754}"/>
          </ac:spMkLst>
        </pc:spChg>
        <pc:spChg chg="mod">
          <ac:chgData name="Tung Duong Ngo" userId="5bf3944dc18b954a" providerId="LiveId" clId="{72148604-CE05-4682-BCBF-93C1A5BF4878}" dt="2025-01-23T20:11:01.281" v="1339" actId="1076"/>
          <ac:spMkLst>
            <pc:docMk/>
            <pc:sldMk cId="2441388350" sldId="324"/>
            <ac:spMk id="33" creationId="{275AD14E-B604-73D3-EE63-037448629E72}"/>
          </ac:spMkLst>
        </pc:spChg>
        <pc:spChg chg="mod">
          <ac:chgData name="Tung Duong Ngo" userId="5bf3944dc18b954a" providerId="LiveId" clId="{72148604-CE05-4682-BCBF-93C1A5BF4878}" dt="2025-01-23T20:11:01.281" v="1339" actId="1076"/>
          <ac:spMkLst>
            <pc:docMk/>
            <pc:sldMk cId="2441388350" sldId="324"/>
            <ac:spMk id="34" creationId="{D956E346-CAD8-6195-4E55-D1BB0F69B898}"/>
          </ac:spMkLst>
        </pc:spChg>
        <pc:spChg chg="mod">
          <ac:chgData name="Tung Duong Ngo" userId="5bf3944dc18b954a" providerId="LiveId" clId="{72148604-CE05-4682-BCBF-93C1A5BF4878}" dt="2025-01-23T20:11:01.281" v="1339" actId="1076"/>
          <ac:spMkLst>
            <pc:docMk/>
            <pc:sldMk cId="2441388350" sldId="324"/>
            <ac:spMk id="35" creationId="{3D9D1DC4-1D3B-16F9-D6EB-5FC7A3203573}"/>
          </ac:spMkLst>
        </pc:spChg>
        <pc:graphicFrameChg chg="add mod modGraphic">
          <ac:chgData name="Tung Duong Ngo" userId="5bf3944dc18b954a" providerId="LiveId" clId="{72148604-CE05-4682-BCBF-93C1A5BF4878}" dt="2025-01-23T20:18:29.058" v="1538" actId="1076"/>
          <ac:graphicFrameMkLst>
            <pc:docMk/>
            <pc:sldMk cId="2441388350" sldId="324"/>
            <ac:graphicFrameMk id="2" creationId="{BC393B50-0D6E-D3B0-EED1-22D5E39EB670}"/>
          </ac:graphicFrameMkLst>
        </pc:graphicFrameChg>
        <pc:graphicFrameChg chg="add mod">
          <ac:chgData name="Tung Duong Ngo" userId="5bf3944dc18b954a" providerId="LiveId" clId="{72148604-CE05-4682-BCBF-93C1A5BF4878}" dt="2025-01-23T20:18:08.001" v="1537" actId="1076"/>
          <ac:graphicFrameMkLst>
            <pc:docMk/>
            <pc:sldMk cId="2441388350" sldId="324"/>
            <ac:graphicFrameMk id="4" creationId="{915A182D-494B-4D99-362D-AB498DBA7F66}"/>
          </ac:graphicFrameMkLst>
        </pc:graphicFrameChg>
        <pc:picChg chg="add mod">
          <ac:chgData name="Tung Duong Ngo" userId="5bf3944dc18b954a" providerId="LiveId" clId="{72148604-CE05-4682-BCBF-93C1A5BF4878}" dt="2025-01-23T20:20:33.505" v="1629" actId="1076"/>
          <ac:picMkLst>
            <pc:docMk/>
            <pc:sldMk cId="2441388350" sldId="324"/>
            <ac:picMk id="12" creationId="{5DB431E6-0AD8-345F-8C7D-BF34F1265626}"/>
          </ac:picMkLst>
        </pc:picChg>
        <pc:picChg chg="del">
          <ac:chgData name="Tung Duong Ngo" userId="5bf3944dc18b954a" providerId="LiveId" clId="{72148604-CE05-4682-BCBF-93C1A5BF4878}" dt="2025-01-23T20:10:51.671" v="1338" actId="478"/>
          <ac:picMkLst>
            <pc:docMk/>
            <pc:sldMk cId="2441388350" sldId="324"/>
            <ac:picMk id="19" creationId="{1B1A47F2-4F96-94C5-EE9B-1A57308FCCE2}"/>
          </ac:picMkLst>
        </pc:picChg>
        <pc:picChg chg="mod">
          <ac:chgData name="Tung Duong Ngo" userId="5bf3944dc18b954a" providerId="LiveId" clId="{72148604-CE05-4682-BCBF-93C1A5BF4878}" dt="2025-01-23T20:11:01.281" v="1339" actId="1076"/>
          <ac:picMkLst>
            <pc:docMk/>
            <pc:sldMk cId="2441388350" sldId="324"/>
            <ac:picMk id="27" creationId="{A01B4A5E-B2CB-A1A2-2DE6-83F4FA10451B}"/>
          </ac:picMkLst>
        </pc:picChg>
        <pc:cxnChg chg="mod">
          <ac:chgData name="Tung Duong Ngo" userId="5bf3944dc18b954a" providerId="LiveId" clId="{72148604-CE05-4682-BCBF-93C1A5BF4878}" dt="2025-01-23T20:11:01.281" v="1339" actId="1076"/>
          <ac:cxnSpMkLst>
            <pc:docMk/>
            <pc:sldMk cId="2441388350" sldId="324"/>
            <ac:cxnSpMk id="36" creationId="{3705A65E-A035-8347-3B57-5AB3227A147A}"/>
          </ac:cxnSpMkLst>
        </pc:cxnChg>
        <pc:cxnChg chg="mod">
          <ac:chgData name="Tung Duong Ngo" userId="5bf3944dc18b954a" providerId="LiveId" clId="{72148604-CE05-4682-BCBF-93C1A5BF4878}" dt="2025-01-23T20:11:01.281" v="1339" actId="1076"/>
          <ac:cxnSpMkLst>
            <pc:docMk/>
            <pc:sldMk cId="2441388350" sldId="324"/>
            <ac:cxnSpMk id="40" creationId="{5B9CC447-9235-352A-753B-B3FEE87DF19A}"/>
          </ac:cxnSpMkLst>
        </pc:cxnChg>
      </pc:sldChg>
      <pc:sldChg chg="addSp delSp modSp add mod delAnim">
        <pc:chgData name="Tung Duong Ngo" userId="5bf3944dc18b954a" providerId="LiveId" clId="{72148604-CE05-4682-BCBF-93C1A5BF4878}" dt="2025-01-23T20:23:13.765" v="1668" actId="20577"/>
        <pc:sldMkLst>
          <pc:docMk/>
          <pc:sldMk cId="736705300" sldId="325"/>
        </pc:sldMkLst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3" creationId="{CD1197CF-5134-1CE0-1A76-35FB44A54949}"/>
          </ac:spMkLst>
        </pc:spChg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7" creationId="{F5301C95-F8DD-B046-817F-71698DF855B1}"/>
          </ac:spMkLst>
        </pc:spChg>
        <pc:spChg chg="mod">
          <ac:chgData name="Tung Duong Ngo" userId="5bf3944dc18b954a" providerId="LiveId" clId="{72148604-CE05-4682-BCBF-93C1A5BF4878}" dt="2025-01-23T20:23:13.765" v="1668" actId="20577"/>
          <ac:spMkLst>
            <pc:docMk/>
            <pc:sldMk cId="736705300" sldId="325"/>
            <ac:spMk id="11" creationId="{42BE1F1E-E044-1A61-FD16-441A57AF7E9F}"/>
          </ac:spMkLst>
        </pc:spChg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23" creationId="{719C5C94-629D-6C45-9553-AA6D1EC79014}"/>
          </ac:spMkLst>
        </pc:spChg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24" creationId="{D29AC462-2FB7-5D58-743B-0191F5118329}"/>
          </ac:spMkLst>
        </pc:spChg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29" creationId="{AD452B48-1E15-B372-3C96-1EA742E61A5E}"/>
          </ac:spMkLst>
        </pc:spChg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31" creationId="{5817A811-D7A2-7CD3-9E81-B7CB84422007}"/>
          </ac:spMkLst>
        </pc:spChg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33" creationId="{78FDB18F-0FEB-DA71-F180-CA6F0AF6ED4B}"/>
          </ac:spMkLst>
        </pc:spChg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34" creationId="{F747CFF0-B7D7-4207-BBD0-9A543C519EE3}"/>
          </ac:spMkLst>
        </pc:spChg>
        <pc:spChg chg="del">
          <ac:chgData name="Tung Duong Ngo" userId="5bf3944dc18b954a" providerId="LiveId" clId="{72148604-CE05-4682-BCBF-93C1A5BF4878}" dt="2025-01-23T20:22:55.622" v="1636" actId="478"/>
          <ac:spMkLst>
            <pc:docMk/>
            <pc:sldMk cId="736705300" sldId="325"/>
            <ac:spMk id="35" creationId="{919CA499-087E-C112-8703-99E8D9111196}"/>
          </ac:spMkLst>
        </pc:spChg>
        <pc:picChg chg="add">
          <ac:chgData name="Tung Duong Ngo" userId="5bf3944dc18b954a" providerId="LiveId" clId="{72148604-CE05-4682-BCBF-93C1A5BF4878}" dt="2025-01-23T20:22:56.559" v="1637" actId="22"/>
          <ac:picMkLst>
            <pc:docMk/>
            <pc:sldMk cId="736705300" sldId="325"/>
            <ac:picMk id="6" creationId="{46E57411-E97A-2CB1-0130-0642D4ABB2F2}"/>
          </ac:picMkLst>
        </pc:picChg>
        <pc:picChg chg="del">
          <ac:chgData name="Tung Duong Ngo" userId="5bf3944dc18b954a" providerId="LiveId" clId="{72148604-CE05-4682-BCBF-93C1A5BF4878}" dt="2025-01-23T20:22:55.622" v="1636" actId="478"/>
          <ac:picMkLst>
            <pc:docMk/>
            <pc:sldMk cId="736705300" sldId="325"/>
            <ac:picMk id="12" creationId="{9D6E1F97-6E8C-B762-25FA-E697CBB1E4F7}"/>
          </ac:picMkLst>
        </pc:picChg>
      </pc:sldChg>
      <pc:sldChg chg="addSp delSp modSp add del mod modAnim">
        <pc:chgData name="Tung Duong Ngo" userId="5bf3944dc18b954a" providerId="LiveId" clId="{72148604-CE05-4682-BCBF-93C1A5BF4878}" dt="2025-01-23T20:39:12.766" v="1906" actId="2696"/>
        <pc:sldMkLst>
          <pc:docMk/>
          <pc:sldMk cId="206566849" sldId="326"/>
        </pc:sldMkLst>
        <pc:spChg chg="add mod">
          <ac:chgData name="Tung Duong Ngo" userId="5bf3944dc18b954a" providerId="LiveId" clId="{72148604-CE05-4682-BCBF-93C1A5BF4878}" dt="2025-01-23T20:26:49.940" v="1742" actId="164"/>
          <ac:spMkLst>
            <pc:docMk/>
            <pc:sldMk cId="206566849" sldId="326"/>
            <ac:spMk id="2" creationId="{121C2FBF-19EA-4948-F187-103470C693E4}"/>
          </ac:spMkLst>
        </pc:spChg>
        <pc:spChg chg="add mod">
          <ac:chgData name="Tung Duong Ngo" userId="5bf3944dc18b954a" providerId="LiveId" clId="{72148604-CE05-4682-BCBF-93C1A5BF4878}" dt="2025-01-23T20:26:50.738" v="1743"/>
          <ac:spMkLst>
            <pc:docMk/>
            <pc:sldMk cId="206566849" sldId="326"/>
            <ac:spMk id="7" creationId="{E5EB577F-BAC5-B154-96F0-6B4D0524DD66}"/>
          </ac:spMkLst>
        </pc:spChg>
        <pc:spChg chg="mod">
          <ac:chgData name="Tung Duong Ngo" userId="5bf3944dc18b954a" providerId="LiveId" clId="{72148604-CE05-4682-BCBF-93C1A5BF4878}" dt="2025-01-23T20:27:15.672" v="1777" actId="121"/>
          <ac:spMkLst>
            <pc:docMk/>
            <pc:sldMk cId="206566849" sldId="326"/>
            <ac:spMk id="10" creationId="{1D1FE093-3B51-8532-96C6-FF81FB4AABAE}"/>
          </ac:spMkLst>
        </pc:spChg>
        <pc:spChg chg="mod">
          <ac:chgData name="Tung Duong Ngo" userId="5bf3944dc18b954a" providerId="LiveId" clId="{72148604-CE05-4682-BCBF-93C1A5BF4878}" dt="2025-01-23T20:24:09.884" v="1690" actId="20577"/>
          <ac:spMkLst>
            <pc:docMk/>
            <pc:sldMk cId="206566849" sldId="326"/>
            <ac:spMk id="11" creationId="{9432A169-6F92-3EDB-CC6B-F773657712B4}"/>
          </ac:spMkLst>
        </pc:spChg>
        <pc:spChg chg="mod">
          <ac:chgData name="Tung Duong Ngo" userId="5bf3944dc18b954a" providerId="LiveId" clId="{72148604-CE05-4682-BCBF-93C1A5BF4878}" dt="2025-01-23T20:28:28.206" v="1825" actId="14100"/>
          <ac:spMkLst>
            <pc:docMk/>
            <pc:sldMk cId="206566849" sldId="326"/>
            <ac:spMk id="15" creationId="{63EE4330-DA08-9807-EEC5-ACD2940BB7DE}"/>
          </ac:spMkLst>
        </pc:spChg>
        <pc:spChg chg="mod">
          <ac:chgData name="Tung Duong Ngo" userId="5bf3944dc18b954a" providerId="LiveId" clId="{72148604-CE05-4682-BCBF-93C1A5BF4878}" dt="2025-01-23T20:28:32.903" v="1826" actId="14100"/>
          <ac:spMkLst>
            <pc:docMk/>
            <pc:sldMk cId="206566849" sldId="326"/>
            <ac:spMk id="18" creationId="{CC06C808-2114-1BB7-5628-B4CD4E0CF1DB}"/>
          </ac:spMkLst>
        </pc:spChg>
        <pc:spChg chg="add mod">
          <ac:chgData name="Tung Duong Ngo" userId="5bf3944dc18b954a" providerId="LiveId" clId="{72148604-CE05-4682-BCBF-93C1A5BF4878}" dt="2025-01-23T20:30:04.409" v="1853" actId="1076"/>
          <ac:spMkLst>
            <pc:docMk/>
            <pc:sldMk cId="206566849" sldId="326"/>
            <ac:spMk id="35" creationId="{63DC8F53-DCB1-2378-CAA7-AF1ABFB0BC21}"/>
          </ac:spMkLst>
        </pc:spChg>
        <pc:spChg chg="add mod">
          <ac:chgData name="Tung Duong Ngo" userId="5bf3944dc18b954a" providerId="LiveId" clId="{72148604-CE05-4682-BCBF-93C1A5BF4878}" dt="2025-01-23T20:30:10.135" v="1863" actId="20577"/>
          <ac:spMkLst>
            <pc:docMk/>
            <pc:sldMk cId="206566849" sldId="326"/>
            <ac:spMk id="36" creationId="{350B83F5-117C-48D9-6B18-338428934439}"/>
          </ac:spMkLst>
        </pc:spChg>
        <pc:spChg chg="add mod">
          <ac:chgData name="Tung Duong Ngo" userId="5bf3944dc18b954a" providerId="LiveId" clId="{72148604-CE05-4682-BCBF-93C1A5BF4878}" dt="2025-01-23T20:30:30.187" v="1881" actId="1076"/>
          <ac:spMkLst>
            <pc:docMk/>
            <pc:sldMk cId="206566849" sldId="326"/>
            <ac:spMk id="37" creationId="{EEA542CF-7D00-DF4F-817A-016A166F58CB}"/>
          </ac:spMkLst>
        </pc:spChg>
        <pc:spChg chg="add mod">
          <ac:chgData name="Tung Duong Ngo" userId="5bf3944dc18b954a" providerId="LiveId" clId="{72148604-CE05-4682-BCBF-93C1A5BF4878}" dt="2025-01-23T20:30:43.226" v="1904" actId="1076"/>
          <ac:spMkLst>
            <pc:docMk/>
            <pc:sldMk cId="206566849" sldId="326"/>
            <ac:spMk id="38" creationId="{95948DD8-2DF9-989F-044C-DF806EF8A8C8}"/>
          </ac:spMkLst>
        </pc:spChg>
        <pc:grpChg chg="add mod">
          <ac:chgData name="Tung Duong Ngo" userId="5bf3944dc18b954a" providerId="LiveId" clId="{72148604-CE05-4682-BCBF-93C1A5BF4878}" dt="2025-01-23T20:27:41.877" v="1795" actId="1076"/>
          <ac:grpSpMkLst>
            <pc:docMk/>
            <pc:sldMk cId="206566849" sldId="326"/>
            <ac:grpSpMk id="5" creationId="{47A54D0E-0ECA-2F3F-1BFD-E267F71AEA74}"/>
          </ac:grpSpMkLst>
        </pc:grpChg>
        <pc:grpChg chg="add mod">
          <ac:chgData name="Tung Duong Ngo" userId="5bf3944dc18b954a" providerId="LiveId" clId="{72148604-CE05-4682-BCBF-93C1A5BF4878}" dt="2025-01-23T20:27:46.429" v="1796" actId="1076"/>
          <ac:grpSpMkLst>
            <pc:docMk/>
            <pc:sldMk cId="206566849" sldId="326"/>
            <ac:grpSpMk id="9" creationId="{D526ACAD-098B-EA8A-CB78-72382F44FC87}"/>
          </ac:grpSpMkLst>
        </pc:grpChg>
        <pc:grpChg chg="add mod">
          <ac:chgData name="Tung Duong Ngo" userId="5bf3944dc18b954a" providerId="LiveId" clId="{72148604-CE05-4682-BCBF-93C1A5BF4878}" dt="2025-01-23T20:27:34.333" v="1793" actId="1076"/>
          <ac:grpSpMkLst>
            <pc:docMk/>
            <pc:sldMk cId="206566849" sldId="326"/>
            <ac:grpSpMk id="13" creationId="{7905BDED-5D2B-EB2B-CC67-AF75F7669AE0}"/>
          </ac:grpSpMkLst>
        </pc:grpChg>
        <pc:grpChg chg="add mod">
          <ac:chgData name="Tung Duong Ngo" userId="5bf3944dc18b954a" providerId="LiveId" clId="{72148604-CE05-4682-BCBF-93C1A5BF4878}" dt="2025-01-23T20:28:35.335" v="1827" actId="1076"/>
          <ac:grpSpMkLst>
            <pc:docMk/>
            <pc:sldMk cId="206566849" sldId="326"/>
            <ac:grpSpMk id="17" creationId="{9601D932-152E-232B-7CDD-CF27481A85E2}"/>
          </ac:grpSpMkLst>
        </pc:grpChg>
        <pc:picChg chg="add mod">
          <ac:chgData name="Tung Duong Ngo" userId="5bf3944dc18b954a" providerId="LiveId" clId="{72148604-CE05-4682-BCBF-93C1A5BF4878}" dt="2025-01-23T20:26:49.940" v="1742" actId="164"/>
          <ac:picMkLst>
            <pc:docMk/>
            <pc:sldMk cId="206566849" sldId="326"/>
            <ac:picMk id="4" creationId="{DFD6E8D9-33D9-692C-B879-48226F6F5CC1}"/>
          </ac:picMkLst>
        </pc:picChg>
        <pc:picChg chg="del">
          <ac:chgData name="Tung Duong Ngo" userId="5bf3944dc18b954a" providerId="LiveId" clId="{72148604-CE05-4682-BCBF-93C1A5BF4878}" dt="2025-01-23T20:24:16.088" v="1691" actId="478"/>
          <ac:picMkLst>
            <pc:docMk/>
            <pc:sldMk cId="206566849" sldId="326"/>
            <ac:picMk id="6" creationId="{DCDEA54F-DD08-367A-9C4A-D7D8AA4280BD}"/>
          </ac:picMkLst>
        </pc:picChg>
        <pc:picChg chg="mod">
          <ac:chgData name="Tung Duong Ngo" userId="5bf3944dc18b954a" providerId="LiveId" clId="{72148604-CE05-4682-BCBF-93C1A5BF4878}" dt="2025-01-23T20:26:52.969" v="1744"/>
          <ac:picMkLst>
            <pc:docMk/>
            <pc:sldMk cId="206566849" sldId="326"/>
            <ac:picMk id="12" creationId="{C8A3D94C-F5B4-6777-2D6D-3E5256F7CD79}"/>
          </ac:picMkLst>
        </pc:picChg>
        <pc:picChg chg="mod">
          <ac:chgData name="Tung Duong Ngo" userId="5bf3944dc18b954a" providerId="LiveId" clId="{72148604-CE05-4682-BCBF-93C1A5BF4878}" dt="2025-01-23T20:27:21.678" v="1780"/>
          <ac:picMkLst>
            <pc:docMk/>
            <pc:sldMk cId="206566849" sldId="326"/>
            <ac:picMk id="16" creationId="{1DAC4F78-D600-D0D0-223D-94E9F82BA3C5}"/>
          </ac:picMkLst>
        </pc:picChg>
        <pc:picChg chg="mod">
          <ac:chgData name="Tung Duong Ngo" userId="5bf3944dc18b954a" providerId="LiveId" clId="{72148604-CE05-4682-BCBF-93C1A5BF4878}" dt="2025-01-23T20:28:16.973" v="1823" actId="14100"/>
          <ac:picMkLst>
            <pc:docMk/>
            <pc:sldMk cId="206566849" sldId="326"/>
            <ac:picMk id="19" creationId="{1A73AE7E-3F19-F9DB-24BA-76AE6C6F894B}"/>
          </ac:picMkLst>
        </pc:picChg>
        <pc:cxnChg chg="add mod">
          <ac:chgData name="Tung Duong Ngo" userId="5bf3944dc18b954a" providerId="LiveId" clId="{72148604-CE05-4682-BCBF-93C1A5BF4878}" dt="2025-01-23T20:28:50.855" v="1831" actId="14100"/>
          <ac:cxnSpMkLst>
            <pc:docMk/>
            <pc:sldMk cId="206566849" sldId="326"/>
            <ac:cxnSpMk id="20" creationId="{2805783F-54DF-CB09-83E7-F90E17A3AE93}"/>
          </ac:cxnSpMkLst>
        </pc:cxnChg>
        <pc:cxnChg chg="add mod">
          <ac:chgData name="Tung Duong Ngo" userId="5bf3944dc18b954a" providerId="LiveId" clId="{72148604-CE05-4682-BCBF-93C1A5BF4878}" dt="2025-01-23T20:28:56.023" v="1834" actId="14100"/>
          <ac:cxnSpMkLst>
            <pc:docMk/>
            <pc:sldMk cId="206566849" sldId="326"/>
            <ac:cxnSpMk id="23" creationId="{999351D5-6922-8D35-B8B6-2DE92440A13C}"/>
          </ac:cxnSpMkLst>
        </pc:cxnChg>
        <pc:cxnChg chg="add mod">
          <ac:chgData name="Tung Duong Ngo" userId="5bf3944dc18b954a" providerId="LiveId" clId="{72148604-CE05-4682-BCBF-93C1A5BF4878}" dt="2025-01-23T20:29:03.304" v="1837" actId="14100"/>
          <ac:cxnSpMkLst>
            <pc:docMk/>
            <pc:sldMk cId="206566849" sldId="326"/>
            <ac:cxnSpMk id="26" creationId="{58DB2E39-3D48-7122-7440-EDA465B59D0F}"/>
          </ac:cxnSpMkLst>
        </pc:cxnChg>
        <pc:cxnChg chg="add mod">
          <ac:chgData name="Tung Duong Ngo" userId="5bf3944dc18b954a" providerId="LiveId" clId="{72148604-CE05-4682-BCBF-93C1A5BF4878}" dt="2025-01-23T20:29:12.019" v="1841" actId="208"/>
          <ac:cxnSpMkLst>
            <pc:docMk/>
            <pc:sldMk cId="206566849" sldId="326"/>
            <ac:cxnSpMk id="29" creationId="{0F8FAE02-309E-9E3F-7FC5-FC9AC0A3B7F4}"/>
          </ac:cxnSpMkLst>
        </pc:cxnChg>
        <pc:cxnChg chg="add mod">
          <ac:chgData name="Tung Duong Ngo" userId="5bf3944dc18b954a" providerId="LiveId" clId="{72148604-CE05-4682-BCBF-93C1A5BF4878}" dt="2025-01-23T20:29:17.479" v="1844" actId="14100"/>
          <ac:cxnSpMkLst>
            <pc:docMk/>
            <pc:sldMk cId="206566849" sldId="326"/>
            <ac:cxnSpMk id="32" creationId="{4D55A693-D43B-02FF-176C-FBBDB545030E}"/>
          </ac:cxnSpMkLst>
        </pc:cxnChg>
      </pc:sldChg>
      <pc:sldChg chg="addSp delSp modSp add mod delAnim">
        <pc:chgData name="Tung Duong Ngo" userId="5bf3944dc18b954a" providerId="LiveId" clId="{72148604-CE05-4682-BCBF-93C1A5BF4878}" dt="2025-01-23T20:42:01.312" v="2036" actId="207"/>
        <pc:sldMkLst>
          <pc:docMk/>
          <pc:sldMk cId="1307838445" sldId="327"/>
        </pc:sldMkLst>
        <pc:spChg chg="add mod">
          <ac:chgData name="Tung Duong Ngo" userId="5bf3944dc18b954a" providerId="LiveId" clId="{72148604-CE05-4682-BCBF-93C1A5BF4878}" dt="2025-01-23T20:42:01.312" v="2036" actId="207"/>
          <ac:spMkLst>
            <pc:docMk/>
            <pc:sldMk cId="1307838445" sldId="327"/>
            <ac:spMk id="3" creationId="{7AF7F6DD-4CE5-90F0-9C63-D19C3E8C961B}"/>
          </ac:spMkLst>
        </pc:spChg>
        <pc:spChg chg="add mod">
          <ac:chgData name="Tung Duong Ngo" userId="5bf3944dc18b954a" providerId="LiveId" clId="{72148604-CE05-4682-BCBF-93C1A5BF4878}" dt="2025-01-23T20:41:12.061" v="2002" actId="207"/>
          <ac:spMkLst>
            <pc:docMk/>
            <pc:sldMk cId="1307838445" sldId="327"/>
            <ac:spMk id="6" creationId="{8A163E03-9295-A71F-5F0A-D40E181707FE}"/>
          </ac:spMkLst>
        </pc:spChg>
        <pc:spChg chg="mod">
          <ac:chgData name="Tung Duong Ngo" userId="5bf3944dc18b954a" providerId="LiveId" clId="{72148604-CE05-4682-BCBF-93C1A5BF4878}" dt="2025-01-23T20:41:33.292" v="2026" actId="1076"/>
          <ac:spMkLst>
            <pc:docMk/>
            <pc:sldMk cId="1307838445" sldId="327"/>
            <ac:spMk id="21" creationId="{C1D569C1-7126-0B6E-B157-21410C556AF7}"/>
          </ac:spMkLst>
        </pc:spChg>
        <pc:spChg chg="add mod">
          <ac:chgData name="Tung Duong Ngo" userId="5bf3944dc18b954a" providerId="LiveId" clId="{72148604-CE05-4682-BCBF-93C1A5BF4878}" dt="2025-01-23T20:41:03.622" v="2000" actId="207"/>
          <ac:spMkLst>
            <pc:docMk/>
            <pc:sldMk cId="1307838445" sldId="327"/>
            <ac:spMk id="22" creationId="{FE28741E-69A8-7D31-7D31-BB819217A62E}"/>
          </ac:spMkLst>
        </pc:spChg>
        <pc:spChg chg="mod">
          <ac:chgData name="Tung Duong Ngo" userId="5bf3944dc18b954a" providerId="LiveId" clId="{72148604-CE05-4682-BCBF-93C1A5BF4878}" dt="2025-01-23T20:39:41.506" v="1916" actId="20577"/>
          <ac:spMkLst>
            <pc:docMk/>
            <pc:sldMk cId="1307838445" sldId="327"/>
            <ac:spMk id="24" creationId="{ADDA3648-2405-CA42-590B-2F53141A5B6E}"/>
          </ac:spMkLst>
        </pc:spChg>
        <pc:spChg chg="mod">
          <ac:chgData name="Tung Duong Ngo" userId="5bf3944dc18b954a" providerId="LiveId" clId="{72148604-CE05-4682-BCBF-93C1A5BF4878}" dt="2025-01-23T20:39:44.963" v="1926" actId="20577"/>
          <ac:spMkLst>
            <pc:docMk/>
            <pc:sldMk cId="1307838445" sldId="327"/>
            <ac:spMk id="25" creationId="{8D99C796-8165-670C-5803-BEFF04A572C6}"/>
          </ac:spMkLst>
        </pc:spChg>
        <pc:spChg chg="add mod">
          <ac:chgData name="Tung Duong Ngo" userId="5bf3944dc18b954a" providerId="LiveId" clId="{72148604-CE05-4682-BCBF-93C1A5BF4878}" dt="2025-01-23T20:39:48.948" v="1936" actId="20577"/>
          <ac:spMkLst>
            <pc:docMk/>
            <pc:sldMk cId="1307838445" sldId="327"/>
            <ac:spMk id="27" creationId="{7482D00D-9E7E-900B-3241-D9DA2D7A6B7F}"/>
          </ac:spMkLst>
        </pc:spChg>
        <pc:spChg chg="add del mod">
          <ac:chgData name="Tung Duong Ngo" userId="5bf3944dc18b954a" providerId="LiveId" clId="{72148604-CE05-4682-BCBF-93C1A5BF4878}" dt="2025-01-23T20:40:00.091" v="1944" actId="478"/>
          <ac:spMkLst>
            <pc:docMk/>
            <pc:sldMk cId="1307838445" sldId="327"/>
            <ac:spMk id="28" creationId="{A8F232DD-114A-848F-355A-A0CC34639E33}"/>
          </ac:spMkLst>
        </pc:spChg>
        <pc:spChg chg="add del mod">
          <ac:chgData name="Tung Duong Ngo" userId="5bf3944dc18b954a" providerId="LiveId" clId="{72148604-CE05-4682-BCBF-93C1A5BF4878}" dt="2025-01-23T20:41:36.494" v="2027" actId="478"/>
          <ac:spMkLst>
            <pc:docMk/>
            <pc:sldMk cId="1307838445" sldId="327"/>
            <ac:spMk id="30" creationId="{D69DCBE4-0E00-3A06-0A50-FD327B4C6A41}"/>
          </ac:spMkLst>
        </pc:spChg>
        <pc:spChg chg="add del mod">
          <ac:chgData name="Tung Duong Ngo" userId="5bf3944dc18b954a" providerId="LiveId" clId="{72148604-CE05-4682-BCBF-93C1A5BF4878}" dt="2025-01-23T20:40:00.091" v="1944" actId="478"/>
          <ac:spMkLst>
            <pc:docMk/>
            <pc:sldMk cId="1307838445" sldId="327"/>
            <ac:spMk id="31" creationId="{E1745294-2CD8-CAC8-97EE-CB68C0EC320F}"/>
          </ac:spMkLst>
        </pc:spChg>
        <pc:spChg chg="del">
          <ac:chgData name="Tung Duong Ngo" userId="5bf3944dc18b954a" providerId="LiveId" clId="{72148604-CE05-4682-BCBF-93C1A5BF4878}" dt="2025-01-23T20:40:00.091" v="1944" actId="478"/>
          <ac:spMkLst>
            <pc:docMk/>
            <pc:sldMk cId="1307838445" sldId="327"/>
            <ac:spMk id="33" creationId="{D784AF8E-A24D-172D-B18D-71E557E40F58}"/>
          </ac:spMkLst>
        </pc:spChg>
        <pc:spChg chg="mod">
          <ac:chgData name="Tung Duong Ngo" userId="5bf3944dc18b954a" providerId="LiveId" clId="{72148604-CE05-4682-BCBF-93C1A5BF4878}" dt="2025-01-23T20:41:26.677" v="2022" actId="1076"/>
          <ac:spMkLst>
            <pc:docMk/>
            <pc:sldMk cId="1307838445" sldId="327"/>
            <ac:spMk id="34" creationId="{BF78B718-4395-6ACC-A398-341273411B26}"/>
          </ac:spMkLst>
        </pc:spChg>
        <pc:spChg chg="del">
          <ac:chgData name="Tung Duong Ngo" userId="5bf3944dc18b954a" providerId="LiveId" clId="{72148604-CE05-4682-BCBF-93C1A5BF4878}" dt="2025-01-23T20:39:23.419" v="1910" actId="478"/>
          <ac:spMkLst>
            <pc:docMk/>
            <pc:sldMk cId="1307838445" sldId="327"/>
            <ac:spMk id="35" creationId="{877E7631-8CD9-7483-4754-77BB16CF70BD}"/>
          </ac:spMkLst>
        </pc:spChg>
        <pc:spChg chg="del">
          <ac:chgData name="Tung Duong Ngo" userId="5bf3944dc18b954a" providerId="LiveId" clId="{72148604-CE05-4682-BCBF-93C1A5BF4878}" dt="2025-01-23T20:39:21.227" v="1908" actId="478"/>
          <ac:spMkLst>
            <pc:docMk/>
            <pc:sldMk cId="1307838445" sldId="327"/>
            <ac:spMk id="36" creationId="{BC387071-C7B0-A3FD-C8B7-E1FD0C75E97D}"/>
          </ac:spMkLst>
        </pc:spChg>
        <pc:spChg chg="del">
          <ac:chgData name="Tung Duong Ngo" userId="5bf3944dc18b954a" providerId="LiveId" clId="{72148604-CE05-4682-BCBF-93C1A5BF4878}" dt="2025-01-23T20:39:21.227" v="1908" actId="478"/>
          <ac:spMkLst>
            <pc:docMk/>
            <pc:sldMk cId="1307838445" sldId="327"/>
            <ac:spMk id="37" creationId="{D7EA5981-D655-1E23-9ED2-FFA00D314DA6}"/>
          </ac:spMkLst>
        </pc:spChg>
        <pc:spChg chg="del">
          <ac:chgData name="Tung Duong Ngo" userId="5bf3944dc18b954a" providerId="LiveId" clId="{72148604-CE05-4682-BCBF-93C1A5BF4878}" dt="2025-01-23T20:39:21.227" v="1908" actId="478"/>
          <ac:spMkLst>
            <pc:docMk/>
            <pc:sldMk cId="1307838445" sldId="327"/>
            <ac:spMk id="38" creationId="{645C3953-7093-14E0-66E0-C932C53C4F2B}"/>
          </ac:spMkLst>
        </pc:spChg>
        <pc:spChg chg="add del mod">
          <ac:chgData name="Tung Duong Ngo" userId="5bf3944dc18b954a" providerId="LiveId" clId="{72148604-CE05-4682-BCBF-93C1A5BF4878}" dt="2025-01-23T20:41:41.206" v="2031" actId="478"/>
          <ac:spMkLst>
            <pc:docMk/>
            <pc:sldMk cId="1307838445" sldId="327"/>
            <ac:spMk id="39" creationId="{93B6AEE5-E3B5-9EB6-7088-F8256D76BB1B}"/>
          </ac:spMkLst>
        </pc:spChg>
        <pc:spChg chg="del">
          <ac:chgData name="Tung Duong Ngo" userId="5bf3944dc18b954a" providerId="LiveId" clId="{72148604-CE05-4682-BCBF-93C1A5BF4878}" dt="2025-01-23T20:41:40.371" v="2030" actId="478"/>
          <ac:spMkLst>
            <pc:docMk/>
            <pc:sldMk cId="1307838445" sldId="327"/>
            <ac:spMk id="40" creationId="{FECAF048-4B04-4C1A-0824-4BB1ADDF0754}"/>
          </ac:spMkLst>
        </pc:spChg>
        <pc:spChg chg="add del mod">
          <ac:chgData name="Tung Duong Ngo" userId="5bf3944dc18b954a" providerId="LiveId" clId="{72148604-CE05-4682-BCBF-93C1A5BF4878}" dt="2025-01-23T20:41:37.629" v="2028" actId="478"/>
          <ac:spMkLst>
            <pc:docMk/>
            <pc:sldMk cId="1307838445" sldId="327"/>
            <ac:spMk id="41" creationId="{9AE2489D-5B62-7036-FF91-9BBB54842109}"/>
          </ac:spMkLst>
        </pc:spChg>
        <pc:spChg chg="add del mod">
          <ac:chgData name="Tung Duong Ngo" userId="5bf3944dc18b954a" providerId="LiveId" clId="{72148604-CE05-4682-BCBF-93C1A5BF4878}" dt="2025-01-23T20:41:38.604" v="2029" actId="478"/>
          <ac:spMkLst>
            <pc:docMk/>
            <pc:sldMk cId="1307838445" sldId="327"/>
            <ac:spMk id="42" creationId="{6BF3A2AD-3C2E-6650-0E0C-9EAABB1E2901}"/>
          </ac:spMkLst>
        </pc:spChg>
        <pc:spChg chg="add mod">
          <ac:chgData name="Tung Duong Ngo" userId="5bf3944dc18b954a" providerId="LiveId" clId="{72148604-CE05-4682-BCBF-93C1A5BF4878}" dt="2025-01-23T20:40:16.252" v="1959" actId="20577"/>
          <ac:spMkLst>
            <pc:docMk/>
            <pc:sldMk cId="1307838445" sldId="327"/>
            <ac:spMk id="43" creationId="{27E77371-C06D-AB8F-A757-F8E45F886C44}"/>
          </ac:spMkLst>
        </pc:spChg>
        <pc:spChg chg="add mod">
          <ac:chgData name="Tung Duong Ngo" userId="5bf3944dc18b954a" providerId="LiveId" clId="{72148604-CE05-4682-BCBF-93C1A5BF4878}" dt="2025-01-23T20:40:20.257" v="1972" actId="20577"/>
          <ac:spMkLst>
            <pc:docMk/>
            <pc:sldMk cId="1307838445" sldId="327"/>
            <ac:spMk id="44" creationId="{6341556A-EA03-AF4D-1786-15E34D6EFAF1}"/>
          </ac:spMkLst>
        </pc:spChg>
        <pc:grpChg chg="del">
          <ac:chgData name="Tung Duong Ngo" userId="5bf3944dc18b954a" providerId="LiveId" clId="{72148604-CE05-4682-BCBF-93C1A5BF4878}" dt="2025-01-23T20:39:21.227" v="1908" actId="478"/>
          <ac:grpSpMkLst>
            <pc:docMk/>
            <pc:sldMk cId="1307838445" sldId="327"/>
            <ac:grpSpMk id="5" creationId="{17106864-4410-D8D9-CDD4-B615657AC4CA}"/>
          </ac:grpSpMkLst>
        </pc:grpChg>
        <pc:grpChg chg="del">
          <ac:chgData name="Tung Duong Ngo" userId="5bf3944dc18b954a" providerId="LiveId" clId="{72148604-CE05-4682-BCBF-93C1A5BF4878}" dt="2025-01-23T20:39:21.227" v="1908" actId="478"/>
          <ac:grpSpMkLst>
            <pc:docMk/>
            <pc:sldMk cId="1307838445" sldId="327"/>
            <ac:grpSpMk id="9" creationId="{7763144A-DCEB-D14D-B4D3-AB1DB2BDEBA8}"/>
          </ac:grpSpMkLst>
        </pc:grpChg>
        <pc:grpChg chg="del">
          <ac:chgData name="Tung Duong Ngo" userId="5bf3944dc18b954a" providerId="LiveId" clId="{72148604-CE05-4682-BCBF-93C1A5BF4878}" dt="2025-01-23T20:39:22.523" v="1909" actId="478"/>
          <ac:grpSpMkLst>
            <pc:docMk/>
            <pc:sldMk cId="1307838445" sldId="327"/>
            <ac:grpSpMk id="13" creationId="{E786FF6F-2331-7E0A-8AD7-BD0C4C331A82}"/>
          </ac:grpSpMkLst>
        </pc:grpChg>
        <pc:grpChg chg="del">
          <ac:chgData name="Tung Duong Ngo" userId="5bf3944dc18b954a" providerId="LiveId" clId="{72148604-CE05-4682-BCBF-93C1A5BF4878}" dt="2025-01-23T20:39:21.227" v="1908" actId="478"/>
          <ac:grpSpMkLst>
            <pc:docMk/>
            <pc:sldMk cId="1307838445" sldId="327"/>
            <ac:grpSpMk id="17" creationId="{4A45153D-9D2D-2993-A35C-2A4039A35635}"/>
          </ac:grpSpMkLst>
        </pc:grpChg>
        <pc:cxnChg chg="del">
          <ac:chgData name="Tung Duong Ngo" userId="5bf3944dc18b954a" providerId="LiveId" clId="{72148604-CE05-4682-BCBF-93C1A5BF4878}" dt="2025-01-23T20:39:53.306" v="1937" actId="478"/>
          <ac:cxnSpMkLst>
            <pc:docMk/>
            <pc:sldMk cId="1307838445" sldId="327"/>
            <ac:cxnSpMk id="7" creationId="{1D688D17-2797-3BE6-8809-227E09527405}"/>
          </ac:cxnSpMkLst>
        </pc:cxnChg>
        <pc:cxnChg chg="del mod">
          <ac:chgData name="Tung Duong Ngo" userId="5bf3944dc18b954a" providerId="LiveId" clId="{72148604-CE05-4682-BCBF-93C1A5BF4878}" dt="2025-01-23T20:39:21.227" v="1908" actId="478"/>
          <ac:cxnSpMkLst>
            <pc:docMk/>
            <pc:sldMk cId="1307838445" sldId="327"/>
            <ac:cxnSpMk id="20" creationId="{10D6FD6A-5C4C-7F87-EE0A-4B90E8C96CA2}"/>
          </ac:cxnSpMkLst>
        </pc:cxnChg>
        <pc:cxnChg chg="del mod">
          <ac:chgData name="Tung Duong Ngo" userId="5bf3944dc18b954a" providerId="LiveId" clId="{72148604-CE05-4682-BCBF-93C1A5BF4878}" dt="2025-01-23T20:39:21.227" v="1908" actId="478"/>
          <ac:cxnSpMkLst>
            <pc:docMk/>
            <pc:sldMk cId="1307838445" sldId="327"/>
            <ac:cxnSpMk id="23" creationId="{C3DBD734-6C70-2814-AFD6-2A6FE2236634}"/>
          </ac:cxnSpMkLst>
        </pc:cxnChg>
        <pc:cxnChg chg="del mod">
          <ac:chgData name="Tung Duong Ngo" userId="5bf3944dc18b954a" providerId="LiveId" clId="{72148604-CE05-4682-BCBF-93C1A5BF4878}" dt="2025-01-23T20:39:21.227" v="1908" actId="478"/>
          <ac:cxnSpMkLst>
            <pc:docMk/>
            <pc:sldMk cId="1307838445" sldId="327"/>
            <ac:cxnSpMk id="29" creationId="{4DAF6BA5-FDCC-9157-087B-8C1E2C5B3320}"/>
          </ac:cxnSpMkLst>
        </pc:cxnChg>
        <pc:cxnChg chg="del mod">
          <ac:chgData name="Tung Duong Ngo" userId="5bf3944dc18b954a" providerId="LiveId" clId="{72148604-CE05-4682-BCBF-93C1A5BF4878}" dt="2025-01-23T20:39:21.227" v="1908" actId="478"/>
          <ac:cxnSpMkLst>
            <pc:docMk/>
            <pc:sldMk cId="1307838445" sldId="327"/>
            <ac:cxnSpMk id="32" creationId="{3569EE99-01D0-7255-AED0-EB3C86AE1395}"/>
          </ac:cxnSpMkLst>
        </pc:cxnChg>
        <pc:cxnChg chg="add mod">
          <ac:chgData name="Tung Duong Ngo" userId="5bf3944dc18b954a" providerId="LiveId" clId="{72148604-CE05-4682-BCBF-93C1A5BF4878}" dt="2025-01-23T20:41:55.406" v="2035" actId="14100"/>
          <ac:cxnSpMkLst>
            <pc:docMk/>
            <pc:sldMk cId="1307838445" sldId="327"/>
            <ac:cxnSpMk id="45" creationId="{44E9FFDA-CB03-B791-A882-045F698C7355}"/>
          </ac:cxnSpMkLst>
        </pc:cxnChg>
      </pc:sldChg>
      <pc:sldChg chg="addSp delSp modSp add mod modAnim">
        <pc:chgData name="Tung Duong Ngo" userId="5bf3944dc18b954a" providerId="LiveId" clId="{72148604-CE05-4682-BCBF-93C1A5BF4878}" dt="2025-01-24T00:17:45.039" v="3375" actId="1035"/>
        <pc:sldMkLst>
          <pc:docMk/>
          <pc:sldMk cId="594774086" sldId="328"/>
        </pc:sldMkLst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3" creationId="{63C444A3-CEA0-381F-C7FD-FF392A6AE2F9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6" creationId="{130C7896-1E79-0489-A447-E7BBB9C0CE54}"/>
          </ac:spMkLst>
        </pc:spChg>
        <pc:spChg chg="add mod">
          <ac:chgData name="Tung Duong Ngo" userId="5bf3944dc18b954a" providerId="LiveId" clId="{72148604-CE05-4682-BCBF-93C1A5BF4878}" dt="2025-01-24T00:15:57.093" v="3317" actId="208"/>
          <ac:spMkLst>
            <pc:docMk/>
            <pc:sldMk cId="594774086" sldId="328"/>
            <ac:spMk id="9" creationId="{F85DCD84-DCB5-3F7F-EFC1-0185ACE01AD6}"/>
          </ac:spMkLst>
        </pc:spChg>
        <pc:spChg chg="add mod">
          <ac:chgData name="Tung Duong Ngo" userId="5bf3944dc18b954a" providerId="LiveId" clId="{72148604-CE05-4682-BCBF-93C1A5BF4878}" dt="2025-01-24T00:16:05.337" v="3320" actId="14100"/>
          <ac:spMkLst>
            <pc:docMk/>
            <pc:sldMk cId="594774086" sldId="328"/>
            <ac:spMk id="10" creationId="{FD89DF57-91D2-DD15-81EC-216155463991}"/>
          </ac:spMkLst>
        </pc:spChg>
        <pc:spChg chg="add mod">
          <ac:chgData name="Tung Duong Ngo" userId="5bf3944dc18b954a" providerId="LiveId" clId="{72148604-CE05-4682-BCBF-93C1A5BF4878}" dt="2025-01-24T00:17:45.039" v="3375" actId="1035"/>
          <ac:spMkLst>
            <pc:docMk/>
            <pc:sldMk cId="594774086" sldId="328"/>
            <ac:spMk id="12" creationId="{FCAD4348-169F-BC27-3D3C-348F184D542C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21" creationId="{11CC71CC-6ACE-B237-35E6-1411FE2A6B31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22" creationId="{2BC937CD-DF5E-5094-4B97-666BC49BF330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24" creationId="{EDCCF383-4C28-A3DF-B0AD-23691B6848C6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25" creationId="{BBACF473-9DD8-1B5B-DC97-593BFF033C6B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27" creationId="{A27D8FE4-D3BE-4F58-3863-1A5ECDE6DC1E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34" creationId="{F1E414A5-0CDB-77AD-082E-2977A11ED783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43" creationId="{0A2DF281-6C14-4F6C-EFDA-5018F35640FC}"/>
          </ac:spMkLst>
        </pc:spChg>
        <pc:spChg chg="del">
          <ac:chgData name="Tung Duong Ngo" userId="5bf3944dc18b954a" providerId="LiveId" clId="{72148604-CE05-4682-BCBF-93C1A5BF4878}" dt="2025-01-23T20:49:04.447" v="2038" actId="478"/>
          <ac:spMkLst>
            <pc:docMk/>
            <pc:sldMk cId="594774086" sldId="328"/>
            <ac:spMk id="44" creationId="{D3602D2A-521C-156C-4907-F693D7F244BD}"/>
          </ac:spMkLst>
        </pc:spChg>
        <pc:picChg chg="add mod">
          <ac:chgData name="Tung Duong Ngo" userId="5bf3944dc18b954a" providerId="LiveId" clId="{72148604-CE05-4682-BCBF-93C1A5BF4878}" dt="2025-01-24T00:14:31.519" v="3311" actId="1076"/>
          <ac:picMkLst>
            <pc:docMk/>
            <pc:sldMk cId="594774086" sldId="328"/>
            <ac:picMk id="4" creationId="{6F09A8AE-09B0-1239-36B5-EF83558A4C2D}"/>
          </ac:picMkLst>
        </pc:picChg>
        <pc:picChg chg="add mod">
          <ac:chgData name="Tung Duong Ngo" userId="5bf3944dc18b954a" providerId="LiveId" clId="{72148604-CE05-4682-BCBF-93C1A5BF4878}" dt="2025-01-24T00:14:38.246" v="3314" actId="1076"/>
          <ac:picMkLst>
            <pc:docMk/>
            <pc:sldMk cId="594774086" sldId="328"/>
            <ac:picMk id="7" creationId="{CECD0B36-80D6-80BC-B64C-8379E0660542}"/>
          </ac:picMkLst>
        </pc:picChg>
        <pc:picChg chg="add mod">
          <ac:chgData name="Tung Duong Ngo" userId="5bf3944dc18b954a" providerId="LiveId" clId="{72148604-CE05-4682-BCBF-93C1A5BF4878}" dt="2025-01-24T00:17:40.717" v="3368" actId="1076"/>
          <ac:picMkLst>
            <pc:docMk/>
            <pc:sldMk cId="594774086" sldId="328"/>
            <ac:picMk id="15" creationId="{FCA82DEE-3F18-5CEF-5299-DF6B8C0DBBBB}"/>
          </ac:picMkLst>
        </pc:picChg>
      </pc:sldChg>
      <pc:sldChg chg="delSp add del mod">
        <pc:chgData name="Tung Duong Ngo" userId="5bf3944dc18b954a" providerId="LiveId" clId="{72148604-CE05-4682-BCBF-93C1A5BF4878}" dt="2025-01-23T20:39:33.763" v="1914" actId="47"/>
        <pc:sldMkLst>
          <pc:docMk/>
          <pc:sldMk cId="2341299479" sldId="328"/>
        </pc:sldMkLst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6" creationId="{C1D569C1-7126-0B6E-B157-21410C556AF7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7" creationId="{ADDA3648-2405-CA42-590B-2F53141A5B6E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12" creationId="{8A163E03-9295-A71F-5F0A-D40E181707FE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13" creationId="{A8F232DD-114A-848F-355A-A0CC34639E33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18" creationId="{BF78B718-4395-6ACC-A398-341273411B26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25" creationId="{93B6AEE5-E3B5-9EB6-7088-F8256D76BB1B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26" creationId="{FECAF048-4B04-4C1A-0824-4BB1ADDF0754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28" creationId="{9AE2489D-5B62-7036-FF91-9BBB54842109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30" creationId="{D69DCBE4-0E00-3A06-0A50-FD327B4C6A41}"/>
          </ac:spMkLst>
        </pc:spChg>
        <pc:spChg chg="del">
          <ac:chgData name="Tung Duong Ngo" userId="5bf3944dc18b954a" providerId="LiveId" clId="{72148604-CE05-4682-BCBF-93C1A5BF4878}" dt="2025-01-23T20:39:30.792" v="1912" actId="21"/>
          <ac:spMkLst>
            <pc:docMk/>
            <pc:sldMk cId="2341299479" sldId="328"/>
            <ac:spMk id="32" creationId="{6BF3A2AD-3C2E-6650-0E0C-9EAABB1E2901}"/>
          </ac:spMkLst>
        </pc:spChg>
      </pc:sldChg>
      <pc:sldChg chg="addSp delSp modSp add mod delAnim modAnim">
        <pc:chgData name="Tung Duong Ngo" userId="5bf3944dc18b954a" providerId="LiveId" clId="{72148604-CE05-4682-BCBF-93C1A5BF4878}" dt="2025-01-23T21:12:36.828" v="2603"/>
        <pc:sldMkLst>
          <pc:docMk/>
          <pc:sldMk cId="3801569791" sldId="329"/>
        </pc:sldMkLst>
        <pc:spChg chg="add mod">
          <ac:chgData name="Tung Duong Ngo" userId="5bf3944dc18b954a" providerId="LiveId" clId="{72148604-CE05-4682-BCBF-93C1A5BF4878}" dt="2025-01-23T20:52:39.688" v="2061" actId="1076"/>
          <ac:spMkLst>
            <pc:docMk/>
            <pc:sldMk cId="3801569791" sldId="329"/>
            <ac:spMk id="3" creationId="{CBA7266C-E07B-DA38-E8DE-EA7B18EE6CDB}"/>
          </ac:spMkLst>
        </pc:spChg>
        <pc:spChg chg="add mod">
          <ac:chgData name="Tung Duong Ngo" userId="5bf3944dc18b954a" providerId="LiveId" clId="{72148604-CE05-4682-BCBF-93C1A5BF4878}" dt="2025-01-23T20:52:39.688" v="2061" actId="1076"/>
          <ac:spMkLst>
            <pc:docMk/>
            <pc:sldMk cId="3801569791" sldId="329"/>
            <ac:spMk id="6" creationId="{C364457E-0B77-A122-244A-F4DC563189FE}"/>
          </ac:spMkLst>
        </pc:spChg>
        <pc:spChg chg="mod">
          <ac:chgData name="Tung Duong Ngo" userId="5bf3944dc18b954a" providerId="LiveId" clId="{72148604-CE05-4682-BCBF-93C1A5BF4878}" dt="2025-01-23T20:52:15.116" v="2058" actId="20577"/>
          <ac:spMkLst>
            <pc:docMk/>
            <pc:sldMk cId="3801569791" sldId="329"/>
            <ac:spMk id="11" creationId="{D0B5136F-56B2-50F5-6935-50A872E48749}"/>
          </ac:spMkLst>
        </pc:spChg>
        <pc:spChg chg="add 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21" creationId="{A5B838FD-27D6-0D07-9F7C-476D491D7FC3}"/>
          </ac:spMkLst>
        </pc:spChg>
        <pc:spChg chg="add 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22" creationId="{9D89B626-C3FB-692E-91AE-DE7C9AE84373}"/>
          </ac:spMkLst>
        </pc:spChg>
        <pc:spChg chg="add 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24" creationId="{4F42BA97-8C99-410B-6383-859C0CDA96EF}"/>
          </ac:spMkLst>
        </pc:spChg>
        <pc:spChg chg="add del mod">
          <ac:chgData name="Tung Duong Ngo" userId="5bf3944dc18b954a" providerId="LiveId" clId="{72148604-CE05-4682-BCBF-93C1A5BF4878}" dt="2025-01-23T20:54:46.975" v="2081" actId="478"/>
          <ac:spMkLst>
            <pc:docMk/>
            <pc:sldMk cId="3801569791" sldId="329"/>
            <ac:spMk id="25" creationId="{0C85CA58-4E8D-A9BA-D7E8-3B9F041A0C5C}"/>
          </ac:spMkLst>
        </pc:spChg>
        <pc:spChg chg="add del mod">
          <ac:chgData name="Tung Duong Ngo" userId="5bf3944dc18b954a" providerId="LiveId" clId="{72148604-CE05-4682-BCBF-93C1A5BF4878}" dt="2025-01-23T20:54:44.455" v="2079" actId="478"/>
          <ac:spMkLst>
            <pc:docMk/>
            <pc:sldMk cId="3801569791" sldId="329"/>
            <ac:spMk id="27" creationId="{6E9BFCED-DE2A-F03E-7145-60C54B235A0F}"/>
          </ac:spMkLst>
        </pc:spChg>
        <pc:spChg chg="add 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31" creationId="{92F02675-B97E-EDAB-7A91-4C25DD572A09}"/>
          </ac:spMkLst>
        </pc:spChg>
        <pc:spChg chg="add 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33" creationId="{6899589A-295A-854B-B47B-4D6E72C6CF3D}"/>
          </ac:spMkLst>
        </pc:spChg>
        <pc:spChg chg="del">
          <ac:chgData name="Tung Duong Ngo" userId="5bf3944dc18b954a" providerId="LiveId" clId="{72148604-CE05-4682-BCBF-93C1A5BF4878}" dt="2025-01-23T20:52:35.644" v="2059" actId="478"/>
          <ac:spMkLst>
            <pc:docMk/>
            <pc:sldMk cId="3801569791" sldId="329"/>
            <ac:spMk id="35" creationId="{1489AB08-0E10-01E3-838F-E1E0C4142741}"/>
          </ac:spMkLst>
        </pc:spChg>
        <pc:spChg chg="del">
          <ac:chgData name="Tung Duong Ngo" userId="5bf3944dc18b954a" providerId="LiveId" clId="{72148604-CE05-4682-BCBF-93C1A5BF4878}" dt="2025-01-23T20:52:35.644" v="2059" actId="478"/>
          <ac:spMkLst>
            <pc:docMk/>
            <pc:sldMk cId="3801569791" sldId="329"/>
            <ac:spMk id="36" creationId="{D310C058-6A4F-DA6D-DC09-EB41D5FE21E1}"/>
          </ac:spMkLst>
        </pc:spChg>
        <pc:spChg chg="del">
          <ac:chgData name="Tung Duong Ngo" userId="5bf3944dc18b954a" providerId="LiveId" clId="{72148604-CE05-4682-BCBF-93C1A5BF4878}" dt="2025-01-23T20:52:35.644" v="2059" actId="478"/>
          <ac:spMkLst>
            <pc:docMk/>
            <pc:sldMk cId="3801569791" sldId="329"/>
            <ac:spMk id="37" creationId="{D09098C0-0E6D-3365-40AE-054F9D93EA8C}"/>
          </ac:spMkLst>
        </pc:spChg>
        <pc:spChg chg="del">
          <ac:chgData name="Tung Duong Ngo" userId="5bf3944dc18b954a" providerId="LiveId" clId="{72148604-CE05-4682-BCBF-93C1A5BF4878}" dt="2025-01-23T20:52:35.644" v="2059" actId="478"/>
          <ac:spMkLst>
            <pc:docMk/>
            <pc:sldMk cId="3801569791" sldId="329"/>
            <ac:spMk id="38" creationId="{C35BCF3D-6813-1D21-D37F-5A9E7705F000}"/>
          </ac:spMkLst>
        </pc:spChg>
        <pc:spChg chg="add mod">
          <ac:chgData name="Tung Duong Ngo" userId="5bf3944dc18b954a" providerId="LiveId" clId="{72148604-CE05-4682-BCBF-93C1A5BF4878}" dt="2025-01-23T20:54:24.358" v="2073" actId="207"/>
          <ac:spMkLst>
            <pc:docMk/>
            <pc:sldMk cId="3801569791" sldId="329"/>
            <ac:spMk id="39" creationId="{6D6A5E4B-B621-EE28-011D-BF21AB03BC28}"/>
          </ac:spMkLst>
        </pc:spChg>
        <pc:spChg chg="add 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40" creationId="{59A5241C-0058-67C3-27A6-E0991812D905}"/>
          </ac:spMkLst>
        </pc:spChg>
        <pc:spChg chg="add mod">
          <ac:chgData name="Tung Duong Ngo" userId="5bf3944dc18b954a" providerId="LiveId" clId="{72148604-CE05-4682-BCBF-93C1A5BF4878}" dt="2025-01-23T20:54:24.358" v="2073" actId="207"/>
          <ac:spMkLst>
            <pc:docMk/>
            <pc:sldMk cId="3801569791" sldId="329"/>
            <ac:spMk id="41" creationId="{22B39582-D2D6-9D11-30ED-7BEBC9DCECA5}"/>
          </ac:spMkLst>
        </pc:spChg>
        <pc:spChg chg="mod">
          <ac:chgData name="Tung Duong Ngo" userId="5bf3944dc18b954a" providerId="LiveId" clId="{72148604-CE05-4682-BCBF-93C1A5BF4878}" dt="2025-01-23T20:54:05.893" v="2071" actId="207"/>
          <ac:spMkLst>
            <pc:docMk/>
            <pc:sldMk cId="3801569791" sldId="329"/>
            <ac:spMk id="44" creationId="{F5C08543-74D8-2F01-5C4F-A67F5F909319}"/>
          </ac:spMkLst>
        </pc:spChg>
        <pc:spChg chg="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45" creationId="{E8BB28EC-40AD-CBA5-D35F-7202C0FBC569}"/>
          </ac:spMkLst>
        </pc:spChg>
        <pc:spChg chg="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46" creationId="{6A4BAE56-4BC7-0D0F-A068-AFCA29527353}"/>
          </ac:spMkLst>
        </pc:spChg>
        <pc:spChg chg="mod">
          <ac:chgData name="Tung Duong Ngo" userId="5bf3944dc18b954a" providerId="LiveId" clId="{72148604-CE05-4682-BCBF-93C1A5BF4878}" dt="2025-01-23T20:53:40.156" v="2070" actId="27803"/>
          <ac:spMkLst>
            <pc:docMk/>
            <pc:sldMk cId="3801569791" sldId="329"/>
            <ac:spMk id="47" creationId="{6A122462-4C0D-A25C-05CF-46886C726311}"/>
          </ac:spMkLst>
        </pc:spChg>
        <pc:spChg chg="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48" creationId="{6D9FBE5A-7DC7-D137-4CD7-235A2347D289}"/>
          </ac:spMkLst>
        </pc:spChg>
        <pc:spChg chg="del mod">
          <ac:chgData name="Tung Duong Ngo" userId="5bf3944dc18b954a" providerId="LiveId" clId="{72148604-CE05-4682-BCBF-93C1A5BF4878}" dt="2025-01-23T20:57:19.025" v="2111" actId="478"/>
          <ac:spMkLst>
            <pc:docMk/>
            <pc:sldMk cId="3801569791" sldId="329"/>
            <ac:spMk id="49" creationId="{5B89B5BE-5BA5-DA85-F1BB-F2A557CC2E6C}"/>
          </ac:spMkLst>
        </pc:spChg>
        <pc:spChg chg="add mod">
          <ac:chgData name="Tung Duong Ngo" userId="5bf3944dc18b954a" providerId="LiveId" clId="{72148604-CE05-4682-BCBF-93C1A5BF4878}" dt="2025-01-23T20:55:00.843" v="2101" actId="14100"/>
          <ac:spMkLst>
            <pc:docMk/>
            <pc:sldMk cId="3801569791" sldId="329"/>
            <ac:spMk id="50" creationId="{79876EC5-A1A9-8103-EA8A-EC9C33F91613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57" creationId="{B9817887-A763-F03E-0DE5-5344A4E55BFB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59" creationId="{F25C3094-53D9-228D-AC7C-F54B73C0713C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60" creationId="{52768424-6A77-2CB8-6EAE-4E096D054166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61" creationId="{1F781417-E7B9-F8D8-81D8-8554FA729522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62" creationId="{974705E4-088E-0FB2-6135-BF6F8B14AC30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63" creationId="{DB27C6C5-04FB-0049-F3C2-43FE339CF0EE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64" creationId="{026851D0-C0B5-2AA3-CB70-200C3EF13C7E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65" creationId="{F312EBFF-4B2A-7260-E489-DEAA5896F535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66" creationId="{2BA3CD1C-9763-AB0F-4ACA-01AE5E4C961A}"/>
          </ac:spMkLst>
        </pc:spChg>
        <pc:spChg chg="add del mod">
          <ac:chgData name="Tung Duong Ngo" userId="5bf3944dc18b954a" providerId="LiveId" clId="{72148604-CE05-4682-BCBF-93C1A5BF4878}" dt="2025-01-23T21:11:56.573" v="2597" actId="478"/>
          <ac:spMkLst>
            <pc:docMk/>
            <pc:sldMk cId="3801569791" sldId="329"/>
            <ac:spMk id="67" creationId="{FD72A110-8922-AEE5-4B52-DA2964B42453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68" creationId="{2A552819-A8F1-FEC3-CC00-399CEC6D8964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69" creationId="{53D0500A-5C03-D28F-4F44-01AFD81F438F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71" creationId="{E9EC22D4-BA6E-367F-0F8C-7578A55F770C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72" creationId="{5EDB2B34-E84D-58DD-6E44-25E5C1C0ABD6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75" creationId="{33C47B95-32F1-30FF-7E3E-5D8BF50A0779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81" creationId="{DA9172C5-030C-219F-2BB5-31784C3E7105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82" creationId="{DE508816-1EDD-94F1-C1AE-14A4C8CE74F0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83" creationId="{8E002BA5-FBB3-CC2E-6FB8-4586FE85ED46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85" creationId="{01494414-3D03-5EC2-AE31-D3EBB8CA6C2E}"/>
          </ac:spMkLst>
        </pc:spChg>
        <pc:spChg chg="add mod">
          <ac:chgData name="Tung Duong Ngo" userId="5bf3944dc18b954a" providerId="LiveId" clId="{72148604-CE05-4682-BCBF-93C1A5BF4878}" dt="2025-01-23T21:11:57.265" v="2598"/>
          <ac:spMkLst>
            <pc:docMk/>
            <pc:sldMk cId="3801569791" sldId="329"/>
            <ac:spMk id="86" creationId="{05B21702-8291-A936-985C-918A73AC494F}"/>
          </ac:spMkLst>
        </pc:spChg>
        <pc:grpChg chg="del">
          <ac:chgData name="Tung Duong Ngo" userId="5bf3944dc18b954a" providerId="LiveId" clId="{72148604-CE05-4682-BCBF-93C1A5BF4878}" dt="2025-01-23T20:52:35.644" v="2059" actId="478"/>
          <ac:grpSpMkLst>
            <pc:docMk/>
            <pc:sldMk cId="3801569791" sldId="329"/>
            <ac:grpSpMk id="5" creationId="{D7BADDF9-C1DC-A94C-0F56-FF04DE518BD4}"/>
          </ac:grpSpMkLst>
        </pc:grpChg>
        <pc:grpChg chg="del">
          <ac:chgData name="Tung Duong Ngo" userId="5bf3944dc18b954a" providerId="LiveId" clId="{72148604-CE05-4682-BCBF-93C1A5BF4878}" dt="2025-01-23T20:52:35.644" v="2059" actId="478"/>
          <ac:grpSpMkLst>
            <pc:docMk/>
            <pc:sldMk cId="3801569791" sldId="329"/>
            <ac:grpSpMk id="9" creationId="{22ED562C-63B5-EB7E-7A01-3D5EAB9915BC}"/>
          </ac:grpSpMkLst>
        </pc:grpChg>
        <pc:grpChg chg="del">
          <ac:chgData name="Tung Duong Ngo" userId="5bf3944dc18b954a" providerId="LiveId" clId="{72148604-CE05-4682-BCBF-93C1A5BF4878}" dt="2025-01-23T20:52:35.644" v="2059" actId="478"/>
          <ac:grpSpMkLst>
            <pc:docMk/>
            <pc:sldMk cId="3801569791" sldId="329"/>
            <ac:grpSpMk id="13" creationId="{C3E4D07F-0E58-C9C2-631A-F4B584B58D45}"/>
          </ac:grpSpMkLst>
        </pc:grpChg>
        <pc:grpChg chg="del">
          <ac:chgData name="Tung Duong Ngo" userId="5bf3944dc18b954a" providerId="LiveId" clId="{72148604-CE05-4682-BCBF-93C1A5BF4878}" dt="2025-01-23T20:52:35.644" v="2059" actId="478"/>
          <ac:grpSpMkLst>
            <pc:docMk/>
            <pc:sldMk cId="3801569791" sldId="329"/>
            <ac:grpSpMk id="17" creationId="{65A98BBB-3D45-63A7-AD09-83332ECECE13}"/>
          </ac:grpSpMkLst>
        </pc:grpChg>
        <pc:grpChg chg="del mod">
          <ac:chgData name="Tung Duong Ngo" userId="5bf3944dc18b954a" providerId="LiveId" clId="{72148604-CE05-4682-BCBF-93C1A5BF4878}" dt="2025-01-23T20:53:40.156" v="2070" actId="27803"/>
          <ac:grpSpMkLst>
            <pc:docMk/>
            <pc:sldMk cId="3801569791" sldId="329"/>
            <ac:grpSpMk id="43" creationId="{DDEDD815-FAFD-4ACE-5FB7-8FCCE72F4237}"/>
          </ac:grpSpMkLst>
        </pc:grpChg>
        <pc:graphicFrameChg chg="add del mod modGraphic">
          <ac:chgData name="Tung Duong Ngo" userId="5bf3944dc18b954a" providerId="LiveId" clId="{72148604-CE05-4682-BCBF-93C1A5BF4878}" dt="2025-01-23T20:58:08.922" v="2151" actId="478"/>
          <ac:graphicFrameMkLst>
            <pc:docMk/>
            <pc:sldMk cId="3801569791" sldId="329"/>
            <ac:graphicFrameMk id="56" creationId="{12928CAB-14AB-A0CB-3B42-0E2F14B1A308}"/>
          </ac:graphicFrameMkLst>
        </pc:graphicFrameChg>
        <pc:picChg chg="add mod">
          <ac:chgData name="Tung Duong Ngo" userId="5bf3944dc18b954a" providerId="LiveId" clId="{72148604-CE05-4682-BCBF-93C1A5BF4878}" dt="2025-01-23T20:52:39.688" v="2061" actId="1076"/>
          <ac:picMkLst>
            <pc:docMk/>
            <pc:sldMk cId="3801569791" sldId="329"/>
            <ac:picMk id="7" creationId="{1C8EB55A-6158-5A22-A908-65B178E47CB2}"/>
          </ac:picMkLst>
        </pc:picChg>
        <pc:picChg chg="add mod">
          <ac:chgData name="Tung Duong Ngo" userId="5bf3944dc18b954a" providerId="LiveId" clId="{72148604-CE05-4682-BCBF-93C1A5BF4878}" dt="2025-01-23T20:52:59.145" v="2064" actId="1076"/>
          <ac:picMkLst>
            <pc:docMk/>
            <pc:sldMk cId="3801569791" sldId="329"/>
            <ac:picMk id="34" creationId="{F5BA3F8E-6B04-9B8C-5922-53BCF6463D46}"/>
          </ac:picMkLst>
        </pc:picChg>
        <pc:picChg chg="add del mod">
          <ac:chgData name="Tung Duong Ngo" userId="5bf3944dc18b954a" providerId="LiveId" clId="{72148604-CE05-4682-BCBF-93C1A5BF4878}" dt="2025-01-23T20:53:40.156" v="2070" actId="27803"/>
          <ac:picMkLst>
            <pc:docMk/>
            <pc:sldMk cId="3801569791" sldId="329"/>
            <ac:picMk id="42" creationId="{F19F4567-35F7-7973-24C3-009FC714A0F1}"/>
          </ac:picMkLst>
        </pc:picChg>
        <pc:picChg chg="add del mod">
          <ac:chgData name="Tung Duong Ngo" userId="5bf3944dc18b954a" providerId="LiveId" clId="{72148604-CE05-4682-BCBF-93C1A5BF4878}" dt="2025-01-23T20:55:46.583" v="2106" actId="478"/>
          <ac:picMkLst>
            <pc:docMk/>
            <pc:sldMk cId="3801569791" sldId="329"/>
            <ac:picMk id="52" creationId="{1DDF08C0-D91F-9367-3DE2-E7D2A3CF2215}"/>
          </ac:picMkLst>
        </pc:picChg>
        <pc:picChg chg="add mod">
          <ac:chgData name="Tung Duong Ngo" userId="5bf3944dc18b954a" providerId="LiveId" clId="{72148604-CE05-4682-BCBF-93C1A5BF4878}" dt="2025-01-23T20:55:27.213" v="2104"/>
          <ac:picMkLst>
            <pc:docMk/>
            <pc:sldMk cId="3801569791" sldId="329"/>
            <ac:picMk id="53" creationId="{8B0A63FC-69BC-813B-1652-04EC291AAAF8}"/>
          </ac:picMkLst>
        </pc:picChg>
        <pc:picChg chg="add del mod">
          <ac:chgData name="Tung Duong Ngo" userId="5bf3944dc18b954a" providerId="LiveId" clId="{72148604-CE05-4682-BCBF-93C1A5BF4878}" dt="2025-01-23T20:57:21.430" v="2112" actId="478"/>
          <ac:picMkLst>
            <pc:docMk/>
            <pc:sldMk cId="3801569791" sldId="329"/>
            <ac:picMk id="55" creationId="{0F779FA8-E4B4-EFDC-57B6-5D671E928C7B}"/>
          </ac:picMkLst>
        </pc:picChg>
        <pc:picChg chg="add del mod">
          <ac:chgData name="Tung Duong Ngo" userId="5bf3944dc18b954a" providerId="LiveId" clId="{72148604-CE05-4682-BCBF-93C1A5BF4878}" dt="2025-01-23T20:58:48.400" v="2159" actId="478"/>
          <ac:picMkLst>
            <pc:docMk/>
            <pc:sldMk cId="3801569791" sldId="329"/>
            <ac:picMk id="58" creationId="{5D108C4E-95A3-D39E-5123-4875A2B32F9F}"/>
          </ac:picMkLst>
        </pc:picChg>
        <pc:cxnChg chg="del mod">
          <ac:chgData name="Tung Duong Ngo" userId="5bf3944dc18b954a" providerId="LiveId" clId="{72148604-CE05-4682-BCBF-93C1A5BF4878}" dt="2025-01-23T20:52:35.644" v="2059" actId="478"/>
          <ac:cxnSpMkLst>
            <pc:docMk/>
            <pc:sldMk cId="3801569791" sldId="329"/>
            <ac:cxnSpMk id="20" creationId="{2918148B-470B-012A-D50D-2AE9D5B6B595}"/>
          </ac:cxnSpMkLst>
        </pc:cxnChg>
        <pc:cxnChg chg="del mod">
          <ac:chgData name="Tung Duong Ngo" userId="5bf3944dc18b954a" providerId="LiveId" clId="{72148604-CE05-4682-BCBF-93C1A5BF4878}" dt="2025-01-23T20:52:35.644" v="2059" actId="478"/>
          <ac:cxnSpMkLst>
            <pc:docMk/>
            <pc:sldMk cId="3801569791" sldId="329"/>
            <ac:cxnSpMk id="23" creationId="{9EB95F97-774A-9A85-73F4-02420C8247D5}"/>
          </ac:cxnSpMkLst>
        </pc:cxnChg>
        <pc:cxnChg chg="add del mod">
          <ac:chgData name="Tung Duong Ngo" userId="5bf3944dc18b954a" providerId="LiveId" clId="{72148604-CE05-4682-BCBF-93C1A5BF4878}" dt="2025-01-23T20:54:47.599" v="2082" actId="478"/>
          <ac:cxnSpMkLst>
            <pc:docMk/>
            <pc:sldMk cId="3801569791" sldId="329"/>
            <ac:cxnSpMk id="28" creationId="{35C3705A-6F06-AFE4-CC82-B7FC743C67F8}"/>
          </ac:cxnSpMkLst>
        </pc:cxnChg>
        <pc:cxnChg chg="add del mod">
          <ac:chgData name="Tung Duong Ngo" userId="5bf3944dc18b954a" providerId="LiveId" clId="{72148604-CE05-4682-BCBF-93C1A5BF4878}" dt="2025-01-23T20:54:45.142" v="2080" actId="478"/>
          <ac:cxnSpMkLst>
            <pc:docMk/>
            <pc:sldMk cId="3801569791" sldId="329"/>
            <ac:cxnSpMk id="30" creationId="{EFABAFA8-3FC7-8445-43D8-119F027015C0}"/>
          </ac:cxnSpMkLst>
        </pc:cxnChg>
      </pc:sldChg>
      <pc:sldChg chg="addSp delSp modSp add mod">
        <pc:chgData name="Tung Duong Ngo" userId="5bf3944dc18b954a" providerId="LiveId" clId="{72148604-CE05-4682-BCBF-93C1A5BF4878}" dt="2025-01-23T21:06:44.083" v="2528" actId="207"/>
        <pc:sldMkLst>
          <pc:docMk/>
          <pc:sldMk cId="3341200200" sldId="330"/>
        </pc:sldMkLst>
        <pc:spChg chg="add mod">
          <ac:chgData name="Tung Duong Ngo" userId="5bf3944dc18b954a" providerId="LiveId" clId="{72148604-CE05-4682-BCBF-93C1A5BF4878}" dt="2025-01-23T21:04:47.109" v="2424" actId="1076"/>
          <ac:spMkLst>
            <pc:docMk/>
            <pc:sldMk cId="3341200200" sldId="330"/>
            <ac:spMk id="2" creationId="{B5F4AD05-F1B6-3921-12AF-5B867BD6B5ED}"/>
          </ac:spMkLst>
        </pc:spChg>
        <pc:spChg chg="add mod">
          <ac:chgData name="Tung Duong Ngo" userId="5bf3944dc18b954a" providerId="LiveId" clId="{72148604-CE05-4682-BCBF-93C1A5BF4878}" dt="2025-01-23T21:06:15.334" v="2525" actId="1076"/>
          <ac:spMkLst>
            <pc:docMk/>
            <pc:sldMk cId="3341200200" sldId="330"/>
            <ac:spMk id="3" creationId="{DFFA36BB-A719-CADE-51F4-91687C82C340}"/>
          </ac:spMkLst>
        </pc:spChg>
        <pc:spChg chg="mod">
          <ac:chgData name="Tung Duong Ngo" userId="5bf3944dc18b954a" providerId="LiveId" clId="{72148604-CE05-4682-BCBF-93C1A5BF4878}" dt="2025-01-23T21:02:49.994" v="2392" actId="20577"/>
          <ac:spMkLst>
            <pc:docMk/>
            <pc:sldMk cId="3341200200" sldId="330"/>
            <ac:spMk id="57" creationId="{4555C373-5501-1C60-0463-68BA6C970B60}"/>
          </ac:spMkLst>
        </pc:spChg>
        <pc:spChg chg="mod">
          <ac:chgData name="Tung Duong Ngo" userId="5bf3944dc18b954a" providerId="LiveId" clId="{72148604-CE05-4682-BCBF-93C1A5BF4878}" dt="2025-01-23T21:04:50.804" v="2425" actId="1076"/>
          <ac:spMkLst>
            <pc:docMk/>
            <pc:sldMk cId="3341200200" sldId="330"/>
            <ac:spMk id="59" creationId="{B6C61ECB-964B-71DA-EBA3-055EFECB300D}"/>
          </ac:spMkLst>
        </pc:spChg>
        <pc:spChg chg="del">
          <ac:chgData name="Tung Duong Ngo" userId="5bf3944dc18b954a" providerId="LiveId" clId="{72148604-CE05-4682-BCBF-93C1A5BF4878}" dt="2025-01-23T21:05:12.404" v="2429" actId="478"/>
          <ac:spMkLst>
            <pc:docMk/>
            <pc:sldMk cId="3341200200" sldId="330"/>
            <ac:spMk id="60" creationId="{933F7CE8-4F45-D938-7E35-1208BF07F163}"/>
          </ac:spMkLst>
        </pc:spChg>
        <pc:spChg chg="mod">
          <ac:chgData name="Tung Duong Ngo" userId="5bf3944dc18b954a" providerId="LiveId" clId="{72148604-CE05-4682-BCBF-93C1A5BF4878}" dt="2025-01-23T21:05:49.977" v="2440" actId="207"/>
          <ac:spMkLst>
            <pc:docMk/>
            <pc:sldMk cId="3341200200" sldId="330"/>
            <ac:spMk id="61" creationId="{D3C7DD54-F252-A29F-891D-6F7A6BFE4BB1}"/>
          </ac:spMkLst>
        </pc:spChg>
        <pc:spChg chg="del">
          <ac:chgData name="Tung Duong Ngo" userId="5bf3944dc18b954a" providerId="LiveId" clId="{72148604-CE05-4682-BCBF-93C1A5BF4878}" dt="2025-01-23T21:05:11.258" v="2428" actId="478"/>
          <ac:spMkLst>
            <pc:docMk/>
            <pc:sldMk cId="3341200200" sldId="330"/>
            <ac:spMk id="62" creationId="{34CBFCD4-ECA9-E37A-DCEF-ECBF72833C05}"/>
          </ac:spMkLst>
        </pc:spChg>
        <pc:spChg chg="del">
          <ac:chgData name="Tung Duong Ngo" userId="5bf3944dc18b954a" providerId="LiveId" clId="{72148604-CE05-4682-BCBF-93C1A5BF4878}" dt="2025-01-23T21:05:19.235" v="2430" actId="478"/>
          <ac:spMkLst>
            <pc:docMk/>
            <pc:sldMk cId="3341200200" sldId="330"/>
            <ac:spMk id="63" creationId="{7511584D-9E7E-6D6A-ADE6-7AC7166B9996}"/>
          </ac:spMkLst>
        </pc:spChg>
        <pc:spChg chg="mod">
          <ac:chgData name="Tung Duong Ngo" userId="5bf3944dc18b954a" providerId="LiveId" clId="{72148604-CE05-4682-BCBF-93C1A5BF4878}" dt="2025-01-23T21:04:43.466" v="2422" actId="1036"/>
          <ac:spMkLst>
            <pc:docMk/>
            <pc:sldMk cId="3341200200" sldId="330"/>
            <ac:spMk id="64" creationId="{23F8DABD-A97F-7F17-A96A-EB41D94B2FF1}"/>
          </ac:spMkLst>
        </pc:spChg>
        <pc:spChg chg="del mod">
          <ac:chgData name="Tung Duong Ngo" userId="5bf3944dc18b954a" providerId="LiveId" clId="{72148604-CE05-4682-BCBF-93C1A5BF4878}" dt="2025-01-23T21:04:55.765" v="2427" actId="478"/>
          <ac:spMkLst>
            <pc:docMk/>
            <pc:sldMk cId="3341200200" sldId="330"/>
            <ac:spMk id="65" creationId="{900B050C-C71C-5C88-B242-A10F38F62994}"/>
          </ac:spMkLst>
        </pc:spChg>
        <pc:spChg chg="del mod">
          <ac:chgData name="Tung Duong Ngo" userId="5bf3944dc18b954a" providerId="LiveId" clId="{72148604-CE05-4682-BCBF-93C1A5BF4878}" dt="2025-01-23T21:04:54.366" v="2426" actId="478"/>
          <ac:spMkLst>
            <pc:docMk/>
            <pc:sldMk cId="3341200200" sldId="330"/>
            <ac:spMk id="66" creationId="{3DF70D40-3845-4ECC-3488-6DC3B2CA3F07}"/>
          </ac:spMkLst>
        </pc:spChg>
        <pc:spChg chg="mod">
          <ac:chgData name="Tung Duong Ngo" userId="5bf3944dc18b954a" providerId="LiveId" clId="{72148604-CE05-4682-BCBF-93C1A5BF4878}" dt="2025-01-23T21:02:43.161" v="2379" actId="20577"/>
          <ac:spMkLst>
            <pc:docMk/>
            <pc:sldMk cId="3341200200" sldId="330"/>
            <ac:spMk id="67" creationId="{7C54F4AB-BF4E-4792-8A39-68A5B02337C1}"/>
          </ac:spMkLst>
        </pc:spChg>
        <pc:picChg chg="add mod">
          <ac:chgData name="Tung Duong Ngo" userId="5bf3944dc18b954a" providerId="LiveId" clId="{72148604-CE05-4682-BCBF-93C1A5BF4878}" dt="2025-01-23T21:06:44.083" v="2528" actId="207"/>
          <ac:picMkLst>
            <pc:docMk/>
            <pc:sldMk cId="3341200200" sldId="330"/>
            <ac:picMk id="5" creationId="{7D347DC8-814A-4EC3-25DF-C9F335F6BF2B}"/>
          </ac:picMkLst>
        </pc:picChg>
      </pc:sldChg>
      <pc:sldChg chg="addSp delSp modSp add mod modAnim">
        <pc:chgData name="Tung Duong Ngo" userId="5bf3944dc18b954a" providerId="LiveId" clId="{72148604-CE05-4682-BCBF-93C1A5BF4878}" dt="2025-01-23T21:18:15.950" v="2964"/>
        <pc:sldMkLst>
          <pc:docMk/>
          <pc:sldMk cId="1869539918" sldId="331"/>
        </pc:sldMkLst>
        <pc:spChg chg="del">
          <ac:chgData name="Tung Duong Ngo" userId="5bf3944dc18b954a" providerId="LiveId" clId="{72148604-CE05-4682-BCBF-93C1A5BF4878}" dt="2025-01-23T21:07:22.220" v="2531" actId="478"/>
          <ac:spMkLst>
            <pc:docMk/>
            <pc:sldMk cId="1869539918" sldId="331"/>
            <ac:spMk id="2" creationId="{44CB46FD-FB37-F2D1-5838-F5B1B2938C44}"/>
          </ac:spMkLst>
        </pc:spChg>
        <pc:spChg chg="del">
          <ac:chgData name="Tung Duong Ngo" userId="5bf3944dc18b954a" providerId="LiveId" clId="{72148604-CE05-4682-BCBF-93C1A5BF4878}" dt="2025-01-23T21:07:22.220" v="2531" actId="478"/>
          <ac:spMkLst>
            <pc:docMk/>
            <pc:sldMk cId="1869539918" sldId="331"/>
            <ac:spMk id="3" creationId="{8C46AE7B-3A8E-DD38-9370-52941714F9AB}"/>
          </ac:spMkLst>
        </pc:spChg>
        <pc:spChg chg="add del mod">
          <ac:chgData name="Tung Duong Ngo" userId="5bf3944dc18b954a" providerId="LiveId" clId="{72148604-CE05-4682-BCBF-93C1A5BF4878}" dt="2025-01-23T21:09:33.064" v="2583" actId="478"/>
          <ac:spMkLst>
            <pc:docMk/>
            <pc:sldMk cId="1869539918" sldId="331"/>
            <ac:spMk id="4" creationId="{7C77371A-5EE4-2314-97AE-4A06E1F8CD11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6" creationId="{811D3BCE-1DAB-EA46-3B3A-247E8533CF43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9" creationId="{F5C6A6FD-ECDF-CD0E-76D4-B9962400143F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10" creationId="{001AAADD-247F-E24E-4A67-C0658CD361B0}"/>
          </ac:spMkLst>
        </pc:spChg>
        <pc:spChg chg="add mod">
          <ac:chgData name="Tung Duong Ngo" userId="5bf3944dc18b954a" providerId="LiveId" clId="{72148604-CE05-4682-BCBF-93C1A5BF4878}" dt="2025-01-23T21:09:32.207" v="2578" actId="1076"/>
          <ac:spMkLst>
            <pc:docMk/>
            <pc:sldMk cId="1869539918" sldId="331"/>
            <ac:spMk id="12" creationId="{CD4427CD-0A7C-E137-A4C4-D94C339B0ED0}"/>
          </ac:spMkLst>
        </pc:spChg>
        <pc:spChg chg="add del mod">
          <ac:chgData name="Tung Duong Ngo" userId="5bf3944dc18b954a" providerId="LiveId" clId="{72148604-CE05-4682-BCBF-93C1A5BF4878}" dt="2025-01-23T21:09:32.369" v="2579" actId="478"/>
          <ac:spMkLst>
            <pc:docMk/>
            <pc:sldMk cId="1869539918" sldId="331"/>
            <ac:spMk id="13" creationId="{BCEBFAF2-43F2-13B9-0ABA-B3E01F98AD7B}"/>
          </ac:spMkLst>
        </pc:spChg>
        <pc:spChg chg="add del mod">
          <ac:chgData name="Tung Duong Ngo" userId="5bf3944dc18b954a" providerId="LiveId" clId="{72148604-CE05-4682-BCBF-93C1A5BF4878}" dt="2025-01-23T21:09:32.622" v="2580" actId="478"/>
          <ac:spMkLst>
            <pc:docMk/>
            <pc:sldMk cId="1869539918" sldId="331"/>
            <ac:spMk id="15" creationId="{2E869EB5-C580-DB1A-B8A5-6B28BB9278FD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24" creationId="{CC67B14E-F259-637D-2AC9-BE1E64460378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25" creationId="{4CB75C5C-25FD-5B5B-0601-2D6EC68CAD33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26" creationId="{65DB0B52-A681-FED2-2F30-FC8111E48154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27" creationId="{44752756-A9A5-AD3D-C850-326B6DF35D46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28" creationId="{2A93F17E-EA3E-8AAC-7CA9-84B082775176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29" creationId="{BADD19FC-E967-AB9C-46A1-D3FE624EE262}"/>
          </ac:spMkLst>
        </pc:spChg>
        <pc:spChg chg="add mod">
          <ac:chgData name="Tung Duong Ngo" userId="5bf3944dc18b954a" providerId="LiveId" clId="{72148604-CE05-4682-BCBF-93C1A5BF4878}" dt="2025-01-23T21:13:40.124" v="2613" actId="1076"/>
          <ac:spMkLst>
            <pc:docMk/>
            <pc:sldMk cId="1869539918" sldId="331"/>
            <ac:spMk id="30" creationId="{AA5E1626-1477-2533-B253-FF275DBADD94}"/>
          </ac:spMkLst>
        </pc:spChg>
        <pc:spChg chg="add mod">
          <ac:chgData name="Tung Duong Ngo" userId="5bf3944dc18b954a" providerId="LiveId" clId="{72148604-CE05-4682-BCBF-93C1A5BF4878}" dt="2025-01-23T21:17:28.424" v="2897" actId="20577"/>
          <ac:spMkLst>
            <pc:docMk/>
            <pc:sldMk cId="1869539918" sldId="331"/>
            <ac:spMk id="32" creationId="{4FEAD3E9-D371-5F2F-EE4A-172989051327}"/>
          </ac:spMkLst>
        </pc:spChg>
        <pc:spChg chg="add mod">
          <ac:chgData name="Tung Duong Ngo" userId="5bf3944dc18b954a" providerId="LiveId" clId="{72148604-CE05-4682-BCBF-93C1A5BF4878}" dt="2025-01-23T21:17:45.566" v="2913" actId="20577"/>
          <ac:spMkLst>
            <pc:docMk/>
            <pc:sldMk cId="1869539918" sldId="331"/>
            <ac:spMk id="33" creationId="{49132087-66EE-F60B-5135-3FCA05F622F5}"/>
          </ac:spMkLst>
        </pc:spChg>
        <pc:spChg chg="add mod">
          <ac:chgData name="Tung Duong Ngo" userId="5bf3944dc18b954a" providerId="LiveId" clId="{72148604-CE05-4682-BCBF-93C1A5BF4878}" dt="2025-01-23T21:17:54.625" v="2935" actId="20577"/>
          <ac:spMkLst>
            <pc:docMk/>
            <pc:sldMk cId="1869539918" sldId="331"/>
            <ac:spMk id="34" creationId="{3CFBCDD6-27C7-4837-6A4B-13C85101E856}"/>
          </ac:spMkLst>
        </pc:spChg>
        <pc:spChg chg="add mod">
          <ac:chgData name="Tung Duong Ngo" userId="5bf3944dc18b954a" providerId="LiveId" clId="{72148604-CE05-4682-BCBF-93C1A5BF4878}" dt="2025-01-23T21:18:11.055" v="2963" actId="20577"/>
          <ac:spMkLst>
            <pc:docMk/>
            <pc:sldMk cId="1869539918" sldId="331"/>
            <ac:spMk id="35" creationId="{18CE1BCF-F6C9-955E-68B7-09ED2C26F22A}"/>
          </ac:spMkLst>
        </pc:spChg>
        <pc:spChg chg="del">
          <ac:chgData name="Tung Duong Ngo" userId="5bf3944dc18b954a" providerId="LiveId" clId="{72148604-CE05-4682-BCBF-93C1A5BF4878}" dt="2025-01-23T21:07:22.220" v="2531" actId="478"/>
          <ac:spMkLst>
            <pc:docMk/>
            <pc:sldMk cId="1869539918" sldId="331"/>
            <ac:spMk id="57" creationId="{2F2F88AA-34EF-81D0-88BE-840E8975DFF4}"/>
          </ac:spMkLst>
        </pc:spChg>
        <pc:spChg chg="del">
          <ac:chgData name="Tung Duong Ngo" userId="5bf3944dc18b954a" providerId="LiveId" clId="{72148604-CE05-4682-BCBF-93C1A5BF4878}" dt="2025-01-23T21:07:22.220" v="2531" actId="478"/>
          <ac:spMkLst>
            <pc:docMk/>
            <pc:sldMk cId="1869539918" sldId="331"/>
            <ac:spMk id="59" creationId="{FF4BBA66-BFF8-8AB7-E148-A36F5E213400}"/>
          </ac:spMkLst>
        </pc:spChg>
        <pc:spChg chg="del">
          <ac:chgData name="Tung Duong Ngo" userId="5bf3944dc18b954a" providerId="LiveId" clId="{72148604-CE05-4682-BCBF-93C1A5BF4878}" dt="2025-01-23T21:07:22.220" v="2531" actId="478"/>
          <ac:spMkLst>
            <pc:docMk/>
            <pc:sldMk cId="1869539918" sldId="331"/>
            <ac:spMk id="61" creationId="{EB63924B-E471-E073-5DE4-060BCDD59BFE}"/>
          </ac:spMkLst>
        </pc:spChg>
        <pc:spChg chg="del">
          <ac:chgData name="Tung Duong Ngo" userId="5bf3944dc18b954a" providerId="LiveId" clId="{72148604-CE05-4682-BCBF-93C1A5BF4878}" dt="2025-01-23T21:07:22.220" v="2531" actId="478"/>
          <ac:spMkLst>
            <pc:docMk/>
            <pc:sldMk cId="1869539918" sldId="331"/>
            <ac:spMk id="64" creationId="{2AC39F41-19E6-A9E9-E7A7-1582A3A6AB56}"/>
          </ac:spMkLst>
        </pc:spChg>
        <pc:spChg chg="add del mod">
          <ac:chgData name="Tung Duong Ngo" userId="5bf3944dc18b954a" providerId="LiveId" clId="{72148604-CE05-4682-BCBF-93C1A5BF4878}" dt="2025-01-23T21:09:31.888" v="2577" actId="478"/>
          <ac:spMkLst>
            <pc:docMk/>
            <pc:sldMk cId="1869539918" sldId="331"/>
            <ac:spMk id="67" creationId="{C9EF0FD3-9F20-6813-4759-C4C68EE18124}"/>
          </ac:spMkLst>
        </pc:spChg>
        <pc:graphicFrameChg chg="add mod modGraphic">
          <ac:chgData name="Tung Duong Ngo" userId="5bf3944dc18b954a" providerId="LiveId" clId="{72148604-CE05-4682-BCBF-93C1A5BF4878}" dt="2025-01-23T21:16:12.403" v="2843" actId="1076"/>
          <ac:graphicFrameMkLst>
            <pc:docMk/>
            <pc:sldMk cId="1869539918" sldId="331"/>
            <ac:graphicFrameMk id="31" creationId="{B82391CA-4D87-1AD3-E37A-1A05FF0A55D8}"/>
          </ac:graphicFrameMkLst>
        </pc:graphicFrameChg>
        <pc:picChg chg="del">
          <ac:chgData name="Tung Duong Ngo" userId="5bf3944dc18b954a" providerId="LiveId" clId="{72148604-CE05-4682-BCBF-93C1A5BF4878}" dt="2025-01-23T21:07:22.220" v="2531" actId="478"/>
          <ac:picMkLst>
            <pc:docMk/>
            <pc:sldMk cId="1869539918" sldId="331"/>
            <ac:picMk id="5" creationId="{90706179-CD34-40D7-09CF-C6F5CC653FAB}"/>
          </ac:picMkLst>
        </pc:picChg>
        <pc:picChg chg="add mod">
          <ac:chgData name="Tung Duong Ngo" userId="5bf3944dc18b954a" providerId="LiveId" clId="{72148604-CE05-4682-BCBF-93C1A5BF4878}" dt="2025-01-23T21:09:35.335" v="2593" actId="1076"/>
          <ac:picMkLst>
            <pc:docMk/>
            <pc:sldMk cId="1869539918" sldId="331"/>
            <ac:picMk id="7" creationId="{37A1E0DF-403B-D05C-92B3-D5E5B96DB278}"/>
          </ac:picMkLst>
        </pc:picChg>
        <pc:picChg chg="add mod">
          <ac:chgData name="Tung Duong Ngo" userId="5bf3944dc18b954a" providerId="LiveId" clId="{72148604-CE05-4682-BCBF-93C1A5BF4878}" dt="2025-01-23T21:09:35.024" v="2592" actId="207"/>
          <ac:picMkLst>
            <pc:docMk/>
            <pc:sldMk cId="1869539918" sldId="331"/>
            <ac:picMk id="19" creationId="{CB299939-BF95-328F-3205-D76F9D76348C}"/>
          </ac:picMkLst>
        </pc:picChg>
        <pc:picChg chg="add del mod">
          <ac:chgData name="Tung Duong Ngo" userId="5bf3944dc18b954a" providerId="LiveId" clId="{72148604-CE05-4682-BCBF-93C1A5BF4878}" dt="2025-01-23T21:09:35.024" v="2592" actId="207"/>
          <ac:picMkLst>
            <pc:docMk/>
            <pc:sldMk cId="1869539918" sldId="331"/>
            <ac:picMk id="21" creationId="{C6997B15-A4F0-8163-244A-0D2DB8656310}"/>
          </ac:picMkLst>
        </pc:picChg>
        <pc:picChg chg="add mod">
          <ac:chgData name="Tung Duong Ngo" userId="5bf3944dc18b954a" providerId="LiveId" clId="{72148604-CE05-4682-BCBF-93C1A5BF4878}" dt="2025-01-23T21:09:35.024" v="2592" actId="207"/>
          <ac:picMkLst>
            <pc:docMk/>
            <pc:sldMk cId="1869539918" sldId="331"/>
            <ac:picMk id="23" creationId="{362404A5-A92F-5BBF-C444-42E2DB9CE23E}"/>
          </ac:picMkLst>
        </pc:picChg>
        <pc:cxnChg chg="add del mod">
          <ac:chgData name="Tung Duong Ngo" userId="5bf3944dc18b954a" providerId="LiveId" clId="{72148604-CE05-4682-BCBF-93C1A5BF4878}" dt="2025-01-23T21:09:32.856" v="2582" actId="478"/>
          <ac:cxnSpMkLst>
            <pc:docMk/>
            <pc:sldMk cId="1869539918" sldId="331"/>
            <ac:cxnSpMk id="16" creationId="{15419CF5-9D46-E066-3BD0-D87E2F186C30}"/>
          </ac:cxnSpMkLst>
        </pc:cxnChg>
        <pc:cxnChg chg="add del mod">
          <ac:chgData name="Tung Duong Ngo" userId="5bf3944dc18b954a" providerId="LiveId" clId="{72148604-CE05-4682-BCBF-93C1A5BF4878}" dt="2025-01-23T21:09:32.679" v="2581" actId="478"/>
          <ac:cxnSpMkLst>
            <pc:docMk/>
            <pc:sldMk cId="1869539918" sldId="331"/>
            <ac:cxnSpMk id="17" creationId="{45DF840B-E11D-4D71-ADA0-48F9885F4C67}"/>
          </ac:cxnSpMkLst>
        </pc:cxnChg>
      </pc:sldChg>
      <pc:sldChg chg="add ord">
        <pc:chgData name="Tung Duong Ngo" userId="5bf3944dc18b954a" providerId="LiveId" clId="{72148604-CE05-4682-BCBF-93C1A5BF4878}" dt="2025-01-23T21:11:53.594" v="2596"/>
        <pc:sldMkLst>
          <pc:docMk/>
          <pc:sldMk cId="1809789404" sldId="332"/>
        </pc:sldMkLst>
      </pc:sldChg>
      <pc:sldChg chg="addSp delSp modSp add mod delAnim">
        <pc:chgData name="Tung Duong Ngo" userId="5bf3944dc18b954a" providerId="LiveId" clId="{72148604-CE05-4682-BCBF-93C1A5BF4878}" dt="2025-01-23T21:27:03.261" v="3308" actId="20577"/>
        <pc:sldMkLst>
          <pc:docMk/>
          <pc:sldMk cId="3211110926" sldId="333"/>
        </pc:sldMkLst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2" creationId="{266402EC-BCA5-5BE8-7562-A04A1F049D13}"/>
          </ac:spMkLst>
        </pc:spChg>
        <pc:spChg chg="add del mod">
          <ac:chgData name="Tung Duong Ngo" userId="5bf3944dc18b954a" providerId="LiveId" clId="{72148604-CE05-4682-BCBF-93C1A5BF4878}" dt="2025-01-23T21:23:03.041" v="3096" actId="478"/>
          <ac:spMkLst>
            <pc:docMk/>
            <pc:sldMk cId="3211110926" sldId="333"/>
            <ac:spMk id="3" creationId="{B7FC443C-AD12-AF6E-CD18-11C5EDA93E8B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5" creationId="{65E65BBA-5B06-0128-911F-5AB7EAF5F084}"/>
          </ac:spMkLst>
        </pc:spChg>
        <pc:spChg chg="del">
          <ac:chgData name="Tung Duong Ngo" userId="5bf3944dc18b954a" providerId="LiveId" clId="{72148604-CE05-4682-BCBF-93C1A5BF4878}" dt="2025-01-23T21:20:27.110" v="2976" actId="478"/>
          <ac:spMkLst>
            <pc:docMk/>
            <pc:sldMk cId="3211110926" sldId="333"/>
            <ac:spMk id="6" creationId="{671F206F-8B16-9514-0321-D79B7F65D0F4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9" creationId="{3B69D436-3DC4-4669-5EC3-493D2D88AB60}"/>
          </ac:spMkLst>
        </pc:spChg>
        <pc:spChg chg="del">
          <ac:chgData name="Tung Duong Ngo" userId="5bf3944dc18b954a" providerId="LiveId" clId="{72148604-CE05-4682-BCBF-93C1A5BF4878}" dt="2025-01-23T21:20:22.038" v="2971" actId="478"/>
          <ac:spMkLst>
            <pc:docMk/>
            <pc:sldMk cId="3211110926" sldId="333"/>
            <ac:spMk id="10" creationId="{F49FCE2A-5CC5-7BC8-DE3D-E2EA4A014CBF}"/>
          </ac:spMkLst>
        </pc:spChg>
        <pc:spChg chg="mod">
          <ac:chgData name="Tung Duong Ngo" userId="5bf3944dc18b954a" providerId="LiveId" clId="{72148604-CE05-4682-BCBF-93C1A5BF4878}" dt="2025-01-23T21:20:25.593" v="2974" actId="1076"/>
          <ac:spMkLst>
            <pc:docMk/>
            <pc:sldMk cId="3211110926" sldId="333"/>
            <ac:spMk id="11" creationId="{F147D718-864C-F56A-F92C-F9A1D0683B7D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12" creationId="{3BBEE475-3BD7-7F49-0F08-9FB06616A0CF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13" creationId="{4A711EDD-21DC-CD82-9177-73AD2759E5A9}"/>
          </ac:spMkLst>
        </pc:spChg>
        <pc:spChg chg="add del mod">
          <ac:chgData name="Tung Duong Ngo" userId="5bf3944dc18b954a" providerId="LiveId" clId="{72148604-CE05-4682-BCBF-93C1A5BF4878}" dt="2025-01-23T21:23:04.091" v="3097" actId="478"/>
          <ac:spMkLst>
            <pc:docMk/>
            <pc:sldMk cId="3211110926" sldId="333"/>
            <ac:spMk id="15" creationId="{FBFFAB86-2DED-7585-C7A7-6E92CBFFE750}"/>
          </ac:spMkLst>
        </pc:spChg>
        <pc:spChg chg="add mod ord">
          <ac:chgData name="Tung Duong Ngo" userId="5bf3944dc18b954a" providerId="LiveId" clId="{72148604-CE05-4682-BCBF-93C1A5BF4878}" dt="2025-01-23T21:24:25.561" v="3187" actId="1035"/>
          <ac:spMkLst>
            <pc:docMk/>
            <pc:sldMk cId="3211110926" sldId="333"/>
            <ac:spMk id="16" creationId="{9F434D86-08D6-BEA7-9D03-E3748BEE77FC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17" creationId="{2B67D270-0080-6FB1-1018-0B3C874F9A29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24" creationId="{B7DB69A3-E595-51E0-2B4C-72E330C1B323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25" creationId="{3C4D57CB-E45A-2498-3844-3BD985009AA7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26" creationId="{AC45C65E-4F64-7466-CB9C-27090D6A0AF8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27" creationId="{50E6491E-D713-646C-B819-D7E09CD45781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28" creationId="{E816E426-C868-7C92-58C6-958B7A1731BC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29" creationId="{513D6EFB-3AB6-77A5-C17B-4D75B9953765}"/>
          </ac:spMkLst>
        </pc:spChg>
        <pc:spChg chg="del">
          <ac:chgData name="Tung Duong Ngo" userId="5bf3944dc18b954a" providerId="LiveId" clId="{72148604-CE05-4682-BCBF-93C1A5BF4878}" dt="2025-01-23T21:20:23.512" v="2972" actId="478"/>
          <ac:spMkLst>
            <pc:docMk/>
            <pc:sldMk cId="3211110926" sldId="333"/>
            <ac:spMk id="30" creationId="{A027D953-C62B-BDF7-34B4-90828A0EA1CF}"/>
          </ac:spMkLst>
        </pc:spChg>
        <pc:spChg chg="del">
          <ac:chgData name="Tung Duong Ngo" userId="5bf3944dc18b954a" providerId="LiveId" clId="{72148604-CE05-4682-BCBF-93C1A5BF4878}" dt="2025-01-23T21:20:18.871" v="2968" actId="478"/>
          <ac:spMkLst>
            <pc:docMk/>
            <pc:sldMk cId="3211110926" sldId="333"/>
            <ac:spMk id="32" creationId="{CF12FA58-8E98-C7A2-C564-E89B38E0B242}"/>
          </ac:spMkLst>
        </pc:spChg>
        <pc:spChg chg="del">
          <ac:chgData name="Tung Duong Ngo" userId="5bf3944dc18b954a" providerId="LiveId" clId="{72148604-CE05-4682-BCBF-93C1A5BF4878}" dt="2025-01-23T21:20:18.871" v="2968" actId="478"/>
          <ac:spMkLst>
            <pc:docMk/>
            <pc:sldMk cId="3211110926" sldId="333"/>
            <ac:spMk id="33" creationId="{FA76504C-4F79-A603-7209-A772D5A46035}"/>
          </ac:spMkLst>
        </pc:spChg>
        <pc:spChg chg="del">
          <ac:chgData name="Tung Duong Ngo" userId="5bf3944dc18b954a" providerId="LiveId" clId="{72148604-CE05-4682-BCBF-93C1A5BF4878}" dt="2025-01-23T21:20:18.871" v="2968" actId="478"/>
          <ac:spMkLst>
            <pc:docMk/>
            <pc:sldMk cId="3211110926" sldId="333"/>
            <ac:spMk id="34" creationId="{59ADA5E1-2837-34CA-4089-C2F2C95963F6}"/>
          </ac:spMkLst>
        </pc:spChg>
        <pc:spChg chg="del">
          <ac:chgData name="Tung Duong Ngo" userId="5bf3944dc18b954a" providerId="LiveId" clId="{72148604-CE05-4682-BCBF-93C1A5BF4878}" dt="2025-01-23T21:20:18.871" v="2968" actId="478"/>
          <ac:spMkLst>
            <pc:docMk/>
            <pc:sldMk cId="3211110926" sldId="333"/>
            <ac:spMk id="35" creationId="{AC3523B3-7B37-C759-B5B2-1050D4870899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45" creationId="{F4CB4D50-8ADF-4D8B-7CFA-2B927682CF2B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46" creationId="{94B06B7A-E5CD-46AC-3BA5-DAEC41A5F777}"/>
          </ac:spMkLst>
        </pc:spChg>
        <pc:spChg chg="add mod">
          <ac:chgData name="Tung Duong Ngo" userId="5bf3944dc18b954a" providerId="LiveId" clId="{72148604-CE05-4682-BCBF-93C1A5BF4878}" dt="2025-01-23T21:25:00.199" v="3212" actId="1076"/>
          <ac:spMkLst>
            <pc:docMk/>
            <pc:sldMk cId="3211110926" sldId="333"/>
            <ac:spMk id="47" creationId="{4E5B3C6D-8387-267B-8F07-4CA6E6157271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48" creationId="{60144A2E-173C-3BB1-90E9-5470AE09B499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49" creationId="{20751E77-E7F4-3DE2-4930-F75B49D6E673}"/>
          </ac:spMkLst>
        </pc:spChg>
        <pc:spChg chg="add mod">
          <ac:chgData name="Tung Duong Ngo" userId="5bf3944dc18b954a" providerId="LiveId" clId="{72148604-CE05-4682-BCBF-93C1A5BF4878}" dt="2025-01-23T21:25:00.199" v="3212" actId="1076"/>
          <ac:spMkLst>
            <pc:docMk/>
            <pc:sldMk cId="3211110926" sldId="333"/>
            <ac:spMk id="50" creationId="{95C914A6-2E5C-9DAB-C0B4-E3803BC008E9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51" creationId="{56188873-2852-E739-F8F2-6588BFA77E8D}"/>
          </ac:spMkLst>
        </pc:spChg>
        <pc:spChg chg="add mod">
          <ac:chgData name="Tung Duong Ngo" userId="5bf3944dc18b954a" providerId="LiveId" clId="{72148604-CE05-4682-BCBF-93C1A5BF4878}" dt="2025-01-23T21:26:27.526" v="3264" actId="1037"/>
          <ac:spMkLst>
            <pc:docMk/>
            <pc:sldMk cId="3211110926" sldId="333"/>
            <ac:spMk id="53" creationId="{297F98BE-B626-5BA2-5A88-5BD2D4F39A9C}"/>
          </ac:spMkLst>
        </pc:spChg>
        <pc:spChg chg="add mod">
          <ac:chgData name="Tung Duong Ngo" userId="5bf3944dc18b954a" providerId="LiveId" clId="{72148604-CE05-4682-BCBF-93C1A5BF4878}" dt="2025-01-23T21:26:15.169" v="3242" actId="1076"/>
          <ac:spMkLst>
            <pc:docMk/>
            <pc:sldMk cId="3211110926" sldId="333"/>
            <ac:spMk id="54" creationId="{4FDEC186-B2B8-1F6E-68E8-C78E9F61DE83}"/>
          </ac:spMkLst>
        </pc:spChg>
        <pc:spChg chg="add mod">
          <ac:chgData name="Tung Duong Ngo" userId="5bf3944dc18b954a" providerId="LiveId" clId="{72148604-CE05-4682-BCBF-93C1A5BF4878}" dt="2025-01-23T21:26:56.322" v="3291" actId="14100"/>
          <ac:spMkLst>
            <pc:docMk/>
            <pc:sldMk cId="3211110926" sldId="333"/>
            <ac:spMk id="61" creationId="{E59AF5B4-93BB-E737-9498-9276AD3F6EF7}"/>
          </ac:spMkLst>
        </pc:spChg>
        <pc:spChg chg="add mod">
          <ac:chgData name="Tung Duong Ngo" userId="5bf3944dc18b954a" providerId="LiveId" clId="{72148604-CE05-4682-BCBF-93C1A5BF4878}" dt="2025-01-23T21:27:03.261" v="3308" actId="20577"/>
          <ac:spMkLst>
            <pc:docMk/>
            <pc:sldMk cId="3211110926" sldId="333"/>
            <ac:spMk id="62" creationId="{3ACF0F72-EFE5-1A68-6D56-87F832FC450A}"/>
          </ac:spMkLst>
        </pc:spChg>
        <pc:graphicFrameChg chg="del mod">
          <ac:chgData name="Tung Duong Ngo" userId="5bf3944dc18b954a" providerId="LiveId" clId="{72148604-CE05-4682-BCBF-93C1A5BF4878}" dt="2025-01-23T21:20:21.353" v="2970" actId="478"/>
          <ac:graphicFrameMkLst>
            <pc:docMk/>
            <pc:sldMk cId="3211110926" sldId="333"/>
            <ac:graphicFrameMk id="31" creationId="{57051C30-4FE6-5276-0AC3-9AA7E9138728}"/>
          </ac:graphicFrameMkLst>
        </pc:graphicFrameChg>
        <pc:graphicFrameChg chg="add mod modGraphic">
          <ac:chgData name="Tung Duong Ngo" userId="5bf3944dc18b954a" providerId="LiveId" clId="{72148604-CE05-4682-BCBF-93C1A5BF4878}" dt="2025-01-23T21:25:42.858" v="3238" actId="207"/>
          <ac:graphicFrameMkLst>
            <pc:docMk/>
            <pc:sldMk cId="3211110926" sldId="333"/>
            <ac:graphicFrameMk id="52" creationId="{E77325E9-731C-D567-679E-C19515F4BEAD}"/>
          </ac:graphicFrameMkLst>
        </pc:graphicFrameChg>
        <pc:picChg chg="add mod">
          <ac:chgData name="Tung Duong Ngo" userId="5bf3944dc18b954a" providerId="LiveId" clId="{72148604-CE05-4682-BCBF-93C1A5BF4878}" dt="2025-01-23T21:24:25.561" v="3187" actId="1035"/>
          <ac:picMkLst>
            <pc:docMk/>
            <pc:sldMk cId="3211110926" sldId="333"/>
            <ac:picMk id="4" creationId="{2A21F20D-4DD4-D763-D3E0-18CA8D8D440B}"/>
          </ac:picMkLst>
        </pc:picChg>
        <pc:picChg chg="del">
          <ac:chgData name="Tung Duong Ngo" userId="5bf3944dc18b954a" providerId="LiveId" clId="{72148604-CE05-4682-BCBF-93C1A5BF4878}" dt="2025-01-23T21:20:26.595" v="2975" actId="478"/>
          <ac:picMkLst>
            <pc:docMk/>
            <pc:sldMk cId="3211110926" sldId="333"/>
            <ac:picMk id="7" creationId="{D2FC11B0-79FE-A014-1B08-BB88C635AD0C}"/>
          </ac:picMkLst>
        </pc:picChg>
        <pc:picChg chg="del">
          <ac:chgData name="Tung Duong Ngo" userId="5bf3944dc18b954a" providerId="LiveId" clId="{72148604-CE05-4682-BCBF-93C1A5BF4878}" dt="2025-01-23T21:20:30.164" v="2979" actId="478"/>
          <ac:picMkLst>
            <pc:docMk/>
            <pc:sldMk cId="3211110926" sldId="333"/>
            <ac:picMk id="19" creationId="{4CC97228-0817-8AD7-3769-60431897F74F}"/>
          </ac:picMkLst>
        </pc:picChg>
        <pc:picChg chg="del">
          <ac:chgData name="Tung Duong Ngo" userId="5bf3944dc18b954a" providerId="LiveId" clId="{72148604-CE05-4682-BCBF-93C1A5BF4878}" dt="2025-01-23T21:20:27.605" v="2977" actId="478"/>
          <ac:picMkLst>
            <pc:docMk/>
            <pc:sldMk cId="3211110926" sldId="333"/>
            <ac:picMk id="21" creationId="{F41346C6-1257-4C14-F6CC-E6A84B710EA2}"/>
          </ac:picMkLst>
        </pc:picChg>
        <pc:picChg chg="del">
          <ac:chgData name="Tung Duong Ngo" userId="5bf3944dc18b954a" providerId="LiveId" clId="{72148604-CE05-4682-BCBF-93C1A5BF4878}" dt="2025-01-23T21:20:23.512" v="2972" actId="478"/>
          <ac:picMkLst>
            <pc:docMk/>
            <pc:sldMk cId="3211110926" sldId="333"/>
            <ac:picMk id="23" creationId="{490F3FE0-8BA5-B7C3-1924-D8D848AB7342}"/>
          </ac:picMkLst>
        </pc:picChg>
        <pc:cxnChg chg="add mod">
          <ac:chgData name="Tung Duong Ngo" userId="5bf3944dc18b954a" providerId="LiveId" clId="{72148604-CE05-4682-BCBF-93C1A5BF4878}" dt="2025-01-23T21:24:25.561" v="3187" actId="1035"/>
          <ac:cxnSpMkLst>
            <pc:docMk/>
            <pc:sldMk cId="3211110926" sldId="333"/>
            <ac:cxnSpMk id="18" creationId="{2742D1DA-95D7-CCF4-C392-4B52DAAD6E87}"/>
          </ac:cxnSpMkLst>
        </pc:cxnChg>
        <pc:cxnChg chg="add mod">
          <ac:chgData name="Tung Duong Ngo" userId="5bf3944dc18b954a" providerId="LiveId" clId="{72148604-CE05-4682-BCBF-93C1A5BF4878}" dt="2025-01-23T21:24:25.561" v="3187" actId="1035"/>
          <ac:cxnSpMkLst>
            <pc:docMk/>
            <pc:sldMk cId="3211110926" sldId="333"/>
            <ac:cxnSpMk id="36" creationId="{CBC7C4A4-6615-8854-D619-3899460BEA8A}"/>
          </ac:cxnSpMkLst>
        </pc:cxnChg>
        <pc:cxnChg chg="add mod">
          <ac:chgData name="Tung Duong Ngo" userId="5bf3944dc18b954a" providerId="LiveId" clId="{72148604-CE05-4682-BCBF-93C1A5BF4878}" dt="2025-01-23T21:24:25.561" v="3187" actId="1035"/>
          <ac:cxnSpMkLst>
            <pc:docMk/>
            <pc:sldMk cId="3211110926" sldId="333"/>
            <ac:cxnSpMk id="39" creationId="{3FE04FFD-0395-F498-A17F-ACB0B6BA4656}"/>
          </ac:cxnSpMkLst>
        </pc:cxnChg>
        <pc:cxnChg chg="add mod">
          <ac:chgData name="Tung Duong Ngo" userId="5bf3944dc18b954a" providerId="LiveId" clId="{72148604-CE05-4682-BCBF-93C1A5BF4878}" dt="2025-01-23T21:24:25.561" v="3187" actId="1035"/>
          <ac:cxnSpMkLst>
            <pc:docMk/>
            <pc:sldMk cId="3211110926" sldId="333"/>
            <ac:cxnSpMk id="42" creationId="{C9460161-4476-BE82-2C38-DAA921027685}"/>
          </ac:cxnSpMkLst>
        </pc:cxnChg>
        <pc:cxnChg chg="add mod">
          <ac:chgData name="Tung Duong Ngo" userId="5bf3944dc18b954a" providerId="LiveId" clId="{72148604-CE05-4682-BCBF-93C1A5BF4878}" dt="2025-01-23T21:26:41.529" v="3268" actId="14100"/>
          <ac:cxnSpMkLst>
            <pc:docMk/>
            <pc:sldMk cId="3211110926" sldId="333"/>
            <ac:cxnSpMk id="55" creationId="{873F0B79-F4A8-2770-8195-C74DD189EC73}"/>
          </ac:cxnSpMkLst>
        </pc:cxnChg>
        <pc:cxnChg chg="add mod">
          <ac:chgData name="Tung Duong Ngo" userId="5bf3944dc18b954a" providerId="LiveId" clId="{72148604-CE05-4682-BCBF-93C1A5BF4878}" dt="2025-01-23T21:26:48.121" v="3271" actId="14100"/>
          <ac:cxnSpMkLst>
            <pc:docMk/>
            <pc:sldMk cId="3211110926" sldId="333"/>
            <ac:cxnSpMk id="58" creationId="{6A88C234-139E-FFE7-FDA8-B427613D0A43}"/>
          </ac:cxnSpMkLst>
        </pc:cxnChg>
      </pc:sldChg>
      <pc:sldChg chg="addSp delSp modSp add mod modAnim modNotesTx">
        <pc:chgData name="Tung Duong Ngo" userId="5bf3944dc18b954a" providerId="LiveId" clId="{72148604-CE05-4682-BCBF-93C1A5BF4878}" dt="2025-01-24T00:29:33.319" v="3570" actId="20577"/>
        <pc:sldMkLst>
          <pc:docMk/>
          <pc:sldMk cId="3478503081" sldId="334"/>
        </pc:sldMkLst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2" creationId="{64F9554F-D162-9189-1A03-58195EB7FCF5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16" creationId="{D6594095-4A0A-2F6B-A811-68D75540DFF3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17" creationId="{9FC84857-1B7D-FFCF-0842-1EDC9C4759B3}"/>
          </ac:spMkLst>
        </pc:spChg>
        <pc:spChg chg="add mod">
          <ac:chgData name="Tung Duong Ngo" userId="5bf3944dc18b954a" providerId="LiveId" clId="{72148604-CE05-4682-BCBF-93C1A5BF4878}" dt="2025-01-24T00:29:01.431" v="3560" actId="14100"/>
          <ac:spMkLst>
            <pc:docMk/>
            <pc:sldMk cId="3478503081" sldId="334"/>
            <ac:spMk id="24" creationId="{C53B4757-54CE-ABBF-5F41-CBDDD6762942}"/>
          </ac:spMkLst>
        </pc:spChg>
        <pc:spChg chg="add mod">
          <ac:chgData name="Tung Duong Ngo" userId="5bf3944dc18b954a" providerId="LiveId" clId="{72148604-CE05-4682-BCBF-93C1A5BF4878}" dt="2025-01-24T00:29:07.772" v="3567" actId="1035"/>
          <ac:spMkLst>
            <pc:docMk/>
            <pc:sldMk cId="3478503081" sldId="334"/>
            <ac:spMk id="25" creationId="{2385129F-ADDA-DC77-2C10-EAAB131C3F3E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45" creationId="{751E5FAE-F93D-9DCA-DF69-57DA56046C07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49" creationId="{AC7916AE-7A67-1A96-F3FE-DB2DA51344D8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50" creationId="{E28EA60B-B606-E87F-BF0D-AC2D7A02C9F8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51" creationId="{F5FCCEC1-D0BF-CE21-AC04-C732989550D8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53" creationId="{24FF69F4-E963-979E-73F9-6771697C8124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61" creationId="{27556E3A-1703-E67E-22E3-A08ECF74374D}"/>
          </ac:spMkLst>
        </pc:spChg>
        <pc:spChg chg="del">
          <ac:chgData name="Tung Duong Ngo" userId="5bf3944dc18b954a" providerId="LiveId" clId="{72148604-CE05-4682-BCBF-93C1A5BF4878}" dt="2025-01-23T21:27:18.157" v="3310" actId="478"/>
          <ac:spMkLst>
            <pc:docMk/>
            <pc:sldMk cId="3478503081" sldId="334"/>
            <ac:spMk id="62" creationId="{B14BA3F3-F696-2235-D5D0-490CFC4FE986}"/>
          </ac:spMkLst>
        </pc:spChg>
        <pc:picChg chg="add mod">
          <ac:chgData name="Tung Duong Ngo" userId="5bf3944dc18b954a" providerId="LiveId" clId="{72148604-CE05-4682-BCBF-93C1A5BF4878}" dt="2025-01-24T00:26:54.299" v="3518" actId="1076"/>
          <ac:picMkLst>
            <pc:docMk/>
            <pc:sldMk cId="3478503081" sldId="334"/>
            <ac:picMk id="6" creationId="{5BA320FE-9358-865B-2B42-00E00CB3EEBB}"/>
          </ac:picMkLst>
        </pc:picChg>
        <pc:picChg chg="add mod">
          <ac:chgData name="Tung Duong Ngo" userId="5bf3944dc18b954a" providerId="LiveId" clId="{72148604-CE05-4682-BCBF-93C1A5BF4878}" dt="2025-01-24T00:26:48.619" v="3516" actId="1076"/>
          <ac:picMkLst>
            <pc:docMk/>
            <pc:sldMk cId="3478503081" sldId="334"/>
            <ac:picMk id="9" creationId="{BA21E4B3-3624-DAB5-6DD8-B67ED0C39D90}"/>
          </ac:picMkLst>
        </pc:picChg>
        <pc:picChg chg="add mod">
          <ac:chgData name="Tung Duong Ngo" userId="5bf3944dc18b954a" providerId="LiveId" clId="{72148604-CE05-4682-BCBF-93C1A5BF4878}" dt="2025-01-24T00:26:51.797" v="3517" actId="1076"/>
          <ac:picMkLst>
            <pc:docMk/>
            <pc:sldMk cId="3478503081" sldId="334"/>
            <ac:picMk id="12" creationId="{3A74D6B5-C130-6599-B0B2-0D8C1A458616}"/>
          </ac:picMkLst>
        </pc:picChg>
        <pc:cxnChg chg="add mod">
          <ac:chgData name="Tung Duong Ngo" userId="5bf3944dc18b954a" providerId="LiveId" clId="{72148604-CE05-4682-BCBF-93C1A5BF4878}" dt="2025-01-24T00:27:26.444" v="3521" actId="14100"/>
          <ac:cxnSpMkLst>
            <pc:docMk/>
            <pc:sldMk cId="3478503081" sldId="334"/>
            <ac:cxnSpMk id="15" creationId="{8AEE8AA3-5F4F-6157-D424-84F7E47DFD8A}"/>
          </ac:cxnSpMkLst>
        </pc:cxnChg>
        <pc:cxnChg chg="add mod">
          <ac:chgData name="Tung Duong Ngo" userId="5bf3944dc18b954a" providerId="LiveId" clId="{72148604-CE05-4682-BCBF-93C1A5BF4878}" dt="2025-01-24T00:27:33.204" v="3524" actId="14100"/>
          <ac:cxnSpMkLst>
            <pc:docMk/>
            <pc:sldMk cId="3478503081" sldId="334"/>
            <ac:cxnSpMk id="21" creationId="{4A139A05-9CA2-A0E8-73EC-6A0C80F3ED7D}"/>
          </ac:cxnSpMkLst>
        </pc:cxnChg>
      </pc:sldChg>
      <pc:sldChg chg="addSp delSp modSp add mod modAnim">
        <pc:chgData name="Tung Duong Ngo" userId="5bf3944dc18b954a" providerId="LiveId" clId="{72148604-CE05-4682-BCBF-93C1A5BF4878}" dt="2025-01-24T00:49:40.379" v="4353" actId="1076"/>
        <pc:sldMkLst>
          <pc:docMk/>
          <pc:sldMk cId="3728774219" sldId="335"/>
        </pc:sldMkLst>
        <pc:spChg chg="add mod">
          <ac:chgData name="Tung Duong Ngo" userId="5bf3944dc18b954a" providerId="LiveId" clId="{72148604-CE05-4682-BCBF-93C1A5BF4878}" dt="2025-01-24T00:30:43.907" v="3608" actId="1076"/>
          <ac:spMkLst>
            <pc:docMk/>
            <pc:sldMk cId="3728774219" sldId="335"/>
            <ac:spMk id="4" creationId="{07836EF1-6846-B1AD-63CF-71B3A38EB0A6}"/>
          </ac:spMkLst>
        </pc:spChg>
        <pc:spChg chg="add del mod">
          <ac:chgData name="Tung Duong Ngo" userId="5bf3944dc18b954a" providerId="LiveId" clId="{72148604-CE05-4682-BCBF-93C1A5BF4878}" dt="2025-01-24T00:30:23.896" v="3578" actId="478"/>
          <ac:spMkLst>
            <pc:docMk/>
            <pc:sldMk cId="3728774219" sldId="335"/>
            <ac:spMk id="5" creationId="{CA20CE7A-558A-802D-E70E-2753D98E5719}"/>
          </ac:spMkLst>
        </pc:spChg>
        <pc:spChg chg="add mod">
          <ac:chgData name="Tung Duong Ngo" userId="5bf3944dc18b954a" providerId="LiveId" clId="{72148604-CE05-4682-BCBF-93C1A5BF4878}" dt="2025-01-24T00:30:56.735" v="3633" actId="20577"/>
          <ac:spMkLst>
            <pc:docMk/>
            <pc:sldMk cId="3728774219" sldId="335"/>
            <ac:spMk id="7" creationId="{89040641-CBC4-528B-1A07-03AADB7E4337}"/>
          </ac:spMkLst>
        </pc:spChg>
        <pc:spChg chg="add mod">
          <ac:chgData name="Tung Duong Ngo" userId="5bf3944dc18b954a" providerId="LiveId" clId="{72148604-CE05-4682-BCBF-93C1A5BF4878}" dt="2025-01-24T00:31:01.655" v="3652" actId="20577"/>
          <ac:spMkLst>
            <pc:docMk/>
            <pc:sldMk cId="3728774219" sldId="335"/>
            <ac:spMk id="10" creationId="{35762334-3B00-6D74-DFAA-5F3DCB0CBB00}"/>
          </ac:spMkLst>
        </pc:spChg>
        <pc:spChg chg="mod">
          <ac:chgData name="Tung Duong Ngo" userId="5bf3944dc18b954a" providerId="LiveId" clId="{72148604-CE05-4682-BCBF-93C1A5BF4878}" dt="2025-01-24T00:28:17.424" v="3556" actId="20577"/>
          <ac:spMkLst>
            <pc:docMk/>
            <pc:sldMk cId="3728774219" sldId="335"/>
            <ac:spMk id="11" creationId="{D9C787C1-AD15-FD32-FDE4-79352E58486E}"/>
          </ac:spMkLst>
        </pc:spChg>
        <pc:spChg chg="add mod">
          <ac:chgData name="Tung Duong Ngo" userId="5bf3944dc18b954a" providerId="LiveId" clId="{72148604-CE05-4682-BCBF-93C1A5BF4878}" dt="2025-01-24T00:31:06.499" v="3672" actId="20577"/>
          <ac:spMkLst>
            <pc:docMk/>
            <pc:sldMk cId="3728774219" sldId="335"/>
            <ac:spMk id="13" creationId="{4B238155-2F12-64B7-21ED-12CFE3524ABF}"/>
          </ac:spMkLst>
        </pc:spChg>
        <pc:spChg chg="add mod">
          <ac:chgData name="Tung Duong Ngo" userId="5bf3944dc18b954a" providerId="LiveId" clId="{72148604-CE05-4682-BCBF-93C1A5BF4878}" dt="2025-01-24T00:31:26.991" v="3674" actId="1076"/>
          <ac:spMkLst>
            <pc:docMk/>
            <pc:sldMk cId="3728774219" sldId="335"/>
            <ac:spMk id="16" creationId="{CE12E69C-DD4B-B8D4-0B66-94F483A393CA}"/>
          </ac:spMkLst>
        </pc:spChg>
        <pc:spChg chg="add mod">
          <ac:chgData name="Tung Duong Ngo" userId="5bf3944dc18b954a" providerId="LiveId" clId="{72148604-CE05-4682-BCBF-93C1A5BF4878}" dt="2025-01-24T00:31:50.217" v="3695" actId="20577"/>
          <ac:spMkLst>
            <pc:docMk/>
            <pc:sldMk cId="3728774219" sldId="335"/>
            <ac:spMk id="17" creationId="{3C8A2944-EC15-77D5-ADDB-73ACDFBBBCCB}"/>
          </ac:spMkLst>
        </pc:spChg>
        <pc:spChg chg="add mod">
          <ac:chgData name="Tung Duong Ngo" userId="5bf3944dc18b954a" providerId="LiveId" clId="{72148604-CE05-4682-BCBF-93C1A5BF4878}" dt="2025-01-24T00:31:57.462" v="3708" actId="20577"/>
          <ac:spMkLst>
            <pc:docMk/>
            <pc:sldMk cId="3728774219" sldId="335"/>
            <ac:spMk id="18" creationId="{C8AA69A1-E032-ADF3-9E71-5A3D8C5DAEEB}"/>
          </ac:spMkLst>
        </pc:spChg>
        <pc:spChg chg="add mod">
          <ac:chgData name="Tung Duong Ngo" userId="5bf3944dc18b954a" providerId="LiveId" clId="{72148604-CE05-4682-BCBF-93C1A5BF4878}" dt="2025-01-24T00:32:07.329" v="3722" actId="20577"/>
          <ac:spMkLst>
            <pc:docMk/>
            <pc:sldMk cId="3728774219" sldId="335"/>
            <ac:spMk id="19" creationId="{19DC2BFE-0D5A-FAD5-293C-AE1DCBD2AAA0}"/>
          </ac:spMkLst>
        </pc:spChg>
        <pc:spChg chg="add mod">
          <ac:chgData name="Tung Duong Ngo" userId="5bf3944dc18b954a" providerId="LiveId" clId="{72148604-CE05-4682-BCBF-93C1A5BF4878}" dt="2025-01-24T00:32:17.670" v="3743" actId="20577"/>
          <ac:spMkLst>
            <pc:docMk/>
            <pc:sldMk cId="3728774219" sldId="335"/>
            <ac:spMk id="20" creationId="{4B969C7A-32AE-94EB-AC7D-8221A8659F43}"/>
          </ac:spMkLst>
        </pc:spChg>
        <pc:spChg chg="add mod">
          <ac:chgData name="Tung Duong Ngo" userId="5bf3944dc18b954a" providerId="LiveId" clId="{72148604-CE05-4682-BCBF-93C1A5BF4878}" dt="2025-01-24T00:49:40.379" v="4353" actId="1076"/>
          <ac:spMkLst>
            <pc:docMk/>
            <pc:sldMk cId="3728774219" sldId="335"/>
            <ac:spMk id="22" creationId="{440C264D-8B41-77FA-6ECB-BEC757F2D1A8}"/>
          </ac:spMkLst>
        </pc:spChg>
        <pc:picChg chg="add mod">
          <ac:chgData name="Tung Duong Ngo" userId="5bf3944dc18b954a" providerId="LiveId" clId="{72148604-CE05-4682-BCBF-93C1A5BF4878}" dt="2025-01-24T00:30:07.530" v="3576" actId="1076"/>
          <ac:picMkLst>
            <pc:docMk/>
            <pc:sldMk cId="3728774219" sldId="335"/>
            <ac:picMk id="3" creationId="{AFEF5C04-0DB7-334B-B3B2-6A17BD8BA0F4}"/>
          </ac:picMkLst>
        </pc:picChg>
        <pc:picChg chg="del">
          <ac:chgData name="Tung Duong Ngo" userId="5bf3944dc18b954a" providerId="LiveId" clId="{72148604-CE05-4682-BCBF-93C1A5BF4878}" dt="2025-01-24T00:27:48.943" v="3526" actId="478"/>
          <ac:picMkLst>
            <pc:docMk/>
            <pc:sldMk cId="3728774219" sldId="335"/>
            <ac:picMk id="6" creationId="{9CD19789-71DC-88CB-4BF7-13A28D791548}"/>
          </ac:picMkLst>
        </pc:picChg>
        <pc:picChg chg="del">
          <ac:chgData name="Tung Duong Ngo" userId="5bf3944dc18b954a" providerId="LiveId" clId="{72148604-CE05-4682-BCBF-93C1A5BF4878}" dt="2025-01-24T00:27:50.761" v="3528" actId="478"/>
          <ac:picMkLst>
            <pc:docMk/>
            <pc:sldMk cId="3728774219" sldId="335"/>
            <ac:picMk id="9" creationId="{4EF240A9-F166-5CC8-B0AC-89C2784EBBE5}"/>
          </ac:picMkLst>
        </pc:picChg>
        <pc:picChg chg="del">
          <ac:chgData name="Tung Duong Ngo" userId="5bf3944dc18b954a" providerId="LiveId" clId="{72148604-CE05-4682-BCBF-93C1A5BF4878}" dt="2025-01-24T00:27:52.010" v="3530" actId="478"/>
          <ac:picMkLst>
            <pc:docMk/>
            <pc:sldMk cId="3728774219" sldId="335"/>
            <ac:picMk id="12" creationId="{05F32916-72F0-20A8-AA64-E1DA444DC050}"/>
          </ac:picMkLst>
        </pc:picChg>
        <pc:cxnChg chg="del">
          <ac:chgData name="Tung Duong Ngo" userId="5bf3944dc18b954a" providerId="LiveId" clId="{72148604-CE05-4682-BCBF-93C1A5BF4878}" dt="2025-01-24T00:27:50.024" v="3527" actId="478"/>
          <ac:cxnSpMkLst>
            <pc:docMk/>
            <pc:sldMk cId="3728774219" sldId="335"/>
            <ac:cxnSpMk id="15" creationId="{9F403899-05C9-AD56-87D8-E3E4A825496F}"/>
          </ac:cxnSpMkLst>
        </pc:cxnChg>
        <pc:cxnChg chg="del">
          <ac:chgData name="Tung Duong Ngo" userId="5bf3944dc18b954a" providerId="LiveId" clId="{72148604-CE05-4682-BCBF-93C1A5BF4878}" dt="2025-01-24T00:27:51.386" v="3529" actId="478"/>
          <ac:cxnSpMkLst>
            <pc:docMk/>
            <pc:sldMk cId="3728774219" sldId="335"/>
            <ac:cxnSpMk id="21" creationId="{B08209B7-0EE5-3E9A-4AAE-2AF6ABEB1784}"/>
          </ac:cxnSpMkLst>
        </pc:cxnChg>
      </pc:sldChg>
      <pc:sldChg chg="addSp delSp modSp add mod">
        <pc:chgData name="Tung Duong Ngo" userId="5bf3944dc18b954a" providerId="LiveId" clId="{72148604-CE05-4682-BCBF-93C1A5BF4878}" dt="2025-01-24T00:34:16.904" v="3751" actId="1076"/>
        <pc:sldMkLst>
          <pc:docMk/>
          <pc:sldMk cId="459028410" sldId="336"/>
        </pc:sldMkLst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4" creationId="{A08DAF4F-E488-6F74-B4A8-62B292326902}"/>
          </ac:spMkLst>
        </pc:spChg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7" creationId="{B7185D08-5BDD-9305-CE08-F5C856EA26CC}"/>
          </ac:spMkLst>
        </pc:spChg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10" creationId="{6B682D18-B947-CAB4-41BF-079767DA1BF8}"/>
          </ac:spMkLst>
        </pc:spChg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13" creationId="{CCB3525A-58D6-BD96-E8E0-C91BCE3D1F20}"/>
          </ac:spMkLst>
        </pc:spChg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16" creationId="{FD84577A-D810-0807-975B-E73E6A57C372}"/>
          </ac:spMkLst>
        </pc:spChg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17" creationId="{9C7C7F30-9F72-EC1F-85A2-3ABA2000C615}"/>
          </ac:spMkLst>
        </pc:spChg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18" creationId="{232C8C9C-64AF-4327-5AF3-8626E47A009B}"/>
          </ac:spMkLst>
        </pc:spChg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19" creationId="{45C36414-D6AA-83F9-60DE-A6AA59BE5FCA}"/>
          </ac:spMkLst>
        </pc:spChg>
        <pc:spChg chg="del">
          <ac:chgData name="Tung Duong Ngo" userId="5bf3944dc18b954a" providerId="LiveId" clId="{72148604-CE05-4682-BCBF-93C1A5BF4878}" dt="2025-01-24T00:32:50.706" v="3745" actId="478"/>
          <ac:spMkLst>
            <pc:docMk/>
            <pc:sldMk cId="459028410" sldId="336"/>
            <ac:spMk id="20" creationId="{DC4B4088-5EE1-7DCD-C8CA-355F015B7794}"/>
          </ac:spMkLst>
        </pc:spChg>
        <pc:picChg chg="del">
          <ac:chgData name="Tung Duong Ngo" userId="5bf3944dc18b954a" providerId="LiveId" clId="{72148604-CE05-4682-BCBF-93C1A5BF4878}" dt="2025-01-24T00:32:52.404" v="3746" actId="478"/>
          <ac:picMkLst>
            <pc:docMk/>
            <pc:sldMk cId="459028410" sldId="336"/>
            <ac:picMk id="3" creationId="{55580C99-2952-A07E-C526-989B2278F045}"/>
          </ac:picMkLst>
        </pc:picChg>
        <pc:picChg chg="add mod">
          <ac:chgData name="Tung Duong Ngo" userId="5bf3944dc18b954a" providerId="LiveId" clId="{72148604-CE05-4682-BCBF-93C1A5BF4878}" dt="2025-01-24T00:34:16.904" v="3751" actId="1076"/>
          <ac:picMkLst>
            <pc:docMk/>
            <pc:sldMk cId="459028410" sldId="336"/>
            <ac:picMk id="5" creationId="{A7C3284C-AA78-E435-A54F-357F20DA3592}"/>
          </ac:picMkLst>
        </pc:picChg>
      </pc:sldChg>
      <pc:sldChg chg="addSp delSp modSp add mod">
        <pc:chgData name="Tung Duong Ngo" userId="5bf3944dc18b954a" providerId="LiveId" clId="{72148604-CE05-4682-BCBF-93C1A5BF4878}" dt="2025-01-24T00:36:52.636" v="4073" actId="1076"/>
        <pc:sldMkLst>
          <pc:docMk/>
          <pc:sldMk cId="2424151604" sldId="337"/>
        </pc:sldMkLst>
        <pc:spChg chg="add mod">
          <ac:chgData name="Tung Duong Ngo" userId="5bf3944dc18b954a" providerId="LiveId" clId="{72148604-CE05-4682-BCBF-93C1A5BF4878}" dt="2025-01-24T00:36:39.813" v="4068" actId="1076"/>
          <ac:spMkLst>
            <pc:docMk/>
            <pc:sldMk cId="2424151604" sldId="337"/>
            <ac:spMk id="2" creationId="{080597B2-4079-8A30-4F37-665D21CF8C42}"/>
          </ac:spMkLst>
        </pc:spChg>
        <pc:spChg chg="add mod">
          <ac:chgData name="Tung Duong Ngo" userId="5bf3944dc18b954a" providerId="LiveId" clId="{72148604-CE05-4682-BCBF-93C1A5BF4878}" dt="2025-01-24T00:36:41.940" v="4069" actId="1076"/>
          <ac:spMkLst>
            <pc:docMk/>
            <pc:sldMk cId="2424151604" sldId="337"/>
            <ac:spMk id="3" creationId="{FE1AF0F4-A570-13C1-4AEE-576BE6EB0F5C}"/>
          </ac:spMkLst>
        </pc:spChg>
        <pc:spChg chg="add mod">
          <ac:chgData name="Tung Duong Ngo" userId="5bf3944dc18b954a" providerId="LiveId" clId="{72148604-CE05-4682-BCBF-93C1A5BF4878}" dt="2025-01-24T00:36:45.020" v="4070" actId="1076"/>
          <ac:spMkLst>
            <pc:docMk/>
            <pc:sldMk cId="2424151604" sldId="337"/>
            <ac:spMk id="4" creationId="{D182A74F-ED50-105B-933C-420CD913DEC8}"/>
          </ac:spMkLst>
        </pc:spChg>
        <pc:spChg chg="add mod">
          <ac:chgData name="Tung Duong Ngo" userId="5bf3944dc18b954a" providerId="LiveId" clId="{72148604-CE05-4682-BCBF-93C1A5BF4878}" dt="2025-01-24T00:36:46.140" v="4071" actId="1076"/>
          <ac:spMkLst>
            <pc:docMk/>
            <pc:sldMk cId="2424151604" sldId="337"/>
            <ac:spMk id="6" creationId="{B7D53D03-4FFA-C5C9-EB0A-686F1B315D67}"/>
          </ac:spMkLst>
        </pc:spChg>
        <pc:spChg chg="add mod">
          <ac:chgData name="Tung Duong Ngo" userId="5bf3944dc18b954a" providerId="LiveId" clId="{72148604-CE05-4682-BCBF-93C1A5BF4878}" dt="2025-01-24T00:36:47.700" v="4072" actId="1076"/>
          <ac:spMkLst>
            <pc:docMk/>
            <pc:sldMk cId="2424151604" sldId="337"/>
            <ac:spMk id="7" creationId="{07B76B3B-E6BD-D83C-4DC4-1441B38F629E}"/>
          </ac:spMkLst>
        </pc:spChg>
        <pc:spChg chg="add mod">
          <ac:chgData name="Tung Duong Ngo" userId="5bf3944dc18b954a" providerId="LiveId" clId="{72148604-CE05-4682-BCBF-93C1A5BF4878}" dt="2025-01-24T00:36:52.636" v="4073" actId="1076"/>
          <ac:spMkLst>
            <pc:docMk/>
            <pc:sldMk cId="2424151604" sldId="337"/>
            <ac:spMk id="9" creationId="{ADB8F91D-A19C-4A53-4B11-88F96E44776D}"/>
          </ac:spMkLst>
        </pc:spChg>
        <pc:picChg chg="del">
          <ac:chgData name="Tung Duong Ngo" userId="5bf3944dc18b954a" providerId="LiveId" clId="{72148604-CE05-4682-BCBF-93C1A5BF4878}" dt="2025-01-24T00:34:44.182" v="3753" actId="478"/>
          <ac:picMkLst>
            <pc:docMk/>
            <pc:sldMk cId="2424151604" sldId="337"/>
            <ac:picMk id="5" creationId="{2DF90EDF-1FC5-A00E-6A78-A6A1C58AE289}"/>
          </ac:picMkLst>
        </pc:picChg>
      </pc:sldChg>
      <pc:sldChg chg="delSp modSp add mod ord modAnim">
        <pc:chgData name="Tung Duong Ngo" userId="5bf3944dc18b954a" providerId="LiveId" clId="{72148604-CE05-4682-BCBF-93C1A5BF4878}" dt="2025-01-24T00:40:31.078" v="4189"/>
        <pc:sldMkLst>
          <pc:docMk/>
          <pc:sldMk cId="3233642907" sldId="338"/>
        </pc:sldMkLst>
        <pc:spChg chg="mod">
          <ac:chgData name="Tung Duong Ngo" userId="5bf3944dc18b954a" providerId="LiveId" clId="{72148604-CE05-4682-BCBF-93C1A5BF4878}" dt="2025-01-24T00:40:09.938" v="4185" actId="1036"/>
          <ac:spMkLst>
            <pc:docMk/>
            <pc:sldMk cId="3233642907" sldId="338"/>
            <ac:spMk id="4" creationId="{C0866658-68F7-699E-E80B-4649322F2549}"/>
          </ac:spMkLst>
        </pc:spChg>
        <pc:spChg chg="mod">
          <ac:chgData name="Tung Duong Ngo" userId="5bf3944dc18b954a" providerId="LiveId" clId="{72148604-CE05-4682-BCBF-93C1A5BF4878}" dt="2025-01-24T00:40:09.938" v="4185" actId="1036"/>
          <ac:spMkLst>
            <pc:docMk/>
            <pc:sldMk cId="3233642907" sldId="338"/>
            <ac:spMk id="7" creationId="{06931E27-7913-E698-29E5-8D6450DE5A5A}"/>
          </ac:spMkLst>
        </pc:spChg>
        <pc:spChg chg="del">
          <ac:chgData name="Tung Duong Ngo" userId="5bf3944dc18b954a" providerId="LiveId" clId="{72148604-CE05-4682-BCBF-93C1A5BF4878}" dt="2025-01-24T00:39:46.749" v="4156" actId="478"/>
          <ac:spMkLst>
            <pc:docMk/>
            <pc:sldMk cId="3233642907" sldId="338"/>
            <ac:spMk id="10" creationId="{C38950AE-B0AA-2C83-2BD2-9F0CE06E6FF9}"/>
          </ac:spMkLst>
        </pc:spChg>
        <pc:spChg chg="mod">
          <ac:chgData name="Tung Duong Ngo" userId="5bf3944dc18b954a" providerId="LiveId" clId="{72148604-CE05-4682-BCBF-93C1A5BF4878}" dt="2025-01-24T00:38:55.706" v="4106" actId="20577"/>
          <ac:spMkLst>
            <pc:docMk/>
            <pc:sldMk cId="3233642907" sldId="338"/>
            <ac:spMk id="11" creationId="{7B6481D4-E845-FDD9-C8FE-FD7CDDA8EF68}"/>
          </ac:spMkLst>
        </pc:spChg>
        <pc:spChg chg="del">
          <ac:chgData name="Tung Duong Ngo" userId="5bf3944dc18b954a" providerId="LiveId" clId="{72148604-CE05-4682-BCBF-93C1A5BF4878}" dt="2025-01-24T00:39:48.011" v="4158" actId="478"/>
          <ac:spMkLst>
            <pc:docMk/>
            <pc:sldMk cId="3233642907" sldId="338"/>
            <ac:spMk id="13" creationId="{28E0B59D-D556-310D-0B33-C1DB48E22BBD}"/>
          </ac:spMkLst>
        </pc:spChg>
        <pc:spChg chg="mod">
          <ac:chgData name="Tung Duong Ngo" userId="5bf3944dc18b954a" providerId="LiveId" clId="{72148604-CE05-4682-BCBF-93C1A5BF4878}" dt="2025-01-24T00:40:17.163" v="4186" actId="1076"/>
          <ac:spMkLst>
            <pc:docMk/>
            <pc:sldMk cId="3233642907" sldId="338"/>
            <ac:spMk id="16" creationId="{66F4A5BC-5F8A-B568-E70D-CD3B35B2EBA8}"/>
          </ac:spMkLst>
        </pc:spChg>
        <pc:spChg chg="mod">
          <ac:chgData name="Tung Duong Ngo" userId="5bf3944dc18b954a" providerId="LiveId" clId="{72148604-CE05-4682-BCBF-93C1A5BF4878}" dt="2025-01-24T00:40:17.163" v="4186" actId="1076"/>
          <ac:spMkLst>
            <pc:docMk/>
            <pc:sldMk cId="3233642907" sldId="338"/>
            <ac:spMk id="17" creationId="{82324068-1393-97D2-F66A-07D3C77B27B1}"/>
          </ac:spMkLst>
        </pc:spChg>
        <pc:spChg chg="del">
          <ac:chgData name="Tung Duong Ngo" userId="5bf3944dc18b954a" providerId="LiveId" clId="{72148604-CE05-4682-BCBF-93C1A5BF4878}" dt="2025-01-24T00:39:47.387" v="4157" actId="478"/>
          <ac:spMkLst>
            <pc:docMk/>
            <pc:sldMk cId="3233642907" sldId="338"/>
            <ac:spMk id="18" creationId="{FB9199B1-BEFE-D0F6-C2FB-7DD425F3A1BF}"/>
          </ac:spMkLst>
        </pc:spChg>
        <pc:spChg chg="del">
          <ac:chgData name="Tung Duong Ngo" userId="5bf3944dc18b954a" providerId="LiveId" clId="{72148604-CE05-4682-BCBF-93C1A5BF4878}" dt="2025-01-24T00:39:29.776" v="4154" actId="478"/>
          <ac:spMkLst>
            <pc:docMk/>
            <pc:sldMk cId="3233642907" sldId="338"/>
            <ac:spMk id="19" creationId="{C594B585-6F53-B796-50D7-F356D397CAB7}"/>
          </ac:spMkLst>
        </pc:spChg>
        <pc:spChg chg="del">
          <ac:chgData name="Tung Duong Ngo" userId="5bf3944dc18b954a" providerId="LiveId" clId="{72148604-CE05-4682-BCBF-93C1A5BF4878}" dt="2025-01-24T00:39:30.435" v="4155" actId="478"/>
          <ac:spMkLst>
            <pc:docMk/>
            <pc:sldMk cId="3233642907" sldId="338"/>
            <ac:spMk id="20" creationId="{6BFFFFFF-FCF9-1426-1624-06D52D0ECA22}"/>
          </ac:spMkLst>
        </pc:spChg>
        <pc:picChg chg="mod">
          <ac:chgData name="Tung Duong Ngo" userId="5bf3944dc18b954a" providerId="LiveId" clId="{72148604-CE05-4682-BCBF-93C1A5BF4878}" dt="2025-01-24T00:40:21.347" v="4188" actId="1076"/>
          <ac:picMkLst>
            <pc:docMk/>
            <pc:sldMk cId="3233642907" sldId="338"/>
            <ac:picMk id="3" creationId="{B2304460-9C8B-E282-5809-3B96C625C17D}"/>
          </ac:picMkLst>
        </pc:picChg>
      </pc:sldChg>
      <pc:sldMasterChg chg="modSldLayout">
        <pc:chgData name="Tung Duong Ngo" userId="5bf3944dc18b954a" providerId="LiveId" clId="{72148604-CE05-4682-BCBF-93C1A5BF4878}" dt="2025-01-23T21:21:42.386" v="3009" actId="1037"/>
        <pc:sldMasterMkLst>
          <pc:docMk/>
          <pc:sldMasterMk cId="2421892756" sldId="2147483674"/>
        </pc:sldMasterMkLst>
        <pc:sldLayoutChg chg="addSp delSp modSp mod">
          <pc:chgData name="Tung Duong Ngo" userId="5bf3944dc18b954a" providerId="LiveId" clId="{72148604-CE05-4682-BCBF-93C1A5BF4878}" dt="2025-01-23T21:21:42.386" v="3009" actId="1037"/>
          <pc:sldLayoutMkLst>
            <pc:docMk/>
            <pc:sldMasterMk cId="2421892756" sldId="2147483674"/>
            <pc:sldLayoutMk cId="2768667504" sldId="2147483686"/>
          </pc:sldLayoutMkLst>
          <pc:spChg chg="del">
            <ac:chgData name="Tung Duong Ngo" userId="5bf3944dc18b954a" providerId="LiveId" clId="{72148604-CE05-4682-BCBF-93C1A5BF4878}" dt="2025-01-23T21:21:01.700" v="2981" actId="478"/>
            <ac:spMkLst>
              <pc:docMk/>
              <pc:sldMasterMk cId="2421892756" sldId="2147483674"/>
              <pc:sldLayoutMk cId="2768667504" sldId="2147483686"/>
              <ac:spMk id="9" creationId="{13EE9CF2-FB0C-4163-8B16-94B4B40B49C2}"/>
            </ac:spMkLst>
          </pc:spChg>
          <pc:picChg chg="add mod">
            <ac:chgData name="Tung Duong Ngo" userId="5bf3944dc18b954a" providerId="LiveId" clId="{72148604-CE05-4682-BCBF-93C1A5BF4878}" dt="2025-01-23T21:21:42.386" v="3009" actId="1037"/>
            <ac:picMkLst>
              <pc:docMk/>
              <pc:sldMasterMk cId="2421892756" sldId="2147483674"/>
              <pc:sldLayoutMk cId="2768667504" sldId="2147483686"/>
              <ac:picMk id="4" creationId="{CBEB8BA2-5277-9A65-E012-D0E5D2C6BBA4}"/>
            </ac:picMkLst>
          </pc:picChg>
          <pc:picChg chg="del">
            <ac:chgData name="Tung Duong Ngo" userId="5bf3944dc18b954a" providerId="LiveId" clId="{72148604-CE05-4682-BCBF-93C1A5BF4878}" dt="2025-01-23T21:20:59.771" v="2980" actId="478"/>
            <ac:picMkLst>
              <pc:docMk/>
              <pc:sldMasterMk cId="2421892756" sldId="2147483674"/>
              <pc:sldLayoutMk cId="2768667504" sldId="2147483686"/>
              <ac:picMk id="1026" creationId="{FC832FE6-533B-4801-81F3-7D00D66D05A8}"/>
            </ac:picMkLst>
          </pc:picChg>
          <pc:cxnChg chg="mod">
            <ac:chgData name="Tung Duong Ngo" userId="5bf3944dc18b954a" providerId="LiveId" clId="{72148604-CE05-4682-BCBF-93C1A5BF4878}" dt="2025-01-23T21:21:33.945" v="3002" actId="14100"/>
            <ac:cxnSpMkLst>
              <pc:docMk/>
              <pc:sldMasterMk cId="2421892756" sldId="2147483674"/>
              <pc:sldLayoutMk cId="2768667504" sldId="2147483686"/>
              <ac:cxnSpMk id="11" creationId="{C9FE08A7-32CB-4607-9E4E-849D64A258E6}"/>
            </ac:cxnSpMkLst>
          </pc:cxn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28F55-7BE3-4B87-B670-1C3F16FA8E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42D191F-436E-49BB-AEF0-535B681F636F}">
      <dgm:prSet phldrT="[Text]"/>
      <dgm:spPr/>
      <dgm:t>
        <a:bodyPr/>
        <a:lstStyle/>
        <a:p>
          <a:r>
            <a:rPr lang="en-US" dirty="0"/>
            <a:t>Regular</a:t>
          </a:r>
        </a:p>
      </dgm:t>
    </dgm:pt>
    <dgm:pt modelId="{A9AA9245-1485-4612-BE48-1FB9D58E5D45}" type="parTrans" cxnId="{E1407F46-ED7D-49FE-A4E3-1422BCE0E49C}">
      <dgm:prSet/>
      <dgm:spPr/>
      <dgm:t>
        <a:bodyPr/>
        <a:lstStyle/>
        <a:p>
          <a:endParaRPr lang="en-US"/>
        </a:p>
      </dgm:t>
    </dgm:pt>
    <dgm:pt modelId="{81BA9E36-A47A-4E15-8689-80F95958C91C}" type="sibTrans" cxnId="{E1407F46-ED7D-49FE-A4E3-1422BCE0E49C}">
      <dgm:prSet/>
      <dgm:spPr/>
      <dgm:t>
        <a:bodyPr/>
        <a:lstStyle/>
        <a:p>
          <a:endParaRPr lang="en-US"/>
        </a:p>
      </dgm:t>
    </dgm:pt>
    <dgm:pt modelId="{021B1239-A01C-4DB3-A76A-50C28D47A741}">
      <dgm:prSet phldrT="[Text]"/>
      <dgm:spPr/>
      <dgm:t>
        <a:bodyPr/>
        <a:lstStyle/>
        <a:p>
          <a:r>
            <a:rPr lang="en-US" dirty="0"/>
            <a:t>Premium</a:t>
          </a:r>
        </a:p>
      </dgm:t>
    </dgm:pt>
    <dgm:pt modelId="{960BDE6B-21C3-4279-ABCC-A37AF5A47DBB}" type="parTrans" cxnId="{C048BAEE-BAC5-48B4-A070-325DB29B34C8}">
      <dgm:prSet/>
      <dgm:spPr/>
      <dgm:t>
        <a:bodyPr/>
        <a:lstStyle/>
        <a:p>
          <a:endParaRPr lang="en-US"/>
        </a:p>
      </dgm:t>
    </dgm:pt>
    <dgm:pt modelId="{A21BBACE-D9FA-445B-8FF9-873D4C743968}" type="sibTrans" cxnId="{C048BAEE-BAC5-48B4-A070-325DB29B34C8}">
      <dgm:prSet/>
      <dgm:spPr/>
      <dgm:t>
        <a:bodyPr/>
        <a:lstStyle/>
        <a:p>
          <a:endParaRPr lang="en-US"/>
        </a:p>
      </dgm:t>
    </dgm:pt>
    <dgm:pt modelId="{38A47333-AF31-4B3F-967A-79DD3072BFC0}">
      <dgm:prSet phldrT="[Text]"/>
      <dgm:spPr/>
      <dgm:t>
        <a:bodyPr/>
        <a:lstStyle/>
        <a:p>
          <a:r>
            <a:rPr lang="en-US" dirty="0"/>
            <a:t>Deluxe</a:t>
          </a:r>
        </a:p>
      </dgm:t>
    </dgm:pt>
    <dgm:pt modelId="{4DC5BDE3-01EC-432F-8308-BE71059B8C1A}" type="parTrans" cxnId="{DA790C4A-434F-468D-A90C-C0B27F28E76F}">
      <dgm:prSet/>
      <dgm:spPr/>
      <dgm:t>
        <a:bodyPr/>
        <a:lstStyle/>
        <a:p>
          <a:endParaRPr lang="en-US"/>
        </a:p>
      </dgm:t>
    </dgm:pt>
    <dgm:pt modelId="{45071057-68D5-410A-B198-894A67184AC4}" type="sibTrans" cxnId="{DA790C4A-434F-468D-A90C-C0B27F28E76F}">
      <dgm:prSet/>
      <dgm:spPr/>
      <dgm:t>
        <a:bodyPr/>
        <a:lstStyle/>
        <a:p>
          <a:endParaRPr lang="en-US"/>
        </a:p>
      </dgm:t>
    </dgm:pt>
    <dgm:pt modelId="{7456017A-94BB-448F-9B92-93FA676CFFED}" type="pres">
      <dgm:prSet presAssocID="{85428F55-7BE3-4B87-B670-1C3F16FA8E71}" presName="diagram" presStyleCnt="0">
        <dgm:presLayoutVars>
          <dgm:dir/>
          <dgm:resizeHandles val="exact"/>
        </dgm:presLayoutVars>
      </dgm:prSet>
      <dgm:spPr/>
    </dgm:pt>
    <dgm:pt modelId="{749CD52B-2190-40B7-9E5F-E51435D16BCF}" type="pres">
      <dgm:prSet presAssocID="{842D191F-436E-49BB-AEF0-535B681F636F}" presName="node" presStyleLbl="node1" presStyleIdx="0" presStyleCnt="3">
        <dgm:presLayoutVars>
          <dgm:bulletEnabled val="1"/>
        </dgm:presLayoutVars>
      </dgm:prSet>
      <dgm:spPr/>
    </dgm:pt>
    <dgm:pt modelId="{8BEED3BC-0C80-4FAD-AFFA-52E57CCF3189}" type="pres">
      <dgm:prSet presAssocID="{81BA9E36-A47A-4E15-8689-80F95958C91C}" presName="sibTrans" presStyleCnt="0"/>
      <dgm:spPr/>
    </dgm:pt>
    <dgm:pt modelId="{3BC161C8-9992-478D-BB52-9AFC7678C574}" type="pres">
      <dgm:prSet presAssocID="{021B1239-A01C-4DB3-A76A-50C28D47A741}" presName="node" presStyleLbl="node1" presStyleIdx="1" presStyleCnt="3">
        <dgm:presLayoutVars>
          <dgm:bulletEnabled val="1"/>
        </dgm:presLayoutVars>
      </dgm:prSet>
      <dgm:spPr/>
    </dgm:pt>
    <dgm:pt modelId="{80BD4E26-6158-4638-B721-39452DA76090}" type="pres">
      <dgm:prSet presAssocID="{A21BBACE-D9FA-445B-8FF9-873D4C743968}" presName="sibTrans" presStyleCnt="0"/>
      <dgm:spPr/>
    </dgm:pt>
    <dgm:pt modelId="{53A06F9E-8E5F-49BB-AAF5-14282C0E0272}" type="pres">
      <dgm:prSet presAssocID="{38A47333-AF31-4B3F-967A-79DD3072BFC0}" presName="node" presStyleLbl="node1" presStyleIdx="2" presStyleCnt="3" custLinFactNeighborY="0">
        <dgm:presLayoutVars>
          <dgm:bulletEnabled val="1"/>
        </dgm:presLayoutVars>
      </dgm:prSet>
      <dgm:spPr/>
    </dgm:pt>
  </dgm:ptLst>
  <dgm:cxnLst>
    <dgm:cxn modelId="{6152635C-E958-497B-8EAF-810E72AA04E3}" type="presOf" srcId="{38A47333-AF31-4B3F-967A-79DD3072BFC0}" destId="{53A06F9E-8E5F-49BB-AAF5-14282C0E0272}" srcOrd="0" destOrd="0" presId="urn:microsoft.com/office/officeart/2005/8/layout/default"/>
    <dgm:cxn modelId="{E1407F46-ED7D-49FE-A4E3-1422BCE0E49C}" srcId="{85428F55-7BE3-4B87-B670-1C3F16FA8E71}" destId="{842D191F-436E-49BB-AEF0-535B681F636F}" srcOrd="0" destOrd="0" parTransId="{A9AA9245-1485-4612-BE48-1FB9D58E5D45}" sibTransId="{81BA9E36-A47A-4E15-8689-80F95958C91C}"/>
    <dgm:cxn modelId="{DA790C4A-434F-468D-A90C-C0B27F28E76F}" srcId="{85428F55-7BE3-4B87-B670-1C3F16FA8E71}" destId="{38A47333-AF31-4B3F-967A-79DD3072BFC0}" srcOrd="2" destOrd="0" parTransId="{4DC5BDE3-01EC-432F-8308-BE71059B8C1A}" sibTransId="{45071057-68D5-410A-B198-894A67184AC4}"/>
    <dgm:cxn modelId="{F3304895-B441-4732-BC09-DEE01412BB6F}" type="presOf" srcId="{85428F55-7BE3-4B87-B670-1C3F16FA8E71}" destId="{7456017A-94BB-448F-9B92-93FA676CFFED}" srcOrd="0" destOrd="0" presId="urn:microsoft.com/office/officeart/2005/8/layout/default"/>
    <dgm:cxn modelId="{BC42CCD9-5878-4F3C-B831-F8B51BD54115}" type="presOf" srcId="{842D191F-436E-49BB-AEF0-535B681F636F}" destId="{749CD52B-2190-40B7-9E5F-E51435D16BCF}" srcOrd="0" destOrd="0" presId="urn:microsoft.com/office/officeart/2005/8/layout/default"/>
    <dgm:cxn modelId="{6920BBDF-0F7C-4477-BDBE-6F3FA5103813}" type="presOf" srcId="{021B1239-A01C-4DB3-A76A-50C28D47A741}" destId="{3BC161C8-9992-478D-BB52-9AFC7678C574}" srcOrd="0" destOrd="0" presId="urn:microsoft.com/office/officeart/2005/8/layout/default"/>
    <dgm:cxn modelId="{C048BAEE-BAC5-48B4-A070-325DB29B34C8}" srcId="{85428F55-7BE3-4B87-B670-1C3F16FA8E71}" destId="{021B1239-A01C-4DB3-A76A-50C28D47A741}" srcOrd="1" destOrd="0" parTransId="{960BDE6B-21C3-4279-ABCC-A37AF5A47DBB}" sibTransId="{A21BBACE-D9FA-445B-8FF9-873D4C743968}"/>
    <dgm:cxn modelId="{EEBB5DBB-40C8-4A44-832D-4AA0D7EDCEF2}" type="presParOf" srcId="{7456017A-94BB-448F-9B92-93FA676CFFED}" destId="{749CD52B-2190-40B7-9E5F-E51435D16BCF}" srcOrd="0" destOrd="0" presId="urn:microsoft.com/office/officeart/2005/8/layout/default"/>
    <dgm:cxn modelId="{B8DD64FF-F708-41E8-8CD7-2C9BE53E7BF1}" type="presParOf" srcId="{7456017A-94BB-448F-9B92-93FA676CFFED}" destId="{8BEED3BC-0C80-4FAD-AFFA-52E57CCF3189}" srcOrd="1" destOrd="0" presId="urn:microsoft.com/office/officeart/2005/8/layout/default"/>
    <dgm:cxn modelId="{44BE530D-E5A9-4340-9918-04FEF9778B5F}" type="presParOf" srcId="{7456017A-94BB-448F-9B92-93FA676CFFED}" destId="{3BC161C8-9992-478D-BB52-9AFC7678C574}" srcOrd="2" destOrd="0" presId="urn:microsoft.com/office/officeart/2005/8/layout/default"/>
    <dgm:cxn modelId="{68A12AF0-9062-4629-A567-70442DEC8CA6}" type="presParOf" srcId="{7456017A-94BB-448F-9B92-93FA676CFFED}" destId="{80BD4E26-6158-4638-B721-39452DA76090}" srcOrd="3" destOrd="0" presId="urn:microsoft.com/office/officeart/2005/8/layout/default"/>
    <dgm:cxn modelId="{CE9C681B-EB98-468D-A14E-54C28F7BB2BB}" type="presParOf" srcId="{7456017A-94BB-448F-9B92-93FA676CFFED}" destId="{53A06F9E-8E5F-49BB-AAF5-14282C0E027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3F26AE-608A-41F7-8F9B-1FDF0F2BBE31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54358C-D1C4-46BA-8EEF-D1E09A5E143C}">
      <dgm:prSet phldrT="[Text]"/>
      <dgm:spPr/>
      <dgm:t>
        <a:bodyPr/>
        <a:lstStyle/>
        <a:p>
          <a:r>
            <a:rPr lang="en-US" dirty="0"/>
            <a:t>Existing code</a:t>
          </a:r>
        </a:p>
      </dgm:t>
    </dgm:pt>
    <dgm:pt modelId="{032B2906-9775-4D6B-9538-65AFF238E0AE}" type="parTrans" cxnId="{69BD44DA-3164-4121-AB0E-F11E8DF22042}">
      <dgm:prSet/>
      <dgm:spPr/>
      <dgm:t>
        <a:bodyPr/>
        <a:lstStyle/>
        <a:p>
          <a:endParaRPr lang="en-US"/>
        </a:p>
      </dgm:t>
    </dgm:pt>
    <dgm:pt modelId="{5172F0C3-4333-4324-AA34-34680B865B85}" type="sibTrans" cxnId="{69BD44DA-3164-4121-AB0E-F11E8DF22042}">
      <dgm:prSet/>
      <dgm:spPr/>
      <dgm:t>
        <a:bodyPr/>
        <a:lstStyle/>
        <a:p>
          <a:endParaRPr lang="en-US"/>
        </a:p>
      </dgm:t>
    </dgm:pt>
    <dgm:pt modelId="{D0163FF5-28C0-4C68-8ED2-01A03AE8F27A}">
      <dgm:prSet phldrT="[Text]" phldr="1"/>
      <dgm:spPr/>
      <dgm:t>
        <a:bodyPr/>
        <a:lstStyle/>
        <a:p>
          <a:endParaRPr lang="en-US" dirty="0"/>
        </a:p>
      </dgm:t>
    </dgm:pt>
    <dgm:pt modelId="{0CF77636-F628-4BCB-8B5A-2A4E621346C9}" type="parTrans" cxnId="{DC92C231-490D-4969-86DC-266D20BA5F4D}">
      <dgm:prSet/>
      <dgm:spPr/>
      <dgm:t>
        <a:bodyPr/>
        <a:lstStyle/>
        <a:p>
          <a:endParaRPr lang="en-US"/>
        </a:p>
      </dgm:t>
    </dgm:pt>
    <dgm:pt modelId="{94FD505B-446B-40D1-AD6E-71B92315EBE5}" type="sibTrans" cxnId="{DC92C231-490D-4969-86DC-266D20BA5F4D}">
      <dgm:prSet/>
      <dgm:spPr/>
      <dgm:t>
        <a:bodyPr/>
        <a:lstStyle/>
        <a:p>
          <a:endParaRPr lang="en-US"/>
        </a:p>
      </dgm:t>
    </dgm:pt>
    <dgm:pt modelId="{A9FE096F-02AD-48BD-AAD2-CB6BC6098009}">
      <dgm:prSet phldrT="[Text]"/>
      <dgm:spPr/>
      <dgm:t>
        <a:bodyPr/>
        <a:lstStyle/>
        <a:p>
          <a:r>
            <a:rPr lang="en-US" dirty="0"/>
            <a:t>Existing products</a:t>
          </a:r>
        </a:p>
      </dgm:t>
    </dgm:pt>
    <dgm:pt modelId="{177CC44C-B58C-48FF-ADA0-341BAE45230E}" type="parTrans" cxnId="{67EA2756-C1B8-4E89-B21C-1188A9879F6F}">
      <dgm:prSet/>
      <dgm:spPr/>
      <dgm:t>
        <a:bodyPr/>
        <a:lstStyle/>
        <a:p>
          <a:endParaRPr lang="en-US"/>
        </a:p>
      </dgm:t>
    </dgm:pt>
    <dgm:pt modelId="{255EAAE1-8432-4586-98F6-3B570D39DD17}" type="sibTrans" cxnId="{67EA2756-C1B8-4E89-B21C-1188A9879F6F}">
      <dgm:prSet/>
      <dgm:spPr/>
      <dgm:t>
        <a:bodyPr/>
        <a:lstStyle/>
        <a:p>
          <a:endParaRPr lang="en-US"/>
        </a:p>
      </dgm:t>
    </dgm:pt>
    <dgm:pt modelId="{50D4E386-EFC4-4965-AD3E-FA27C12F3ED9}">
      <dgm:prSet phldrT="[Text]" phldr="1"/>
      <dgm:spPr/>
      <dgm:t>
        <a:bodyPr/>
        <a:lstStyle/>
        <a:p>
          <a:endParaRPr lang="en-US" dirty="0"/>
        </a:p>
      </dgm:t>
    </dgm:pt>
    <dgm:pt modelId="{D9ECFDAF-4963-409C-924C-4C7A732A4ADC}" type="sibTrans" cxnId="{BA9B39A9-D8FE-45CE-878C-6A30D10D7CB0}">
      <dgm:prSet/>
      <dgm:spPr/>
      <dgm:t>
        <a:bodyPr/>
        <a:lstStyle/>
        <a:p>
          <a:endParaRPr lang="en-US"/>
        </a:p>
      </dgm:t>
    </dgm:pt>
    <dgm:pt modelId="{9695DFAE-7522-4A69-99A7-C55CDE0311B9}" type="parTrans" cxnId="{BA9B39A9-D8FE-45CE-878C-6A30D10D7CB0}">
      <dgm:prSet/>
      <dgm:spPr/>
      <dgm:t>
        <a:bodyPr/>
        <a:lstStyle/>
        <a:p>
          <a:endParaRPr lang="en-US"/>
        </a:p>
      </dgm:t>
    </dgm:pt>
    <dgm:pt modelId="{2DC09BBD-C1C3-4FE7-9D6D-F7E1057C82BA}">
      <dgm:prSet phldrT="[Text]"/>
      <dgm:spPr/>
      <dgm:t>
        <a:bodyPr/>
        <a:lstStyle/>
        <a:p>
          <a:endParaRPr lang="en-US" dirty="0"/>
        </a:p>
      </dgm:t>
    </dgm:pt>
    <dgm:pt modelId="{9AA7093A-D024-4F2C-918D-8F9FE5FEAF97}" type="parTrans" cxnId="{145F4103-96D1-4899-91A0-17A38B5AF133}">
      <dgm:prSet/>
      <dgm:spPr/>
      <dgm:t>
        <a:bodyPr/>
        <a:lstStyle/>
        <a:p>
          <a:endParaRPr lang="en-US"/>
        </a:p>
      </dgm:t>
    </dgm:pt>
    <dgm:pt modelId="{DC5D930A-C671-4432-B475-7914AFE00CCA}" type="sibTrans" cxnId="{145F4103-96D1-4899-91A0-17A38B5AF133}">
      <dgm:prSet/>
      <dgm:spPr/>
      <dgm:t>
        <a:bodyPr/>
        <a:lstStyle/>
        <a:p>
          <a:endParaRPr lang="en-US"/>
        </a:p>
      </dgm:t>
    </dgm:pt>
    <dgm:pt modelId="{3D1391DD-97DA-4722-A7C1-048169C880EE}">
      <dgm:prSet phldrT="[Text]"/>
      <dgm:spPr/>
      <dgm:t>
        <a:bodyPr/>
        <a:lstStyle/>
        <a:p>
          <a:r>
            <a:rPr lang="en-US" dirty="0"/>
            <a:t>Existing skills</a:t>
          </a:r>
        </a:p>
      </dgm:t>
    </dgm:pt>
    <dgm:pt modelId="{074DA371-4BBF-46C6-873C-08A07E99C038}" type="parTrans" cxnId="{8F864A6A-39EA-4615-A2C4-BB1D6C69EE00}">
      <dgm:prSet/>
      <dgm:spPr/>
      <dgm:t>
        <a:bodyPr/>
        <a:lstStyle/>
        <a:p>
          <a:endParaRPr lang="en-US"/>
        </a:p>
      </dgm:t>
    </dgm:pt>
    <dgm:pt modelId="{A1897A13-779F-4D88-B37C-757A3483E01A}" type="sibTrans" cxnId="{8F864A6A-39EA-4615-A2C4-BB1D6C69EE00}">
      <dgm:prSet/>
      <dgm:spPr/>
      <dgm:t>
        <a:bodyPr/>
        <a:lstStyle/>
        <a:p>
          <a:endParaRPr lang="en-US"/>
        </a:p>
      </dgm:t>
    </dgm:pt>
    <dgm:pt modelId="{CC52777B-9AF2-42E6-AD97-52DBCDF4727D}" type="pres">
      <dgm:prSet presAssocID="{2A3F26AE-608A-41F7-8F9B-1FDF0F2BBE31}" presName="Name0" presStyleCnt="0">
        <dgm:presLayoutVars>
          <dgm:dir/>
          <dgm:resizeHandles val="exact"/>
        </dgm:presLayoutVars>
      </dgm:prSet>
      <dgm:spPr/>
    </dgm:pt>
    <dgm:pt modelId="{C2DB038E-CE23-4C8F-8A68-CB8F9C13DAF8}" type="pres">
      <dgm:prSet presAssocID="{50D4E386-EFC4-4965-AD3E-FA27C12F3ED9}" presName="node" presStyleLbl="node1" presStyleIdx="0" presStyleCnt="3">
        <dgm:presLayoutVars>
          <dgm:bulletEnabled val="1"/>
        </dgm:presLayoutVars>
      </dgm:prSet>
      <dgm:spPr/>
    </dgm:pt>
    <dgm:pt modelId="{637F0327-C805-4863-A1EA-F103FC7438F2}" type="pres">
      <dgm:prSet presAssocID="{D9ECFDAF-4963-409C-924C-4C7A732A4ADC}" presName="sibTrans" presStyleCnt="0"/>
      <dgm:spPr/>
    </dgm:pt>
    <dgm:pt modelId="{1522C191-AA08-4679-93D5-5AB2E298E148}" type="pres">
      <dgm:prSet presAssocID="{D0163FF5-28C0-4C68-8ED2-01A03AE8F27A}" presName="node" presStyleLbl="node1" presStyleIdx="1" presStyleCnt="3">
        <dgm:presLayoutVars>
          <dgm:bulletEnabled val="1"/>
        </dgm:presLayoutVars>
      </dgm:prSet>
      <dgm:spPr/>
    </dgm:pt>
    <dgm:pt modelId="{A52EB86B-673B-4E93-AA39-4339DFFC83EE}" type="pres">
      <dgm:prSet presAssocID="{94FD505B-446B-40D1-AD6E-71B92315EBE5}" presName="sibTrans" presStyleCnt="0"/>
      <dgm:spPr/>
    </dgm:pt>
    <dgm:pt modelId="{00FF9D65-7DB5-4DDC-8D99-4F47DD48E1D7}" type="pres">
      <dgm:prSet presAssocID="{2DC09BBD-C1C3-4FE7-9D6D-F7E1057C82BA}" presName="node" presStyleLbl="node1" presStyleIdx="2" presStyleCnt="3">
        <dgm:presLayoutVars>
          <dgm:bulletEnabled val="1"/>
        </dgm:presLayoutVars>
      </dgm:prSet>
      <dgm:spPr/>
    </dgm:pt>
  </dgm:ptLst>
  <dgm:cxnLst>
    <dgm:cxn modelId="{145F4103-96D1-4899-91A0-17A38B5AF133}" srcId="{2A3F26AE-608A-41F7-8F9B-1FDF0F2BBE31}" destId="{2DC09BBD-C1C3-4FE7-9D6D-F7E1057C82BA}" srcOrd="2" destOrd="0" parTransId="{9AA7093A-D024-4F2C-918D-8F9FE5FEAF97}" sibTransId="{DC5D930A-C671-4432-B475-7914AFE00CCA}"/>
    <dgm:cxn modelId="{21DCCE12-311B-4678-9E57-C3D64967615B}" type="presOf" srcId="{50D4E386-EFC4-4965-AD3E-FA27C12F3ED9}" destId="{C2DB038E-CE23-4C8F-8A68-CB8F9C13DAF8}" srcOrd="0" destOrd="0" presId="urn:microsoft.com/office/officeart/2005/8/layout/hList6"/>
    <dgm:cxn modelId="{68DCD213-209F-47A5-AEC4-7969E81F8DA1}" type="presOf" srcId="{2DC09BBD-C1C3-4FE7-9D6D-F7E1057C82BA}" destId="{00FF9D65-7DB5-4DDC-8D99-4F47DD48E1D7}" srcOrd="0" destOrd="0" presId="urn:microsoft.com/office/officeart/2005/8/layout/hList6"/>
    <dgm:cxn modelId="{CE4B1D24-AECA-4261-90E9-89BF62DE098A}" type="presOf" srcId="{A254358C-D1C4-46BA-8EEF-D1E09A5E143C}" destId="{C2DB038E-CE23-4C8F-8A68-CB8F9C13DAF8}" srcOrd="0" destOrd="1" presId="urn:microsoft.com/office/officeart/2005/8/layout/hList6"/>
    <dgm:cxn modelId="{DC92C231-490D-4969-86DC-266D20BA5F4D}" srcId="{2A3F26AE-608A-41F7-8F9B-1FDF0F2BBE31}" destId="{D0163FF5-28C0-4C68-8ED2-01A03AE8F27A}" srcOrd="1" destOrd="0" parTransId="{0CF77636-F628-4BCB-8B5A-2A4E621346C9}" sibTransId="{94FD505B-446B-40D1-AD6E-71B92315EBE5}"/>
    <dgm:cxn modelId="{8F864A6A-39EA-4615-A2C4-BB1D6C69EE00}" srcId="{2DC09BBD-C1C3-4FE7-9D6D-F7E1057C82BA}" destId="{3D1391DD-97DA-4722-A7C1-048169C880EE}" srcOrd="0" destOrd="0" parTransId="{074DA371-4BBF-46C6-873C-08A07E99C038}" sibTransId="{A1897A13-779F-4D88-B37C-757A3483E01A}"/>
    <dgm:cxn modelId="{67EA2756-C1B8-4E89-B21C-1188A9879F6F}" srcId="{D0163FF5-28C0-4C68-8ED2-01A03AE8F27A}" destId="{A9FE096F-02AD-48BD-AAD2-CB6BC6098009}" srcOrd="0" destOrd="0" parTransId="{177CC44C-B58C-48FF-ADA0-341BAE45230E}" sibTransId="{255EAAE1-8432-4586-98F6-3B570D39DD17}"/>
    <dgm:cxn modelId="{1388BCA6-5634-4446-BB42-77F35F671F5F}" type="presOf" srcId="{2A3F26AE-608A-41F7-8F9B-1FDF0F2BBE31}" destId="{CC52777B-9AF2-42E6-AD97-52DBCDF4727D}" srcOrd="0" destOrd="0" presId="urn:microsoft.com/office/officeart/2005/8/layout/hList6"/>
    <dgm:cxn modelId="{BA9B39A9-D8FE-45CE-878C-6A30D10D7CB0}" srcId="{2A3F26AE-608A-41F7-8F9B-1FDF0F2BBE31}" destId="{50D4E386-EFC4-4965-AD3E-FA27C12F3ED9}" srcOrd="0" destOrd="0" parTransId="{9695DFAE-7522-4A69-99A7-C55CDE0311B9}" sibTransId="{D9ECFDAF-4963-409C-924C-4C7A732A4ADC}"/>
    <dgm:cxn modelId="{E48C48B2-5960-477A-ABD0-360B3927C0A6}" type="presOf" srcId="{D0163FF5-28C0-4C68-8ED2-01A03AE8F27A}" destId="{1522C191-AA08-4679-93D5-5AB2E298E148}" srcOrd="0" destOrd="0" presId="urn:microsoft.com/office/officeart/2005/8/layout/hList6"/>
    <dgm:cxn modelId="{52817BC6-5EE5-49E8-A436-B6CA4D14D08B}" type="presOf" srcId="{A9FE096F-02AD-48BD-AAD2-CB6BC6098009}" destId="{1522C191-AA08-4679-93D5-5AB2E298E148}" srcOrd="0" destOrd="1" presId="urn:microsoft.com/office/officeart/2005/8/layout/hList6"/>
    <dgm:cxn modelId="{69BD44DA-3164-4121-AB0E-F11E8DF22042}" srcId="{50D4E386-EFC4-4965-AD3E-FA27C12F3ED9}" destId="{A254358C-D1C4-46BA-8EEF-D1E09A5E143C}" srcOrd="0" destOrd="0" parTransId="{032B2906-9775-4D6B-9538-65AFF238E0AE}" sibTransId="{5172F0C3-4333-4324-AA34-34680B865B85}"/>
    <dgm:cxn modelId="{C2B13EFC-849D-4B3B-9B52-136BEC835C0C}" type="presOf" srcId="{3D1391DD-97DA-4722-A7C1-048169C880EE}" destId="{00FF9D65-7DB5-4DDC-8D99-4F47DD48E1D7}" srcOrd="0" destOrd="1" presId="urn:microsoft.com/office/officeart/2005/8/layout/hList6"/>
    <dgm:cxn modelId="{6E682F78-0DDE-4BC1-80B4-C886FF16121F}" type="presParOf" srcId="{CC52777B-9AF2-42E6-AD97-52DBCDF4727D}" destId="{C2DB038E-CE23-4C8F-8A68-CB8F9C13DAF8}" srcOrd="0" destOrd="0" presId="urn:microsoft.com/office/officeart/2005/8/layout/hList6"/>
    <dgm:cxn modelId="{A64D0C7C-59F6-4881-8056-DC09CE6794F8}" type="presParOf" srcId="{CC52777B-9AF2-42E6-AD97-52DBCDF4727D}" destId="{637F0327-C805-4863-A1EA-F103FC7438F2}" srcOrd="1" destOrd="0" presId="urn:microsoft.com/office/officeart/2005/8/layout/hList6"/>
    <dgm:cxn modelId="{B191E207-09EC-4E56-9181-0EADA9302822}" type="presParOf" srcId="{CC52777B-9AF2-42E6-AD97-52DBCDF4727D}" destId="{1522C191-AA08-4679-93D5-5AB2E298E148}" srcOrd="2" destOrd="0" presId="urn:microsoft.com/office/officeart/2005/8/layout/hList6"/>
    <dgm:cxn modelId="{1BDEB40A-45E2-46A0-B545-C9DB7F7AFAF7}" type="presParOf" srcId="{CC52777B-9AF2-42E6-AD97-52DBCDF4727D}" destId="{A52EB86B-673B-4E93-AA39-4339DFFC83EE}" srcOrd="3" destOrd="0" presId="urn:microsoft.com/office/officeart/2005/8/layout/hList6"/>
    <dgm:cxn modelId="{2DCCE7C6-107C-49F7-9C35-66D75B96DDF5}" type="presParOf" srcId="{CC52777B-9AF2-42E6-AD97-52DBCDF4727D}" destId="{00FF9D65-7DB5-4DDC-8D99-4F47DD48E1D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3F26AE-608A-41F7-8F9B-1FDF0F2BBE31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54358C-D1C4-46BA-8EEF-D1E09A5E143C}">
      <dgm:prSet phldrT="[Text]"/>
      <dgm:spPr/>
      <dgm:t>
        <a:bodyPr/>
        <a:lstStyle/>
        <a:p>
          <a:r>
            <a:rPr lang="en-US" dirty="0"/>
            <a:t>ORM of choice</a:t>
          </a:r>
        </a:p>
      </dgm:t>
    </dgm:pt>
    <dgm:pt modelId="{032B2906-9775-4D6B-9538-65AFF238E0AE}" type="parTrans" cxnId="{69BD44DA-3164-4121-AB0E-F11E8DF22042}">
      <dgm:prSet/>
      <dgm:spPr/>
      <dgm:t>
        <a:bodyPr/>
        <a:lstStyle/>
        <a:p>
          <a:endParaRPr lang="en-US"/>
        </a:p>
      </dgm:t>
    </dgm:pt>
    <dgm:pt modelId="{5172F0C3-4333-4324-AA34-34680B865B85}" type="sibTrans" cxnId="{69BD44DA-3164-4121-AB0E-F11E8DF22042}">
      <dgm:prSet/>
      <dgm:spPr/>
      <dgm:t>
        <a:bodyPr/>
        <a:lstStyle/>
        <a:p>
          <a:endParaRPr lang="en-US"/>
        </a:p>
      </dgm:t>
    </dgm:pt>
    <dgm:pt modelId="{D0163FF5-28C0-4C68-8ED2-01A03AE8F27A}">
      <dgm:prSet phldrT="[Text]" phldr="1"/>
      <dgm:spPr/>
      <dgm:t>
        <a:bodyPr/>
        <a:lstStyle/>
        <a:p>
          <a:endParaRPr lang="en-US" dirty="0"/>
        </a:p>
      </dgm:t>
    </dgm:pt>
    <dgm:pt modelId="{0CF77636-F628-4BCB-8B5A-2A4E621346C9}" type="parTrans" cxnId="{DC92C231-490D-4969-86DC-266D20BA5F4D}">
      <dgm:prSet/>
      <dgm:spPr/>
      <dgm:t>
        <a:bodyPr/>
        <a:lstStyle/>
        <a:p>
          <a:endParaRPr lang="en-US"/>
        </a:p>
      </dgm:t>
    </dgm:pt>
    <dgm:pt modelId="{94FD505B-446B-40D1-AD6E-71B92315EBE5}" type="sibTrans" cxnId="{DC92C231-490D-4969-86DC-266D20BA5F4D}">
      <dgm:prSet/>
      <dgm:spPr/>
      <dgm:t>
        <a:bodyPr/>
        <a:lstStyle/>
        <a:p>
          <a:endParaRPr lang="en-US"/>
        </a:p>
      </dgm:t>
    </dgm:pt>
    <dgm:pt modelId="{A9FE096F-02AD-48BD-AAD2-CB6BC6098009}">
      <dgm:prSet phldrT="[Text]"/>
      <dgm:spPr/>
      <dgm:t>
        <a:bodyPr/>
        <a:lstStyle/>
        <a:p>
          <a:r>
            <a:rPr lang="en-US" dirty="0"/>
            <a:t>LINQ</a:t>
          </a:r>
        </a:p>
      </dgm:t>
    </dgm:pt>
    <dgm:pt modelId="{177CC44C-B58C-48FF-ADA0-341BAE45230E}" type="parTrans" cxnId="{67EA2756-C1B8-4E89-B21C-1188A9879F6F}">
      <dgm:prSet/>
      <dgm:spPr/>
      <dgm:t>
        <a:bodyPr/>
        <a:lstStyle/>
        <a:p>
          <a:endParaRPr lang="en-US"/>
        </a:p>
      </dgm:t>
    </dgm:pt>
    <dgm:pt modelId="{255EAAE1-8432-4586-98F6-3B570D39DD17}" type="sibTrans" cxnId="{67EA2756-C1B8-4E89-B21C-1188A9879F6F}">
      <dgm:prSet/>
      <dgm:spPr/>
      <dgm:t>
        <a:bodyPr/>
        <a:lstStyle/>
        <a:p>
          <a:endParaRPr lang="en-US"/>
        </a:p>
      </dgm:t>
    </dgm:pt>
    <dgm:pt modelId="{50D4E386-EFC4-4965-AD3E-FA27C12F3ED9}">
      <dgm:prSet phldrT="[Text]" phldr="1"/>
      <dgm:spPr/>
      <dgm:t>
        <a:bodyPr/>
        <a:lstStyle/>
        <a:p>
          <a:endParaRPr lang="en-US" dirty="0"/>
        </a:p>
      </dgm:t>
    </dgm:pt>
    <dgm:pt modelId="{D9ECFDAF-4963-409C-924C-4C7A732A4ADC}" type="sibTrans" cxnId="{BA9B39A9-D8FE-45CE-878C-6A30D10D7CB0}">
      <dgm:prSet/>
      <dgm:spPr/>
      <dgm:t>
        <a:bodyPr/>
        <a:lstStyle/>
        <a:p>
          <a:endParaRPr lang="en-US"/>
        </a:p>
      </dgm:t>
    </dgm:pt>
    <dgm:pt modelId="{9695DFAE-7522-4A69-99A7-C55CDE0311B9}" type="parTrans" cxnId="{BA9B39A9-D8FE-45CE-878C-6A30D10D7CB0}">
      <dgm:prSet/>
      <dgm:spPr/>
      <dgm:t>
        <a:bodyPr/>
        <a:lstStyle/>
        <a:p>
          <a:endParaRPr lang="en-US"/>
        </a:p>
      </dgm:t>
    </dgm:pt>
    <dgm:pt modelId="{2DC09BBD-C1C3-4FE7-9D6D-F7E1057C82BA}">
      <dgm:prSet phldrT="[Text]"/>
      <dgm:spPr/>
      <dgm:t>
        <a:bodyPr/>
        <a:lstStyle/>
        <a:p>
          <a:endParaRPr lang="en-US" dirty="0"/>
        </a:p>
      </dgm:t>
    </dgm:pt>
    <dgm:pt modelId="{9AA7093A-D024-4F2C-918D-8F9FE5FEAF97}" type="parTrans" cxnId="{145F4103-96D1-4899-91A0-17A38B5AF133}">
      <dgm:prSet/>
      <dgm:spPr/>
      <dgm:t>
        <a:bodyPr/>
        <a:lstStyle/>
        <a:p>
          <a:endParaRPr lang="en-US"/>
        </a:p>
      </dgm:t>
    </dgm:pt>
    <dgm:pt modelId="{DC5D930A-C671-4432-B475-7914AFE00CCA}" type="sibTrans" cxnId="{145F4103-96D1-4899-91A0-17A38B5AF133}">
      <dgm:prSet/>
      <dgm:spPr/>
      <dgm:t>
        <a:bodyPr/>
        <a:lstStyle/>
        <a:p>
          <a:endParaRPr lang="en-US"/>
        </a:p>
      </dgm:t>
    </dgm:pt>
    <dgm:pt modelId="{3D1391DD-97DA-4722-A7C1-048169C880EE}">
      <dgm:prSet phldrT="[Text]"/>
      <dgm:spPr/>
      <dgm:t>
        <a:bodyPr/>
        <a:lstStyle/>
        <a:p>
          <a:r>
            <a:rPr lang="en-US" dirty="0"/>
            <a:t>Database in use</a:t>
          </a:r>
        </a:p>
      </dgm:t>
    </dgm:pt>
    <dgm:pt modelId="{074DA371-4BBF-46C6-873C-08A07E99C038}" type="parTrans" cxnId="{8F864A6A-39EA-4615-A2C4-BB1D6C69EE00}">
      <dgm:prSet/>
      <dgm:spPr/>
      <dgm:t>
        <a:bodyPr/>
        <a:lstStyle/>
        <a:p>
          <a:endParaRPr lang="en-US"/>
        </a:p>
      </dgm:t>
    </dgm:pt>
    <dgm:pt modelId="{A1897A13-779F-4D88-B37C-757A3483E01A}" type="sibTrans" cxnId="{8F864A6A-39EA-4615-A2C4-BB1D6C69EE00}">
      <dgm:prSet/>
      <dgm:spPr/>
      <dgm:t>
        <a:bodyPr/>
        <a:lstStyle/>
        <a:p>
          <a:endParaRPr lang="en-US"/>
        </a:p>
      </dgm:t>
    </dgm:pt>
    <dgm:pt modelId="{CC52777B-9AF2-42E6-AD97-52DBCDF4727D}" type="pres">
      <dgm:prSet presAssocID="{2A3F26AE-608A-41F7-8F9B-1FDF0F2BBE31}" presName="Name0" presStyleCnt="0">
        <dgm:presLayoutVars>
          <dgm:dir/>
          <dgm:resizeHandles val="exact"/>
        </dgm:presLayoutVars>
      </dgm:prSet>
      <dgm:spPr/>
    </dgm:pt>
    <dgm:pt modelId="{C2DB038E-CE23-4C8F-8A68-CB8F9C13DAF8}" type="pres">
      <dgm:prSet presAssocID="{50D4E386-EFC4-4965-AD3E-FA27C12F3ED9}" presName="node" presStyleLbl="node1" presStyleIdx="0" presStyleCnt="3">
        <dgm:presLayoutVars>
          <dgm:bulletEnabled val="1"/>
        </dgm:presLayoutVars>
      </dgm:prSet>
      <dgm:spPr/>
    </dgm:pt>
    <dgm:pt modelId="{637F0327-C805-4863-A1EA-F103FC7438F2}" type="pres">
      <dgm:prSet presAssocID="{D9ECFDAF-4963-409C-924C-4C7A732A4ADC}" presName="sibTrans" presStyleCnt="0"/>
      <dgm:spPr/>
    </dgm:pt>
    <dgm:pt modelId="{1522C191-AA08-4679-93D5-5AB2E298E148}" type="pres">
      <dgm:prSet presAssocID="{D0163FF5-28C0-4C68-8ED2-01A03AE8F27A}" presName="node" presStyleLbl="node1" presStyleIdx="1" presStyleCnt="3">
        <dgm:presLayoutVars>
          <dgm:bulletEnabled val="1"/>
        </dgm:presLayoutVars>
      </dgm:prSet>
      <dgm:spPr/>
    </dgm:pt>
    <dgm:pt modelId="{A52EB86B-673B-4E93-AA39-4339DFFC83EE}" type="pres">
      <dgm:prSet presAssocID="{94FD505B-446B-40D1-AD6E-71B92315EBE5}" presName="sibTrans" presStyleCnt="0"/>
      <dgm:spPr/>
    </dgm:pt>
    <dgm:pt modelId="{00FF9D65-7DB5-4DDC-8D99-4F47DD48E1D7}" type="pres">
      <dgm:prSet presAssocID="{2DC09BBD-C1C3-4FE7-9D6D-F7E1057C82BA}" presName="node" presStyleLbl="node1" presStyleIdx="2" presStyleCnt="3" custLinFactX="669769" custLinFactNeighborX="700000" custLinFactNeighborY="-11442">
        <dgm:presLayoutVars>
          <dgm:bulletEnabled val="1"/>
        </dgm:presLayoutVars>
      </dgm:prSet>
      <dgm:spPr/>
    </dgm:pt>
  </dgm:ptLst>
  <dgm:cxnLst>
    <dgm:cxn modelId="{145F4103-96D1-4899-91A0-17A38B5AF133}" srcId="{2A3F26AE-608A-41F7-8F9B-1FDF0F2BBE31}" destId="{2DC09BBD-C1C3-4FE7-9D6D-F7E1057C82BA}" srcOrd="2" destOrd="0" parTransId="{9AA7093A-D024-4F2C-918D-8F9FE5FEAF97}" sibTransId="{DC5D930A-C671-4432-B475-7914AFE00CCA}"/>
    <dgm:cxn modelId="{21DCCE12-311B-4678-9E57-C3D64967615B}" type="presOf" srcId="{50D4E386-EFC4-4965-AD3E-FA27C12F3ED9}" destId="{C2DB038E-CE23-4C8F-8A68-CB8F9C13DAF8}" srcOrd="0" destOrd="0" presId="urn:microsoft.com/office/officeart/2005/8/layout/hList6"/>
    <dgm:cxn modelId="{68DCD213-209F-47A5-AEC4-7969E81F8DA1}" type="presOf" srcId="{2DC09BBD-C1C3-4FE7-9D6D-F7E1057C82BA}" destId="{00FF9D65-7DB5-4DDC-8D99-4F47DD48E1D7}" srcOrd="0" destOrd="0" presId="urn:microsoft.com/office/officeart/2005/8/layout/hList6"/>
    <dgm:cxn modelId="{CE4B1D24-AECA-4261-90E9-89BF62DE098A}" type="presOf" srcId="{A254358C-D1C4-46BA-8EEF-D1E09A5E143C}" destId="{C2DB038E-CE23-4C8F-8A68-CB8F9C13DAF8}" srcOrd="0" destOrd="1" presId="urn:microsoft.com/office/officeart/2005/8/layout/hList6"/>
    <dgm:cxn modelId="{DC92C231-490D-4969-86DC-266D20BA5F4D}" srcId="{2A3F26AE-608A-41F7-8F9B-1FDF0F2BBE31}" destId="{D0163FF5-28C0-4C68-8ED2-01A03AE8F27A}" srcOrd="1" destOrd="0" parTransId="{0CF77636-F628-4BCB-8B5A-2A4E621346C9}" sibTransId="{94FD505B-446B-40D1-AD6E-71B92315EBE5}"/>
    <dgm:cxn modelId="{8F864A6A-39EA-4615-A2C4-BB1D6C69EE00}" srcId="{2DC09BBD-C1C3-4FE7-9D6D-F7E1057C82BA}" destId="{3D1391DD-97DA-4722-A7C1-048169C880EE}" srcOrd="0" destOrd="0" parTransId="{074DA371-4BBF-46C6-873C-08A07E99C038}" sibTransId="{A1897A13-779F-4D88-B37C-757A3483E01A}"/>
    <dgm:cxn modelId="{67EA2756-C1B8-4E89-B21C-1188A9879F6F}" srcId="{D0163FF5-28C0-4C68-8ED2-01A03AE8F27A}" destId="{A9FE096F-02AD-48BD-AAD2-CB6BC6098009}" srcOrd="0" destOrd="0" parTransId="{177CC44C-B58C-48FF-ADA0-341BAE45230E}" sibTransId="{255EAAE1-8432-4586-98F6-3B570D39DD17}"/>
    <dgm:cxn modelId="{1388BCA6-5634-4446-BB42-77F35F671F5F}" type="presOf" srcId="{2A3F26AE-608A-41F7-8F9B-1FDF0F2BBE31}" destId="{CC52777B-9AF2-42E6-AD97-52DBCDF4727D}" srcOrd="0" destOrd="0" presId="urn:microsoft.com/office/officeart/2005/8/layout/hList6"/>
    <dgm:cxn modelId="{BA9B39A9-D8FE-45CE-878C-6A30D10D7CB0}" srcId="{2A3F26AE-608A-41F7-8F9B-1FDF0F2BBE31}" destId="{50D4E386-EFC4-4965-AD3E-FA27C12F3ED9}" srcOrd="0" destOrd="0" parTransId="{9695DFAE-7522-4A69-99A7-C55CDE0311B9}" sibTransId="{D9ECFDAF-4963-409C-924C-4C7A732A4ADC}"/>
    <dgm:cxn modelId="{E48C48B2-5960-477A-ABD0-360B3927C0A6}" type="presOf" srcId="{D0163FF5-28C0-4C68-8ED2-01A03AE8F27A}" destId="{1522C191-AA08-4679-93D5-5AB2E298E148}" srcOrd="0" destOrd="0" presId="urn:microsoft.com/office/officeart/2005/8/layout/hList6"/>
    <dgm:cxn modelId="{52817BC6-5EE5-49E8-A436-B6CA4D14D08B}" type="presOf" srcId="{A9FE096F-02AD-48BD-AAD2-CB6BC6098009}" destId="{1522C191-AA08-4679-93D5-5AB2E298E148}" srcOrd="0" destOrd="1" presId="urn:microsoft.com/office/officeart/2005/8/layout/hList6"/>
    <dgm:cxn modelId="{69BD44DA-3164-4121-AB0E-F11E8DF22042}" srcId="{50D4E386-EFC4-4965-AD3E-FA27C12F3ED9}" destId="{A254358C-D1C4-46BA-8EEF-D1E09A5E143C}" srcOrd="0" destOrd="0" parTransId="{032B2906-9775-4D6B-9538-65AFF238E0AE}" sibTransId="{5172F0C3-4333-4324-AA34-34680B865B85}"/>
    <dgm:cxn modelId="{C2B13EFC-849D-4B3B-9B52-136BEC835C0C}" type="presOf" srcId="{3D1391DD-97DA-4722-A7C1-048169C880EE}" destId="{00FF9D65-7DB5-4DDC-8D99-4F47DD48E1D7}" srcOrd="0" destOrd="1" presId="urn:microsoft.com/office/officeart/2005/8/layout/hList6"/>
    <dgm:cxn modelId="{6E682F78-0DDE-4BC1-80B4-C886FF16121F}" type="presParOf" srcId="{CC52777B-9AF2-42E6-AD97-52DBCDF4727D}" destId="{C2DB038E-CE23-4C8F-8A68-CB8F9C13DAF8}" srcOrd="0" destOrd="0" presId="urn:microsoft.com/office/officeart/2005/8/layout/hList6"/>
    <dgm:cxn modelId="{A64D0C7C-59F6-4881-8056-DC09CE6794F8}" type="presParOf" srcId="{CC52777B-9AF2-42E6-AD97-52DBCDF4727D}" destId="{637F0327-C805-4863-A1EA-F103FC7438F2}" srcOrd="1" destOrd="0" presId="urn:microsoft.com/office/officeart/2005/8/layout/hList6"/>
    <dgm:cxn modelId="{B191E207-09EC-4E56-9181-0EADA9302822}" type="presParOf" srcId="{CC52777B-9AF2-42E6-AD97-52DBCDF4727D}" destId="{1522C191-AA08-4679-93D5-5AB2E298E148}" srcOrd="2" destOrd="0" presId="urn:microsoft.com/office/officeart/2005/8/layout/hList6"/>
    <dgm:cxn modelId="{1BDEB40A-45E2-46A0-B545-C9DB7F7AFAF7}" type="presParOf" srcId="{CC52777B-9AF2-42E6-AD97-52DBCDF4727D}" destId="{A52EB86B-673B-4E93-AA39-4339DFFC83EE}" srcOrd="3" destOrd="0" presId="urn:microsoft.com/office/officeart/2005/8/layout/hList6"/>
    <dgm:cxn modelId="{2DCCE7C6-107C-49F7-9C35-66D75B96DDF5}" type="presParOf" srcId="{CC52777B-9AF2-42E6-AD97-52DBCDF4727D}" destId="{00FF9D65-7DB5-4DDC-8D99-4F47DD48E1D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77CBA-BCDF-4BA9-80CB-1B7962C4A7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74E415-41CA-43A5-B468-E5C4B4633D0A}">
      <dgm:prSet phldrT="[Text]"/>
      <dgm:spPr/>
      <dgm:t>
        <a:bodyPr/>
        <a:lstStyle/>
        <a:p>
          <a:r>
            <a:rPr lang="en-US" dirty="0"/>
            <a:t>Synchronous</a:t>
          </a:r>
        </a:p>
      </dgm:t>
    </dgm:pt>
    <dgm:pt modelId="{7B1E6488-CAB8-4740-9002-0E5B3756BAF6}" type="parTrans" cxnId="{2AEADC94-A263-4549-8DA2-8CDB6643B3A3}">
      <dgm:prSet/>
      <dgm:spPr/>
      <dgm:t>
        <a:bodyPr/>
        <a:lstStyle/>
        <a:p>
          <a:endParaRPr lang="en-US"/>
        </a:p>
      </dgm:t>
    </dgm:pt>
    <dgm:pt modelId="{13B20941-C4DA-46C5-A70A-A9F430E35896}" type="sibTrans" cxnId="{2AEADC94-A263-4549-8DA2-8CDB6643B3A3}">
      <dgm:prSet/>
      <dgm:spPr/>
      <dgm:t>
        <a:bodyPr/>
        <a:lstStyle/>
        <a:p>
          <a:endParaRPr lang="en-US"/>
        </a:p>
      </dgm:t>
    </dgm:pt>
    <dgm:pt modelId="{395C8D54-842D-4F7F-9ED0-9DE0F151B5A3}">
      <dgm:prSet phldrT="[Text]"/>
      <dgm:spPr/>
      <dgm:t>
        <a:bodyPr/>
        <a:lstStyle/>
        <a:p>
          <a:r>
            <a:rPr lang="en-US" dirty="0"/>
            <a:t>Every command triggers sync updates</a:t>
          </a:r>
        </a:p>
      </dgm:t>
    </dgm:pt>
    <dgm:pt modelId="{8EE61F32-CCCE-4717-A272-7353C6D1D4CF}" type="parTrans" cxnId="{5341FDEF-D092-430A-9D27-F5BE1E966880}">
      <dgm:prSet/>
      <dgm:spPr/>
      <dgm:t>
        <a:bodyPr/>
        <a:lstStyle/>
        <a:p>
          <a:endParaRPr lang="en-US"/>
        </a:p>
      </dgm:t>
    </dgm:pt>
    <dgm:pt modelId="{A57B5ECD-3128-42FB-A7D0-D409EAFDE571}" type="sibTrans" cxnId="{5341FDEF-D092-430A-9D27-F5BE1E966880}">
      <dgm:prSet/>
      <dgm:spPr/>
      <dgm:t>
        <a:bodyPr/>
        <a:lstStyle/>
        <a:p>
          <a:endParaRPr lang="en-US"/>
        </a:p>
      </dgm:t>
    </dgm:pt>
    <dgm:pt modelId="{1824B67D-CCA3-49B5-A409-F54E300C02E9}">
      <dgm:prSet phldrT="[Text]"/>
      <dgm:spPr/>
      <dgm:t>
        <a:bodyPr/>
        <a:lstStyle/>
        <a:p>
          <a:r>
            <a:rPr lang="en-US" dirty="0"/>
            <a:t>Asynchronous</a:t>
          </a:r>
        </a:p>
      </dgm:t>
    </dgm:pt>
    <dgm:pt modelId="{D9616861-71EB-45E5-B553-704E73EAB33B}" type="parTrans" cxnId="{4DE2590F-156F-4F9C-995F-C4E08702D8BB}">
      <dgm:prSet/>
      <dgm:spPr/>
      <dgm:t>
        <a:bodyPr/>
        <a:lstStyle/>
        <a:p>
          <a:endParaRPr lang="en-US"/>
        </a:p>
      </dgm:t>
    </dgm:pt>
    <dgm:pt modelId="{D0958266-743A-4108-A067-5973C45C98EE}" type="sibTrans" cxnId="{4DE2590F-156F-4F9C-995F-C4E08702D8BB}">
      <dgm:prSet/>
      <dgm:spPr/>
      <dgm:t>
        <a:bodyPr/>
        <a:lstStyle/>
        <a:p>
          <a:endParaRPr lang="en-US"/>
        </a:p>
      </dgm:t>
    </dgm:pt>
    <dgm:pt modelId="{8A585FA9-AF71-4232-8FBD-89DE1F89F250}">
      <dgm:prSet phldrT="[Text]"/>
      <dgm:spPr/>
      <dgm:t>
        <a:bodyPr/>
        <a:lstStyle/>
        <a:p>
          <a:r>
            <a:rPr lang="en-US" dirty="0"/>
            <a:t>Every command triggers async updates</a:t>
          </a:r>
        </a:p>
      </dgm:t>
    </dgm:pt>
    <dgm:pt modelId="{6B2651BD-766D-424F-9D1C-A815A5E99952}" type="parTrans" cxnId="{E85A7E74-D3E6-45ED-933E-F35EE0ADF017}">
      <dgm:prSet/>
      <dgm:spPr/>
      <dgm:t>
        <a:bodyPr/>
        <a:lstStyle/>
        <a:p>
          <a:endParaRPr lang="en-US"/>
        </a:p>
      </dgm:t>
    </dgm:pt>
    <dgm:pt modelId="{28C33A6F-A874-47D9-8B6A-21612BBABB1F}" type="sibTrans" cxnId="{E85A7E74-D3E6-45ED-933E-F35EE0ADF017}">
      <dgm:prSet/>
      <dgm:spPr/>
      <dgm:t>
        <a:bodyPr/>
        <a:lstStyle/>
        <a:p>
          <a:endParaRPr lang="en-US"/>
        </a:p>
      </dgm:t>
    </dgm:pt>
    <dgm:pt modelId="{E6867D5D-F63D-44C3-80F0-96A48E287FAD}">
      <dgm:prSet phldrT="[Text]"/>
      <dgm:spPr/>
      <dgm:t>
        <a:bodyPr/>
        <a:lstStyle/>
        <a:p>
          <a:r>
            <a:rPr lang="en-US" dirty="0"/>
            <a:t>Scheduled</a:t>
          </a:r>
        </a:p>
      </dgm:t>
    </dgm:pt>
    <dgm:pt modelId="{1544C1AB-1499-4C13-92B4-88F8C9C526B2}" type="parTrans" cxnId="{8B8DCB2D-0133-4DF3-A34F-4BD3050AA5E1}">
      <dgm:prSet/>
      <dgm:spPr/>
      <dgm:t>
        <a:bodyPr/>
        <a:lstStyle/>
        <a:p>
          <a:endParaRPr lang="en-US"/>
        </a:p>
      </dgm:t>
    </dgm:pt>
    <dgm:pt modelId="{BE8B64EF-4ECD-4A5C-B2CA-4E8E1F67C4F7}" type="sibTrans" cxnId="{8B8DCB2D-0133-4DF3-A34F-4BD3050AA5E1}">
      <dgm:prSet/>
      <dgm:spPr/>
      <dgm:t>
        <a:bodyPr/>
        <a:lstStyle/>
        <a:p>
          <a:endParaRPr lang="en-US"/>
        </a:p>
      </dgm:t>
    </dgm:pt>
    <dgm:pt modelId="{354F524F-F8B5-4D4C-9881-B6BA04EF356E}">
      <dgm:prSet phldrT="[Text]"/>
      <dgm:spPr/>
      <dgm:t>
        <a:bodyPr/>
        <a:lstStyle/>
        <a:p>
          <a:r>
            <a:rPr lang="en-US" dirty="0"/>
            <a:t>On-demand</a:t>
          </a:r>
        </a:p>
      </dgm:t>
    </dgm:pt>
    <dgm:pt modelId="{E64F1EF2-7453-4586-AF6A-97C818E5CF7A}" type="parTrans" cxnId="{DCD3857F-DE68-4538-8F07-96CD7C030A66}">
      <dgm:prSet/>
      <dgm:spPr/>
      <dgm:t>
        <a:bodyPr/>
        <a:lstStyle/>
        <a:p>
          <a:endParaRPr lang="en-US"/>
        </a:p>
      </dgm:t>
    </dgm:pt>
    <dgm:pt modelId="{DFA6FE0E-95C6-436B-815A-2483040190EC}" type="sibTrans" cxnId="{DCD3857F-DE68-4538-8F07-96CD7C030A66}">
      <dgm:prSet/>
      <dgm:spPr/>
      <dgm:t>
        <a:bodyPr/>
        <a:lstStyle/>
        <a:p>
          <a:endParaRPr lang="en-US"/>
        </a:p>
      </dgm:t>
    </dgm:pt>
    <dgm:pt modelId="{08AB0F7D-1614-4145-9451-9FCB3FF386A3}">
      <dgm:prSet phldrT="[Text]"/>
      <dgm:spPr/>
      <dgm:t>
        <a:bodyPr/>
        <a:lstStyle/>
        <a:p>
          <a:r>
            <a:rPr lang="en-US" dirty="0"/>
            <a:t>Updates triggered by requests (if older enough)</a:t>
          </a:r>
        </a:p>
      </dgm:t>
    </dgm:pt>
    <dgm:pt modelId="{7A11E180-F995-4BCE-9553-30F4A27AF4E4}" type="parTrans" cxnId="{67F060B8-CC13-40AB-8F66-76CB88C94B3E}">
      <dgm:prSet/>
      <dgm:spPr/>
      <dgm:t>
        <a:bodyPr/>
        <a:lstStyle/>
        <a:p>
          <a:endParaRPr lang="en-US"/>
        </a:p>
      </dgm:t>
    </dgm:pt>
    <dgm:pt modelId="{A8940F46-09E8-459C-8116-89799AAF9FA7}" type="sibTrans" cxnId="{67F060B8-CC13-40AB-8F66-76CB88C94B3E}">
      <dgm:prSet/>
      <dgm:spPr/>
      <dgm:t>
        <a:bodyPr/>
        <a:lstStyle/>
        <a:p>
          <a:endParaRPr lang="en-US"/>
        </a:p>
      </dgm:t>
    </dgm:pt>
    <dgm:pt modelId="{839FC77B-0982-4CF4-B25F-3B5EE05721B2}">
      <dgm:prSet phldrT="[Text]"/>
      <dgm:spPr/>
      <dgm:t>
        <a:bodyPr/>
        <a:lstStyle/>
        <a:p>
          <a:r>
            <a:rPr lang="en-US" dirty="0"/>
            <a:t>A job runs periodically and updates the read storage</a:t>
          </a:r>
        </a:p>
      </dgm:t>
    </dgm:pt>
    <dgm:pt modelId="{93419C6A-45B5-4BEB-ADE8-F87ABE99799E}" type="parTrans" cxnId="{14CC29BD-EF76-42FF-89D4-456F630E2A3B}">
      <dgm:prSet/>
      <dgm:spPr/>
      <dgm:t>
        <a:bodyPr/>
        <a:lstStyle/>
        <a:p>
          <a:endParaRPr lang="en-US"/>
        </a:p>
      </dgm:t>
    </dgm:pt>
    <dgm:pt modelId="{F11B8728-FAEE-454A-9E29-D0E2266D3585}" type="sibTrans" cxnId="{14CC29BD-EF76-42FF-89D4-456F630E2A3B}">
      <dgm:prSet/>
      <dgm:spPr/>
      <dgm:t>
        <a:bodyPr/>
        <a:lstStyle/>
        <a:p>
          <a:endParaRPr lang="en-US"/>
        </a:p>
      </dgm:t>
    </dgm:pt>
    <dgm:pt modelId="{386034F8-DB0C-44C4-B997-64B01A2160E2}" type="pres">
      <dgm:prSet presAssocID="{AFA77CBA-BCDF-4BA9-80CB-1B7962C4A71A}" presName="Name0" presStyleCnt="0">
        <dgm:presLayoutVars>
          <dgm:dir/>
          <dgm:animLvl val="lvl"/>
          <dgm:resizeHandles val="exact"/>
        </dgm:presLayoutVars>
      </dgm:prSet>
      <dgm:spPr/>
    </dgm:pt>
    <dgm:pt modelId="{38234F16-2959-4974-B04D-D01D3EF7D145}" type="pres">
      <dgm:prSet presAssocID="{0874E415-41CA-43A5-B468-E5C4B4633D0A}" presName="composite" presStyleCnt="0"/>
      <dgm:spPr/>
    </dgm:pt>
    <dgm:pt modelId="{32149820-EAD2-4D1F-9C43-44C68DF16170}" type="pres">
      <dgm:prSet presAssocID="{0874E415-41CA-43A5-B468-E5C4B4633D0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7FC9AE9-81E9-4038-BBBF-1E339E9B2CA7}" type="pres">
      <dgm:prSet presAssocID="{0874E415-41CA-43A5-B468-E5C4B4633D0A}" presName="desTx" presStyleLbl="alignAccFollowNode1" presStyleIdx="0" presStyleCnt="4">
        <dgm:presLayoutVars>
          <dgm:bulletEnabled val="1"/>
        </dgm:presLayoutVars>
      </dgm:prSet>
      <dgm:spPr/>
    </dgm:pt>
    <dgm:pt modelId="{F0F7BB52-EA00-4894-8670-A4FE8ABCAE00}" type="pres">
      <dgm:prSet presAssocID="{13B20941-C4DA-46C5-A70A-A9F430E35896}" presName="space" presStyleCnt="0"/>
      <dgm:spPr/>
    </dgm:pt>
    <dgm:pt modelId="{32A2FE51-CAE8-4B3B-B211-8395AE466049}" type="pres">
      <dgm:prSet presAssocID="{1824B67D-CCA3-49B5-A409-F54E300C02E9}" presName="composite" presStyleCnt="0"/>
      <dgm:spPr/>
    </dgm:pt>
    <dgm:pt modelId="{D28DF8CD-B656-47FD-96D2-32476EDFF8D7}" type="pres">
      <dgm:prSet presAssocID="{1824B67D-CCA3-49B5-A409-F54E300C02E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73BC147-6DA3-401C-91E6-D6FDA6A82C4D}" type="pres">
      <dgm:prSet presAssocID="{1824B67D-CCA3-49B5-A409-F54E300C02E9}" presName="desTx" presStyleLbl="alignAccFollowNode1" presStyleIdx="1" presStyleCnt="4">
        <dgm:presLayoutVars>
          <dgm:bulletEnabled val="1"/>
        </dgm:presLayoutVars>
      </dgm:prSet>
      <dgm:spPr/>
    </dgm:pt>
    <dgm:pt modelId="{DC96DA2E-1A6A-4EAE-A4B7-5D7057FE82AE}" type="pres">
      <dgm:prSet presAssocID="{D0958266-743A-4108-A067-5973C45C98EE}" presName="space" presStyleCnt="0"/>
      <dgm:spPr/>
    </dgm:pt>
    <dgm:pt modelId="{C6493BA4-6DB3-4DBE-AF5A-AB1DB1CC5BC2}" type="pres">
      <dgm:prSet presAssocID="{E6867D5D-F63D-44C3-80F0-96A48E287FAD}" presName="composite" presStyleCnt="0"/>
      <dgm:spPr/>
    </dgm:pt>
    <dgm:pt modelId="{017DC5BA-B6DF-4900-B1B4-AF38CCCC1950}" type="pres">
      <dgm:prSet presAssocID="{E6867D5D-F63D-44C3-80F0-96A48E287FA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A4D8BD9-C0A2-4D51-B0E8-A3A21819B0CE}" type="pres">
      <dgm:prSet presAssocID="{E6867D5D-F63D-44C3-80F0-96A48E287FAD}" presName="desTx" presStyleLbl="alignAccFollowNode1" presStyleIdx="2" presStyleCnt="4">
        <dgm:presLayoutVars>
          <dgm:bulletEnabled val="1"/>
        </dgm:presLayoutVars>
      </dgm:prSet>
      <dgm:spPr/>
    </dgm:pt>
    <dgm:pt modelId="{499EEF60-8FB3-4A9C-A13F-612807CAEB12}" type="pres">
      <dgm:prSet presAssocID="{BE8B64EF-4ECD-4A5C-B2CA-4E8E1F67C4F7}" presName="space" presStyleCnt="0"/>
      <dgm:spPr/>
    </dgm:pt>
    <dgm:pt modelId="{7FE84C3A-469D-4AA9-A81C-6C4178685C10}" type="pres">
      <dgm:prSet presAssocID="{354F524F-F8B5-4D4C-9881-B6BA04EF356E}" presName="composite" presStyleCnt="0"/>
      <dgm:spPr/>
    </dgm:pt>
    <dgm:pt modelId="{B7B0954F-36EA-41D7-B705-C43AB90CAB7D}" type="pres">
      <dgm:prSet presAssocID="{354F524F-F8B5-4D4C-9881-B6BA04EF356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276975D-D078-4DAF-8CB9-F6BE013028B8}" type="pres">
      <dgm:prSet presAssocID="{354F524F-F8B5-4D4C-9881-B6BA04EF356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DE2590F-156F-4F9C-995F-C4E08702D8BB}" srcId="{AFA77CBA-BCDF-4BA9-80CB-1B7962C4A71A}" destId="{1824B67D-CCA3-49B5-A409-F54E300C02E9}" srcOrd="1" destOrd="0" parTransId="{D9616861-71EB-45E5-B553-704E73EAB33B}" sibTransId="{D0958266-743A-4108-A067-5973C45C98EE}"/>
    <dgm:cxn modelId="{01210012-FE93-420A-90A9-D4052EE61253}" type="presOf" srcId="{839FC77B-0982-4CF4-B25F-3B5EE05721B2}" destId="{FA4D8BD9-C0A2-4D51-B0E8-A3A21819B0CE}" srcOrd="0" destOrd="0" presId="urn:microsoft.com/office/officeart/2005/8/layout/hList1"/>
    <dgm:cxn modelId="{7289E526-2E52-4622-B6AA-1881D75030F0}" type="presOf" srcId="{1824B67D-CCA3-49B5-A409-F54E300C02E9}" destId="{D28DF8CD-B656-47FD-96D2-32476EDFF8D7}" srcOrd="0" destOrd="0" presId="urn:microsoft.com/office/officeart/2005/8/layout/hList1"/>
    <dgm:cxn modelId="{8B8DCB2D-0133-4DF3-A34F-4BD3050AA5E1}" srcId="{AFA77CBA-BCDF-4BA9-80CB-1B7962C4A71A}" destId="{E6867D5D-F63D-44C3-80F0-96A48E287FAD}" srcOrd="2" destOrd="0" parTransId="{1544C1AB-1499-4C13-92B4-88F8C9C526B2}" sibTransId="{BE8B64EF-4ECD-4A5C-B2CA-4E8E1F67C4F7}"/>
    <dgm:cxn modelId="{E85A7E74-D3E6-45ED-933E-F35EE0ADF017}" srcId="{1824B67D-CCA3-49B5-A409-F54E300C02E9}" destId="{8A585FA9-AF71-4232-8FBD-89DE1F89F250}" srcOrd="0" destOrd="0" parTransId="{6B2651BD-766D-424F-9D1C-A815A5E99952}" sibTransId="{28C33A6F-A874-47D9-8B6A-21612BBABB1F}"/>
    <dgm:cxn modelId="{85C12677-70FF-487D-BF52-433FF943EEB5}" type="presOf" srcId="{395C8D54-842D-4F7F-9ED0-9DE0F151B5A3}" destId="{07FC9AE9-81E9-4038-BBBF-1E339E9B2CA7}" srcOrd="0" destOrd="0" presId="urn:microsoft.com/office/officeart/2005/8/layout/hList1"/>
    <dgm:cxn modelId="{DCD3857F-DE68-4538-8F07-96CD7C030A66}" srcId="{AFA77CBA-BCDF-4BA9-80CB-1B7962C4A71A}" destId="{354F524F-F8B5-4D4C-9881-B6BA04EF356E}" srcOrd="3" destOrd="0" parTransId="{E64F1EF2-7453-4586-AF6A-97C818E5CF7A}" sibTransId="{DFA6FE0E-95C6-436B-815A-2483040190EC}"/>
    <dgm:cxn modelId="{44202C8B-4073-4018-85BE-55B7A0E2A99E}" type="presOf" srcId="{08AB0F7D-1614-4145-9451-9FCB3FF386A3}" destId="{D276975D-D078-4DAF-8CB9-F6BE013028B8}" srcOrd="0" destOrd="0" presId="urn:microsoft.com/office/officeart/2005/8/layout/hList1"/>
    <dgm:cxn modelId="{2AEADC94-A263-4549-8DA2-8CDB6643B3A3}" srcId="{AFA77CBA-BCDF-4BA9-80CB-1B7962C4A71A}" destId="{0874E415-41CA-43A5-B468-E5C4B4633D0A}" srcOrd="0" destOrd="0" parTransId="{7B1E6488-CAB8-4740-9002-0E5B3756BAF6}" sibTransId="{13B20941-C4DA-46C5-A70A-A9F430E35896}"/>
    <dgm:cxn modelId="{CC6213B1-2E1C-497C-9D36-7C52A12AD6B0}" type="presOf" srcId="{354F524F-F8B5-4D4C-9881-B6BA04EF356E}" destId="{B7B0954F-36EA-41D7-B705-C43AB90CAB7D}" srcOrd="0" destOrd="0" presId="urn:microsoft.com/office/officeart/2005/8/layout/hList1"/>
    <dgm:cxn modelId="{23DAE2B3-F829-4C70-BA50-5F9C05BCD640}" type="presOf" srcId="{E6867D5D-F63D-44C3-80F0-96A48E287FAD}" destId="{017DC5BA-B6DF-4900-B1B4-AF38CCCC1950}" srcOrd="0" destOrd="0" presId="urn:microsoft.com/office/officeart/2005/8/layout/hList1"/>
    <dgm:cxn modelId="{67F060B8-CC13-40AB-8F66-76CB88C94B3E}" srcId="{354F524F-F8B5-4D4C-9881-B6BA04EF356E}" destId="{08AB0F7D-1614-4145-9451-9FCB3FF386A3}" srcOrd="0" destOrd="0" parTransId="{7A11E180-F995-4BCE-9553-30F4A27AF4E4}" sibTransId="{A8940F46-09E8-459C-8116-89799AAF9FA7}"/>
    <dgm:cxn modelId="{14CC29BD-EF76-42FF-89D4-456F630E2A3B}" srcId="{E6867D5D-F63D-44C3-80F0-96A48E287FAD}" destId="{839FC77B-0982-4CF4-B25F-3B5EE05721B2}" srcOrd="0" destOrd="0" parTransId="{93419C6A-45B5-4BEB-ADE8-F87ABE99799E}" sibTransId="{F11B8728-FAEE-454A-9E29-D0E2266D3585}"/>
    <dgm:cxn modelId="{A6426CD9-921B-4A16-ADF8-E920A344D4B1}" type="presOf" srcId="{8A585FA9-AF71-4232-8FBD-89DE1F89F250}" destId="{673BC147-6DA3-401C-91E6-D6FDA6A82C4D}" srcOrd="0" destOrd="0" presId="urn:microsoft.com/office/officeart/2005/8/layout/hList1"/>
    <dgm:cxn modelId="{8073D4ED-3A20-4537-B90C-AEC0E3E452CB}" type="presOf" srcId="{AFA77CBA-BCDF-4BA9-80CB-1B7962C4A71A}" destId="{386034F8-DB0C-44C4-B997-64B01A2160E2}" srcOrd="0" destOrd="0" presId="urn:microsoft.com/office/officeart/2005/8/layout/hList1"/>
    <dgm:cxn modelId="{5341FDEF-D092-430A-9D27-F5BE1E966880}" srcId="{0874E415-41CA-43A5-B468-E5C4B4633D0A}" destId="{395C8D54-842D-4F7F-9ED0-9DE0F151B5A3}" srcOrd="0" destOrd="0" parTransId="{8EE61F32-CCCE-4717-A272-7353C6D1D4CF}" sibTransId="{A57B5ECD-3128-42FB-A7D0-D409EAFDE571}"/>
    <dgm:cxn modelId="{A55B38FE-10CF-4B82-AE3B-8E50BE6D07E5}" type="presOf" srcId="{0874E415-41CA-43A5-B468-E5C4B4633D0A}" destId="{32149820-EAD2-4D1F-9C43-44C68DF16170}" srcOrd="0" destOrd="0" presId="urn:microsoft.com/office/officeart/2005/8/layout/hList1"/>
    <dgm:cxn modelId="{D27FA7B9-A477-4845-93EE-9D14F733732C}" type="presParOf" srcId="{386034F8-DB0C-44C4-B997-64B01A2160E2}" destId="{38234F16-2959-4974-B04D-D01D3EF7D145}" srcOrd="0" destOrd="0" presId="urn:microsoft.com/office/officeart/2005/8/layout/hList1"/>
    <dgm:cxn modelId="{C7E31ABD-F318-4C52-A99C-33309E4E3CB9}" type="presParOf" srcId="{38234F16-2959-4974-B04D-D01D3EF7D145}" destId="{32149820-EAD2-4D1F-9C43-44C68DF16170}" srcOrd="0" destOrd="0" presId="urn:microsoft.com/office/officeart/2005/8/layout/hList1"/>
    <dgm:cxn modelId="{3AD9A374-986B-4E4D-BD15-37CE591CC006}" type="presParOf" srcId="{38234F16-2959-4974-B04D-D01D3EF7D145}" destId="{07FC9AE9-81E9-4038-BBBF-1E339E9B2CA7}" srcOrd="1" destOrd="0" presId="urn:microsoft.com/office/officeart/2005/8/layout/hList1"/>
    <dgm:cxn modelId="{1FACE644-E17B-450D-84A3-B45ECB944431}" type="presParOf" srcId="{386034F8-DB0C-44C4-B997-64B01A2160E2}" destId="{F0F7BB52-EA00-4894-8670-A4FE8ABCAE00}" srcOrd="1" destOrd="0" presId="urn:microsoft.com/office/officeart/2005/8/layout/hList1"/>
    <dgm:cxn modelId="{9524134D-A901-4B1C-B031-B79E1FF7D1B7}" type="presParOf" srcId="{386034F8-DB0C-44C4-B997-64B01A2160E2}" destId="{32A2FE51-CAE8-4B3B-B211-8395AE466049}" srcOrd="2" destOrd="0" presId="urn:microsoft.com/office/officeart/2005/8/layout/hList1"/>
    <dgm:cxn modelId="{C57BCBD6-B8D7-4170-871A-C3FB54B80274}" type="presParOf" srcId="{32A2FE51-CAE8-4B3B-B211-8395AE466049}" destId="{D28DF8CD-B656-47FD-96D2-32476EDFF8D7}" srcOrd="0" destOrd="0" presId="urn:microsoft.com/office/officeart/2005/8/layout/hList1"/>
    <dgm:cxn modelId="{404A4122-BAD9-4695-BF42-AADD89510309}" type="presParOf" srcId="{32A2FE51-CAE8-4B3B-B211-8395AE466049}" destId="{673BC147-6DA3-401C-91E6-D6FDA6A82C4D}" srcOrd="1" destOrd="0" presId="urn:microsoft.com/office/officeart/2005/8/layout/hList1"/>
    <dgm:cxn modelId="{FABD4A50-02E5-4F18-A59B-D8EDCE297434}" type="presParOf" srcId="{386034F8-DB0C-44C4-B997-64B01A2160E2}" destId="{DC96DA2E-1A6A-4EAE-A4B7-5D7057FE82AE}" srcOrd="3" destOrd="0" presId="urn:microsoft.com/office/officeart/2005/8/layout/hList1"/>
    <dgm:cxn modelId="{32108AC5-A4F5-4ECF-9130-4B53135BF48A}" type="presParOf" srcId="{386034F8-DB0C-44C4-B997-64B01A2160E2}" destId="{C6493BA4-6DB3-4DBE-AF5A-AB1DB1CC5BC2}" srcOrd="4" destOrd="0" presId="urn:microsoft.com/office/officeart/2005/8/layout/hList1"/>
    <dgm:cxn modelId="{3E08CFCF-D268-4AD3-A682-EB75A1CEA1A0}" type="presParOf" srcId="{C6493BA4-6DB3-4DBE-AF5A-AB1DB1CC5BC2}" destId="{017DC5BA-B6DF-4900-B1B4-AF38CCCC1950}" srcOrd="0" destOrd="0" presId="urn:microsoft.com/office/officeart/2005/8/layout/hList1"/>
    <dgm:cxn modelId="{60955314-4484-42D7-A524-3496596EA0E5}" type="presParOf" srcId="{C6493BA4-6DB3-4DBE-AF5A-AB1DB1CC5BC2}" destId="{FA4D8BD9-C0A2-4D51-B0E8-A3A21819B0CE}" srcOrd="1" destOrd="0" presId="urn:microsoft.com/office/officeart/2005/8/layout/hList1"/>
    <dgm:cxn modelId="{3D66B94D-72BF-4A80-8457-0EFE5571774B}" type="presParOf" srcId="{386034F8-DB0C-44C4-B997-64B01A2160E2}" destId="{499EEF60-8FB3-4A9C-A13F-612807CAEB12}" srcOrd="5" destOrd="0" presId="urn:microsoft.com/office/officeart/2005/8/layout/hList1"/>
    <dgm:cxn modelId="{6311F364-98FD-4EA1-B434-16A52A2FF797}" type="presParOf" srcId="{386034F8-DB0C-44C4-B997-64B01A2160E2}" destId="{7FE84C3A-469D-4AA9-A81C-6C4178685C10}" srcOrd="6" destOrd="0" presId="urn:microsoft.com/office/officeart/2005/8/layout/hList1"/>
    <dgm:cxn modelId="{39627923-39B4-44A0-9A99-57DC70E31E83}" type="presParOf" srcId="{7FE84C3A-469D-4AA9-A81C-6C4178685C10}" destId="{B7B0954F-36EA-41D7-B705-C43AB90CAB7D}" srcOrd="0" destOrd="0" presId="urn:microsoft.com/office/officeart/2005/8/layout/hList1"/>
    <dgm:cxn modelId="{0845AF80-644E-4676-A8B6-FEC69F8FAE7A}" type="presParOf" srcId="{7FE84C3A-469D-4AA9-A81C-6C4178685C10}" destId="{D276975D-D078-4DAF-8CB9-F6BE013028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CD52B-2190-40B7-9E5F-E51435D16BCF}">
      <dsp:nvSpPr>
        <dsp:cNvPr id="0" name=""/>
        <dsp:cNvSpPr/>
      </dsp:nvSpPr>
      <dsp:spPr>
        <a:xfrm>
          <a:off x="0" y="459316"/>
          <a:ext cx="2767294" cy="16603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Regular</a:t>
          </a:r>
        </a:p>
      </dsp:txBody>
      <dsp:txXfrm>
        <a:off x="0" y="459316"/>
        <a:ext cx="2767294" cy="1660376"/>
      </dsp:txXfrm>
    </dsp:sp>
    <dsp:sp modelId="{3BC161C8-9992-478D-BB52-9AFC7678C574}">
      <dsp:nvSpPr>
        <dsp:cNvPr id="0" name=""/>
        <dsp:cNvSpPr/>
      </dsp:nvSpPr>
      <dsp:spPr>
        <a:xfrm>
          <a:off x="3044023" y="459316"/>
          <a:ext cx="2767294" cy="1660376"/>
        </a:xfrm>
        <a:prstGeom prst="rect">
          <a:avLst/>
        </a:prstGeom>
        <a:solidFill>
          <a:schemeClr val="accent5">
            <a:hueOff val="-5781779"/>
            <a:satOff val="-9649"/>
            <a:lumOff val="-20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Premium</a:t>
          </a:r>
        </a:p>
      </dsp:txBody>
      <dsp:txXfrm>
        <a:off x="3044023" y="459316"/>
        <a:ext cx="2767294" cy="1660376"/>
      </dsp:txXfrm>
    </dsp:sp>
    <dsp:sp modelId="{53A06F9E-8E5F-49BB-AAF5-14282C0E0272}">
      <dsp:nvSpPr>
        <dsp:cNvPr id="0" name=""/>
        <dsp:cNvSpPr/>
      </dsp:nvSpPr>
      <dsp:spPr>
        <a:xfrm>
          <a:off x="6088047" y="459316"/>
          <a:ext cx="2767294" cy="1660376"/>
        </a:xfrm>
        <a:prstGeom prst="rect">
          <a:avLst/>
        </a:prstGeom>
        <a:solidFill>
          <a:schemeClr val="accent5">
            <a:hueOff val="-11563558"/>
            <a:satOff val="-19298"/>
            <a:lumOff val="-4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Deluxe</a:t>
          </a:r>
        </a:p>
      </dsp:txBody>
      <dsp:txXfrm>
        <a:off x="6088047" y="459316"/>
        <a:ext cx="2767294" cy="1660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B038E-CE23-4C8F-8A68-CB8F9C13DAF8}">
      <dsp:nvSpPr>
        <dsp:cNvPr id="0" name=""/>
        <dsp:cNvSpPr/>
      </dsp:nvSpPr>
      <dsp:spPr>
        <a:xfrm rot="16200000">
          <a:off x="-281419" y="281748"/>
          <a:ext cx="1420212" cy="85671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433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Existing code</a:t>
          </a:r>
        </a:p>
      </dsp:txBody>
      <dsp:txXfrm rot="5400000">
        <a:off x="330" y="284041"/>
        <a:ext cx="856714" cy="852128"/>
      </dsp:txXfrm>
    </dsp:sp>
    <dsp:sp modelId="{1522C191-AA08-4679-93D5-5AB2E298E148}">
      <dsp:nvSpPr>
        <dsp:cNvPr id="0" name=""/>
        <dsp:cNvSpPr/>
      </dsp:nvSpPr>
      <dsp:spPr>
        <a:xfrm rot="16200000">
          <a:off x="639549" y="281748"/>
          <a:ext cx="1420212" cy="856714"/>
        </a:xfrm>
        <a:prstGeom prst="flowChartManualOperation">
          <a:avLst/>
        </a:prstGeom>
        <a:solidFill>
          <a:schemeClr val="accent5">
            <a:hueOff val="-5781779"/>
            <a:satOff val="-9649"/>
            <a:lumOff val="-20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433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Existing products</a:t>
          </a:r>
        </a:p>
      </dsp:txBody>
      <dsp:txXfrm rot="5400000">
        <a:off x="921298" y="284041"/>
        <a:ext cx="856714" cy="852128"/>
      </dsp:txXfrm>
    </dsp:sp>
    <dsp:sp modelId="{00FF9D65-7DB5-4DDC-8D99-4F47DD48E1D7}">
      <dsp:nvSpPr>
        <dsp:cNvPr id="0" name=""/>
        <dsp:cNvSpPr/>
      </dsp:nvSpPr>
      <dsp:spPr>
        <a:xfrm rot="16200000">
          <a:off x="1560518" y="281748"/>
          <a:ext cx="1420212" cy="856714"/>
        </a:xfrm>
        <a:prstGeom prst="flowChartManualOperation">
          <a:avLst/>
        </a:prstGeom>
        <a:solidFill>
          <a:schemeClr val="accent5">
            <a:hueOff val="-11563558"/>
            <a:satOff val="-19298"/>
            <a:lumOff val="-4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433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Existing skills</a:t>
          </a:r>
        </a:p>
      </dsp:txBody>
      <dsp:txXfrm rot="5400000">
        <a:off x="1842267" y="284041"/>
        <a:ext cx="856714" cy="852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B038E-CE23-4C8F-8A68-CB8F9C13DAF8}">
      <dsp:nvSpPr>
        <dsp:cNvPr id="0" name=""/>
        <dsp:cNvSpPr/>
      </dsp:nvSpPr>
      <dsp:spPr>
        <a:xfrm rot="16200000">
          <a:off x="-281419" y="281748"/>
          <a:ext cx="1420212" cy="85671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561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ORM of choice</a:t>
          </a:r>
        </a:p>
      </dsp:txBody>
      <dsp:txXfrm rot="5400000">
        <a:off x="330" y="284041"/>
        <a:ext cx="856714" cy="852128"/>
      </dsp:txXfrm>
    </dsp:sp>
    <dsp:sp modelId="{1522C191-AA08-4679-93D5-5AB2E298E148}">
      <dsp:nvSpPr>
        <dsp:cNvPr id="0" name=""/>
        <dsp:cNvSpPr/>
      </dsp:nvSpPr>
      <dsp:spPr>
        <a:xfrm rot="16200000">
          <a:off x="639549" y="281748"/>
          <a:ext cx="1420212" cy="856714"/>
        </a:xfrm>
        <a:prstGeom prst="flowChartManualOperation">
          <a:avLst/>
        </a:prstGeom>
        <a:solidFill>
          <a:schemeClr val="accent5">
            <a:hueOff val="-5781779"/>
            <a:satOff val="-9649"/>
            <a:lumOff val="-20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561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LINQ</a:t>
          </a:r>
        </a:p>
      </dsp:txBody>
      <dsp:txXfrm rot="5400000">
        <a:off x="921298" y="284041"/>
        <a:ext cx="856714" cy="852128"/>
      </dsp:txXfrm>
    </dsp:sp>
    <dsp:sp modelId="{00FF9D65-7DB5-4DDC-8D99-4F47DD48E1D7}">
      <dsp:nvSpPr>
        <dsp:cNvPr id="0" name=""/>
        <dsp:cNvSpPr/>
      </dsp:nvSpPr>
      <dsp:spPr>
        <a:xfrm rot="16200000">
          <a:off x="1560847" y="281748"/>
          <a:ext cx="1420212" cy="856714"/>
        </a:xfrm>
        <a:prstGeom prst="flowChartManualOperation">
          <a:avLst/>
        </a:prstGeom>
        <a:solidFill>
          <a:schemeClr val="accent5">
            <a:hueOff val="-11563558"/>
            <a:satOff val="-19298"/>
            <a:lumOff val="-4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561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Database in use</a:t>
          </a:r>
        </a:p>
      </dsp:txBody>
      <dsp:txXfrm rot="5400000">
        <a:off x="1842596" y="284041"/>
        <a:ext cx="856714" cy="852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49820-EAD2-4D1F-9C43-44C68DF16170}">
      <dsp:nvSpPr>
        <dsp:cNvPr id="0" name=""/>
        <dsp:cNvSpPr/>
      </dsp:nvSpPr>
      <dsp:spPr>
        <a:xfrm>
          <a:off x="2203" y="1226031"/>
          <a:ext cx="1325207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Synchronous</a:t>
          </a:r>
        </a:p>
      </dsp:txBody>
      <dsp:txXfrm>
        <a:off x="2203" y="1226031"/>
        <a:ext cx="1325207" cy="403200"/>
      </dsp:txXfrm>
    </dsp:sp>
    <dsp:sp modelId="{07FC9AE9-81E9-4038-BBBF-1E339E9B2CA7}">
      <dsp:nvSpPr>
        <dsp:cNvPr id="0" name=""/>
        <dsp:cNvSpPr/>
      </dsp:nvSpPr>
      <dsp:spPr>
        <a:xfrm>
          <a:off x="2203" y="1629231"/>
          <a:ext cx="1325207" cy="11943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Every command triggers sync updates</a:t>
          </a:r>
        </a:p>
      </dsp:txBody>
      <dsp:txXfrm>
        <a:off x="2203" y="1629231"/>
        <a:ext cx="1325207" cy="1194332"/>
      </dsp:txXfrm>
    </dsp:sp>
    <dsp:sp modelId="{D28DF8CD-B656-47FD-96D2-32476EDFF8D7}">
      <dsp:nvSpPr>
        <dsp:cNvPr id="0" name=""/>
        <dsp:cNvSpPr/>
      </dsp:nvSpPr>
      <dsp:spPr>
        <a:xfrm>
          <a:off x="1512940" y="1226031"/>
          <a:ext cx="1325207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Asynchronous</a:t>
          </a:r>
        </a:p>
      </dsp:txBody>
      <dsp:txXfrm>
        <a:off x="1512940" y="1226031"/>
        <a:ext cx="1325207" cy="403200"/>
      </dsp:txXfrm>
    </dsp:sp>
    <dsp:sp modelId="{673BC147-6DA3-401C-91E6-D6FDA6A82C4D}">
      <dsp:nvSpPr>
        <dsp:cNvPr id="0" name=""/>
        <dsp:cNvSpPr/>
      </dsp:nvSpPr>
      <dsp:spPr>
        <a:xfrm>
          <a:off x="1512940" y="1629231"/>
          <a:ext cx="1325207" cy="11943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Every command triggers async updates</a:t>
          </a:r>
        </a:p>
      </dsp:txBody>
      <dsp:txXfrm>
        <a:off x="1512940" y="1629231"/>
        <a:ext cx="1325207" cy="1194332"/>
      </dsp:txXfrm>
    </dsp:sp>
    <dsp:sp modelId="{017DC5BA-B6DF-4900-B1B4-AF38CCCC1950}">
      <dsp:nvSpPr>
        <dsp:cNvPr id="0" name=""/>
        <dsp:cNvSpPr/>
      </dsp:nvSpPr>
      <dsp:spPr>
        <a:xfrm>
          <a:off x="3023677" y="1226031"/>
          <a:ext cx="1325207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Scheduled</a:t>
          </a:r>
        </a:p>
      </dsp:txBody>
      <dsp:txXfrm>
        <a:off x="3023677" y="1226031"/>
        <a:ext cx="1325207" cy="403200"/>
      </dsp:txXfrm>
    </dsp:sp>
    <dsp:sp modelId="{FA4D8BD9-C0A2-4D51-B0E8-A3A21819B0CE}">
      <dsp:nvSpPr>
        <dsp:cNvPr id="0" name=""/>
        <dsp:cNvSpPr/>
      </dsp:nvSpPr>
      <dsp:spPr>
        <a:xfrm>
          <a:off x="3023677" y="1629231"/>
          <a:ext cx="1325207" cy="11943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job runs periodically and updates the read storage</a:t>
          </a:r>
        </a:p>
      </dsp:txBody>
      <dsp:txXfrm>
        <a:off x="3023677" y="1629231"/>
        <a:ext cx="1325207" cy="1194332"/>
      </dsp:txXfrm>
    </dsp:sp>
    <dsp:sp modelId="{B7B0954F-36EA-41D7-B705-C43AB90CAB7D}">
      <dsp:nvSpPr>
        <dsp:cNvPr id="0" name=""/>
        <dsp:cNvSpPr/>
      </dsp:nvSpPr>
      <dsp:spPr>
        <a:xfrm>
          <a:off x="4534414" y="1226031"/>
          <a:ext cx="1325207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On-demand</a:t>
          </a:r>
        </a:p>
      </dsp:txBody>
      <dsp:txXfrm>
        <a:off x="4534414" y="1226031"/>
        <a:ext cx="1325207" cy="403200"/>
      </dsp:txXfrm>
    </dsp:sp>
    <dsp:sp modelId="{D276975D-D078-4DAF-8CB9-F6BE013028B8}">
      <dsp:nvSpPr>
        <dsp:cNvPr id="0" name=""/>
        <dsp:cNvSpPr/>
      </dsp:nvSpPr>
      <dsp:spPr>
        <a:xfrm>
          <a:off x="4534414" y="1629231"/>
          <a:ext cx="1325207" cy="11943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Updates triggered by requests (if older enough)</a:t>
          </a:r>
        </a:p>
      </dsp:txBody>
      <dsp:txXfrm>
        <a:off x="4534414" y="1629231"/>
        <a:ext cx="1325207" cy="1194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D37A4-6005-49DD-9651-6516759464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BDB60-1C5B-4984-97EF-1CB57F717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getter and setter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7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E4A4-B516-E99D-7C0B-3E79E3BCE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00EDD-AD2A-CC82-FD7C-25EDEA363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5BFDE-25A5-6170-755C-99090747A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C5811-7A39-8AEF-F89F-0830EED0F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71540-D586-4E73-2642-3CD7A226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A5FA96-56C0-B772-2D51-71CB646BC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1E47B-872A-C4DE-CDC2-A7E4675A3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4307A-E7E7-7E32-910D-05E9B0625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C723C-CAC8-32DF-9764-C6FA18E8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C6532F-682C-DEB5-0068-3F3802262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55619-6761-1028-DEFE-533F6DB92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1A9F8-7951-1E41-BF79-B3F2690DA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3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C3E6F-0B7D-FDFC-4810-F3B7F86A8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D756E-1C65-6C94-31FD-64F5D80F3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AE89E-883C-EBE0-E34A-877342845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7F04-633E-9BF3-79E9-C7C98DB5A3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E8A58-C4E3-AE95-7C01-AB8E9A92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DADCD-BD17-CE2F-D015-079B77A37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4E165-33C4-7F7E-CC09-BE5E1DCAA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D0CB-1D19-4BCC-8649-7519BA3DF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8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76A80-6ED4-7E26-F276-A487387F7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3FE11-71EC-2456-0F2F-E563C737E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CC526-F3F6-D9C5-F2FD-77D27ACB6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F253-ED62-3586-0BAA-D564677CD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0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E706-09F3-E745-E0A5-53AB70606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9D32A-8E8A-F30D-49FC-7D230B7FB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DF9BF9-5962-60C7-475A-B134C7EF5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50C9-8DF9-729E-EC96-EC32F988F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1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E1E2-1417-0B20-67C2-DFCA41CC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0C92D-497E-1B3F-BDF8-4792316FE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9F6AF-01AA-02A8-4F52-D15C86F31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67E1-0F47-3F3E-B3BC-F0D2EA4D8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3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E00C8-2449-E0E1-53F4-1C8FBA703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854DFB-BAAC-E0C2-5030-14399BF76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2FD43-E1AC-A937-5255-06E4FC695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1C49A-16A4-C3FD-267D-3D2195B55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F8D7-DE76-CD82-FE67-A1C1BCC14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3D47A-D375-68FB-FAB3-89954F73E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A5595-4152-948A-D6A5-5B8799DFE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82C72-3C4E-2B47-4CB2-538FCB4A5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8BB4-4FE8-416D-0092-E2D972F3A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45A85-AB69-4899-F764-3C91294E2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D39F18-472A-792B-5F41-975D23DDA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E5CA-CCBF-1170-134A-50D786FD8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56C4F-9058-5617-2B5D-AD03C8A3B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792A4-FBFC-C466-AD8B-154136013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316B5-2F42-41A7-3403-C69B5D664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1A455-36E9-CC26-B3DD-C307E2EA9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1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FDDC6-8F2F-48F6-67D1-3E0E9EBFE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D652D-855E-2005-F96C-EB5F00700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7D86-A820-23C4-99F3-168589175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4445D-7C5D-E281-428C-6497CCB87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727A1-0C5B-A949-EB92-29124E8AE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CF57C-4082-9806-8B72-F61385AF5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78CB4-311C-C5EB-5B41-3A7637A58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996D-18F3-6731-231C-5800A5241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36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266E-D75E-BFB2-8316-E56EAD12F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9D4ADE-4C6C-D09B-C460-7A31C9000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E8789-F69B-D731-121F-31748B9EB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1517-A63C-5071-5C40-BBEF5E43F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0F6B-C375-9432-1423-CFA33E92D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30BCF1-12EA-CBAF-E880-69BF56CD62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5AF8D-60A6-48A3-7189-60A1E57E5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9CA8-9B00-49C8-04CC-FA4C6C68C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7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7104A-37A1-81E2-51E4-BDFB4AC1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2A369B-66D9-1384-F6D2-CBBD41AE6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64588F-9B6F-DAF5-3C33-25BB29C99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nothing new. Back in the 1980s, Bertrand Meyer said, any action can be a command or a query, but never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911E-36CC-3E9A-322E-7D014B2A6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BDB60-1C5B-4984-97EF-1CB57F7174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670A-A016-9FF5-68A4-4A738F2C8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E4A0B-5CA3-51BE-39A5-1AF5B7A1B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8405-F2C0-E2E9-CB71-7670F070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B34E-2346-649E-119A-C5D2FE7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CAFD-3A4B-3B2F-FE05-8C15915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1D0E-3413-237A-40BE-36C5BFA0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51BB-EE67-9C1A-D503-288F29BC8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AA2A-AB95-0748-1946-EF4E3FEC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A29D-4E6B-21B0-6631-2D83AB6F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0EB1-269F-0737-DB95-4C1E2389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1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6884C-B1D0-5AC8-DB61-2F4A342CB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FC5AC-90B2-2F01-2160-91259AA51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B62DC-3CF0-B6A3-1375-D2D1D88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5074-650B-5B6F-EA5F-F5F9AFC2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6638-E2B9-DE50-0EDA-D0A9143C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FE08A7-32CB-4607-9E4E-849D64A258E6}"/>
              </a:ext>
            </a:extLst>
          </p:cNvPr>
          <p:cNvCxnSpPr>
            <a:cxnSpLocks/>
          </p:cNvCxnSpPr>
          <p:nvPr userDrawn="1"/>
        </p:nvCxnSpPr>
        <p:spPr>
          <a:xfrm>
            <a:off x="2102338" y="6528720"/>
            <a:ext cx="946897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BEB8BA2-5277-9A65-E012-D0E5D2C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86" y="6219055"/>
            <a:ext cx="1598885" cy="5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6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FDCC-E3DB-2DAB-610B-DBED3065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CECE-2E25-C374-3B02-D6E29C84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2667-07B9-3F7C-19A5-7319FD22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FBBF-60EC-1246-CC5D-32582A36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5C08-1A1C-E4CA-369F-9B149B1B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C62C-0BA5-E0FB-F49C-DAC9D897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E7F1-2D25-9637-86B8-99EC3FB5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2C14-06EE-78AD-8073-A7178B19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9CAC-FC44-2FA3-9D16-7E79E7E9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4CBBF-2EDD-AC94-2F2D-98525D16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B917-109A-C49C-7885-C89D1FB7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9159-0C3E-7DEA-7939-44A57D8F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3372-E05A-0704-8E2A-D80647F3E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0DB1-D663-4B3E-4A01-5DFBB549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85262-AFEF-2931-5FC3-5DF76780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45D8-E7F9-04B0-ECC5-C1F16EF4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244D-121B-2579-BBCC-759C2E8E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3616C-4B35-C359-E73F-FD38F271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B557A-8597-7724-6997-D4CB6BA2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10DB7-1198-258F-D469-778584396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7A904-E8C2-DF20-35C7-F7510C36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BDE7-21AD-45F6-56B0-A03F6894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9B219-84AA-AB76-439C-6CBE2445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8EF70-4314-98E0-0E4F-BF58FF19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4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839D-927D-AB31-2B5D-605D3A6A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682C6-C5D0-86AF-30B7-CEE78825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70EBC-822A-249B-DE98-84F7C267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9C004-8D62-6DC3-5882-53F899B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ECBFE-044F-5180-6F1F-BEFE560D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097B3-0156-FDD5-A81F-AFE53006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ABB18-33E5-AEA2-DBCD-D5CC36BD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13DF-9DAD-5676-1A97-89029CF9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4E6-6DEC-0DC7-1118-ABC0F6F7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F1423-9D63-8A01-CA69-AA9D3B25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697E2-5839-7E58-B5D6-F4EE7AFF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E823-80EC-2AB0-E897-8BF275F4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0F97A-F3E3-0303-53DA-9752FFEB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8BA7-0B09-E915-4E4D-1C0A7A04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24FA-ECD2-4194-0164-4BCA94FF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9709-E1B3-C70F-CE32-DF0BA6B1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1C86-9DA3-6020-DD2C-F13818D9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B5E4-1FB3-E552-F83D-E1C25E1B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42AE-4626-DFC2-457C-D532A73E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0D9C5-98AD-4919-715B-E80E9AE3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4057-C03A-BF52-096E-2ED125A5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2D41-B2E5-B412-2385-BE942AC8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1EBA1-9BBA-4F92-AF79-7A6F8EE7E82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26C2-E1CD-2765-8770-A8C24D55E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FC7-9D4F-EB0B-AC85-5871BB57A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C49EE-26A7-42C2-8946-0E29AD99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12" Type="http://schemas.openxmlformats.org/officeDocument/2006/relationships/diagramLayout" Target="../diagrams/layou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diagramData" Target="../diagrams/data4.xml"/><Relationship Id="rId5" Type="http://schemas.openxmlformats.org/officeDocument/2006/relationships/image" Target="../media/image28.png"/><Relationship Id="rId15" Type="http://schemas.microsoft.com/office/2007/relationships/diagramDrawing" Target="../diagrams/drawing4.xml"/><Relationship Id="rId10" Type="http://schemas.openxmlformats.org/officeDocument/2006/relationships/image" Target="../media/image33.svg"/><Relationship Id="rId4" Type="http://schemas.openxmlformats.org/officeDocument/2006/relationships/image" Target="../media/image15.svg"/><Relationship Id="rId9" Type="http://schemas.openxmlformats.org/officeDocument/2006/relationships/image" Target="../media/image32.png"/><Relationship Id="rId14" Type="http://schemas.openxmlformats.org/officeDocument/2006/relationships/diagramColors" Target="../diagrams/colors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5" Type="http://schemas.openxmlformats.org/officeDocument/2006/relationships/image" Target="../media/image16.png"/><Relationship Id="rId10" Type="http://schemas.openxmlformats.org/officeDocument/2006/relationships/diagramData" Target="../diagrams/data3.xml"/><Relationship Id="rId4" Type="http://schemas.openxmlformats.org/officeDocument/2006/relationships/image" Target="../media/image15.sv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9CD95-C1B1-4329-82D5-32B2EB5C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  <p:pic>
        <p:nvPicPr>
          <p:cNvPr id="4098" name="Picture 2" descr="Alibaba to start delivery with autonomous robots | RetailDetail">
            <a:extLst>
              <a:ext uri="{FF2B5EF4-FFF2-40B4-BE49-F238E27FC236}">
                <a16:creationId xmlns:a16="http://schemas.microsoft.com/office/drawing/2014/main" id="{13C896F5-2B74-4962-A0D1-3BAA108CE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78C2F-0144-4B00-82F6-AFA1399F9A24}"/>
              </a:ext>
            </a:extLst>
          </p:cNvPr>
          <p:cNvSpPr/>
          <p:nvPr/>
        </p:nvSpPr>
        <p:spPr>
          <a:xfrm>
            <a:off x="0" y="0"/>
            <a:ext cx="7353300" cy="6858000"/>
          </a:xfrm>
          <a:custGeom>
            <a:avLst/>
            <a:gdLst>
              <a:gd name="connsiteX0" fmla="*/ 0 w 7353300"/>
              <a:gd name="connsiteY0" fmla="*/ 0 h 6858000"/>
              <a:gd name="connsiteX1" fmla="*/ 7353300 w 7353300"/>
              <a:gd name="connsiteY1" fmla="*/ 0 h 6858000"/>
              <a:gd name="connsiteX2" fmla="*/ 5638800 w 7353300"/>
              <a:gd name="connsiteY2" fmla="*/ 6858000 h 6858000"/>
              <a:gd name="connsiteX3" fmla="*/ 0 w 7353300"/>
              <a:gd name="connsiteY3" fmla="*/ 6858000 h 6858000"/>
              <a:gd name="connsiteX4" fmla="*/ 0 w 7353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300" h="6858000">
                <a:moveTo>
                  <a:pt x="0" y="0"/>
                </a:moveTo>
                <a:lnTo>
                  <a:pt x="7353300" y="0"/>
                </a:lnTo>
                <a:lnTo>
                  <a:pt x="563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9E8A7A-8581-4D83-82EC-8B51F15FC67F}"/>
              </a:ext>
            </a:extLst>
          </p:cNvPr>
          <p:cNvGrpSpPr/>
          <p:nvPr/>
        </p:nvGrpSpPr>
        <p:grpSpPr>
          <a:xfrm>
            <a:off x="431799" y="1768511"/>
            <a:ext cx="5773691" cy="1499415"/>
            <a:chOff x="431799" y="3062473"/>
            <a:chExt cx="5773691" cy="14994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CC7C91-872C-4F33-92F5-592F00CD333C}"/>
                </a:ext>
              </a:extLst>
            </p:cNvPr>
            <p:cNvSpPr txBox="1"/>
            <p:nvPr/>
          </p:nvSpPr>
          <p:spPr>
            <a:xfrm>
              <a:off x="431799" y="3062473"/>
              <a:ext cx="577369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Brown Bag Sessions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2499-0964-4B93-A3F9-C58FCC7FA301}"/>
                </a:ext>
              </a:extLst>
            </p:cNvPr>
            <p:cNvSpPr txBox="1"/>
            <p:nvPr/>
          </p:nvSpPr>
          <p:spPr>
            <a:xfrm>
              <a:off x="431800" y="3946335"/>
              <a:ext cx="5664200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5</a:t>
              </a:r>
              <a:endParaRPr lang="vi-V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9FF456-82FE-4BAE-8322-9CDA6CE0D371}"/>
              </a:ext>
            </a:extLst>
          </p:cNvPr>
          <p:cNvSpPr/>
          <p:nvPr/>
        </p:nvSpPr>
        <p:spPr>
          <a:xfrm>
            <a:off x="5765800" y="0"/>
            <a:ext cx="6426200" cy="6858000"/>
          </a:xfrm>
          <a:custGeom>
            <a:avLst/>
            <a:gdLst>
              <a:gd name="connsiteX0" fmla="*/ 1714500 w 6426200"/>
              <a:gd name="connsiteY0" fmla="*/ 0 h 6858000"/>
              <a:gd name="connsiteX1" fmla="*/ 6426200 w 6426200"/>
              <a:gd name="connsiteY1" fmla="*/ 0 h 6858000"/>
              <a:gd name="connsiteX2" fmla="*/ 6426200 w 6426200"/>
              <a:gd name="connsiteY2" fmla="*/ 6858000 h 6858000"/>
              <a:gd name="connsiteX3" fmla="*/ 0 w 6426200"/>
              <a:gd name="connsiteY3" fmla="*/ 6858000 h 6858000"/>
              <a:gd name="connsiteX4" fmla="*/ 1714500 w 6426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200" h="6858000">
                <a:moveTo>
                  <a:pt x="1714500" y="0"/>
                </a:moveTo>
                <a:lnTo>
                  <a:pt x="6426200" y="0"/>
                </a:lnTo>
                <a:lnTo>
                  <a:pt x="64262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C258B-22AC-4BFB-8708-EB1D9BCB8845}"/>
              </a:ext>
            </a:extLst>
          </p:cNvPr>
          <p:cNvSpPr txBox="1"/>
          <p:nvPr/>
        </p:nvSpPr>
        <p:spPr>
          <a:xfrm>
            <a:off x="2754741" y="4359422"/>
            <a:ext cx="1018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F1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Chris Ngo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49787-2768-4361-9C78-76FD67156BC3}"/>
              </a:ext>
            </a:extLst>
          </p:cNvPr>
          <p:cNvSpPr txBox="1"/>
          <p:nvPr/>
        </p:nvSpPr>
        <p:spPr>
          <a:xfrm>
            <a:off x="1088310" y="3413124"/>
            <a:ext cx="435117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A6ED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CQRS and Event Sourcing Design Pattern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555061-A9BC-555C-BC02-3E5C2BAE5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4619" y="2508859"/>
            <a:ext cx="3651820" cy="12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50009-3A39-FC37-72DB-6E56E23E6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7AA4E-9F17-CAB3-4E81-375F049F8E83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432A169-6F92-3EDB-CC6B-F773657712B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Regular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C8F0E9-ABC7-C76D-0E1B-75A8C3AFCFCB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A54D0E-0ECA-2F3F-1BFD-E267F71AEA74}"/>
              </a:ext>
            </a:extLst>
          </p:cNvPr>
          <p:cNvGrpSpPr/>
          <p:nvPr/>
        </p:nvGrpSpPr>
        <p:grpSpPr>
          <a:xfrm>
            <a:off x="4887719" y="1612661"/>
            <a:ext cx="2416561" cy="427295"/>
            <a:chOff x="1668329" y="1478417"/>
            <a:chExt cx="2416561" cy="42729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21C2FBF-19EA-4948-F187-103470C693E4}"/>
                </a:ext>
              </a:extLst>
            </p:cNvPr>
            <p:cNvSpPr/>
            <p:nvPr/>
          </p:nvSpPr>
          <p:spPr>
            <a:xfrm>
              <a:off x="1668329" y="1478417"/>
              <a:ext cx="2416561" cy="42729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App.Server.dll</a:t>
              </a:r>
            </a:p>
          </p:txBody>
        </p:sp>
        <p:pic>
          <p:nvPicPr>
            <p:cNvPr id="4" name="Graphic 3" descr="List with solid fill">
              <a:extLst>
                <a:ext uri="{FF2B5EF4-FFF2-40B4-BE49-F238E27FC236}">
                  <a16:creationId xmlns:a16="http://schemas.microsoft.com/office/drawing/2014/main" id="{DFD6E8D9-33D9-692C-B879-48226F6F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01738" y="1537527"/>
              <a:ext cx="309073" cy="30907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26ACAD-098B-EA8A-CB78-72382F44FC87}"/>
              </a:ext>
            </a:extLst>
          </p:cNvPr>
          <p:cNvGrpSpPr/>
          <p:nvPr/>
        </p:nvGrpSpPr>
        <p:grpSpPr>
          <a:xfrm>
            <a:off x="7573223" y="2856430"/>
            <a:ext cx="2751271" cy="427295"/>
            <a:chOff x="1668329" y="1478417"/>
            <a:chExt cx="2416561" cy="4272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1FE093-3B51-8532-96C6-FF81FB4AABAE}"/>
                </a:ext>
              </a:extLst>
            </p:cNvPr>
            <p:cNvSpPr/>
            <p:nvPr/>
          </p:nvSpPr>
          <p:spPr>
            <a:xfrm>
              <a:off x="1668329" y="1478417"/>
              <a:ext cx="2416561" cy="42729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App.CommandStack.dll</a:t>
              </a:r>
            </a:p>
          </p:txBody>
        </p:sp>
        <p:pic>
          <p:nvPicPr>
            <p:cNvPr id="12" name="Graphic 11" descr="List with solid fill">
              <a:extLst>
                <a:ext uri="{FF2B5EF4-FFF2-40B4-BE49-F238E27FC236}">
                  <a16:creationId xmlns:a16="http://schemas.microsoft.com/office/drawing/2014/main" id="{C8A3D94C-F5B4-6777-2D6D-3E5256F7C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01738" y="1537527"/>
              <a:ext cx="309073" cy="30907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05BDED-5D2B-EB2B-CC67-AF75F7669AE0}"/>
              </a:ext>
            </a:extLst>
          </p:cNvPr>
          <p:cNvGrpSpPr/>
          <p:nvPr/>
        </p:nvGrpSpPr>
        <p:grpSpPr>
          <a:xfrm>
            <a:off x="1867509" y="2856432"/>
            <a:ext cx="2285748" cy="427295"/>
            <a:chOff x="1668330" y="1478417"/>
            <a:chExt cx="2007672" cy="4272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EE4330-DA08-9807-EEC5-ACD2940BB7DE}"/>
                </a:ext>
              </a:extLst>
            </p:cNvPr>
            <p:cNvSpPr/>
            <p:nvPr/>
          </p:nvSpPr>
          <p:spPr>
            <a:xfrm>
              <a:off x="1668330" y="1478417"/>
              <a:ext cx="2007672" cy="42729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App.ReadStack.dll</a:t>
              </a:r>
            </a:p>
          </p:txBody>
        </p:sp>
        <p:pic>
          <p:nvPicPr>
            <p:cNvPr id="16" name="Graphic 15" descr="List with solid fill">
              <a:extLst>
                <a:ext uri="{FF2B5EF4-FFF2-40B4-BE49-F238E27FC236}">
                  <a16:creationId xmlns:a16="http://schemas.microsoft.com/office/drawing/2014/main" id="{1DAC4F78-D600-D0D0-223D-94E9F82BA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01738" y="1537527"/>
              <a:ext cx="309073" cy="30907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01D932-152E-232B-7CDD-CF27481A85E2}"/>
              </a:ext>
            </a:extLst>
          </p:cNvPr>
          <p:cNvGrpSpPr/>
          <p:nvPr/>
        </p:nvGrpSpPr>
        <p:grpSpPr>
          <a:xfrm>
            <a:off x="5408121" y="4604397"/>
            <a:ext cx="1375756" cy="427295"/>
            <a:chOff x="1668331" y="1478417"/>
            <a:chExt cx="2084415" cy="42729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C06C808-2114-1BB7-5628-B4CD4E0CF1DB}"/>
                </a:ext>
              </a:extLst>
            </p:cNvPr>
            <p:cNvSpPr/>
            <p:nvPr/>
          </p:nvSpPr>
          <p:spPr>
            <a:xfrm>
              <a:off x="1668331" y="1478417"/>
              <a:ext cx="2084415" cy="42729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Externals</a:t>
              </a:r>
            </a:p>
          </p:txBody>
        </p:sp>
        <p:pic>
          <p:nvPicPr>
            <p:cNvPr id="19" name="Graphic 18" descr="List with solid fill">
              <a:extLst>
                <a:ext uri="{FF2B5EF4-FFF2-40B4-BE49-F238E27FC236}">
                  <a16:creationId xmlns:a16="http://schemas.microsoft.com/office/drawing/2014/main" id="{1A73AE7E-3F19-F9DB-24BA-76AE6C6F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01737" y="1537527"/>
              <a:ext cx="444567" cy="309073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05783F-54DF-CB09-83E7-F90E17A3AE93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6095999" y="3283725"/>
            <a:ext cx="2852860" cy="1320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9351D5-6922-8D35-B8B6-2DE92440A13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010383" y="3283727"/>
            <a:ext cx="3085616" cy="1320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DB2E39-3D48-7122-7440-EDA465B59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6095999" y="2039956"/>
            <a:ext cx="1" cy="2564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8FAE02-309E-9E3F-7FC5-FC9AC0A3B7F4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010383" y="2039956"/>
            <a:ext cx="2638387" cy="8164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55A693-D43B-02FF-176C-FBBDB545030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14445" y="2039956"/>
            <a:ext cx="2334414" cy="8164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DC8F53-DCB1-2378-CAA7-AF1ABFB0BC21}"/>
              </a:ext>
            </a:extLst>
          </p:cNvPr>
          <p:cNvSpPr txBox="1"/>
          <p:nvPr/>
        </p:nvSpPr>
        <p:spPr>
          <a:xfrm>
            <a:off x="1025788" y="2344390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0B83F5-117C-48D9-6B18-338428934439}"/>
              </a:ext>
            </a:extLst>
          </p:cNvPr>
          <p:cNvSpPr txBox="1"/>
          <p:nvPr/>
        </p:nvSpPr>
        <p:spPr>
          <a:xfrm>
            <a:off x="9882706" y="2354755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Commands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542CF-7D00-DF4F-817A-016A166F58CB}"/>
              </a:ext>
            </a:extLst>
          </p:cNvPr>
          <p:cNvSpPr txBox="1"/>
          <p:nvPr/>
        </p:nvSpPr>
        <p:spPr>
          <a:xfrm>
            <a:off x="5567346" y="1185366"/>
            <a:ext cx="1307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ASP.NET 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948DD8-2DF9-989F-044C-DF806EF8A8C8}"/>
              </a:ext>
            </a:extLst>
          </p:cNvPr>
          <p:cNvSpPr txBox="1"/>
          <p:nvPr/>
        </p:nvSpPr>
        <p:spPr>
          <a:xfrm>
            <a:off x="5238456" y="5334080"/>
            <a:ext cx="1715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065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4FEF9-B743-C944-024C-1260540C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C9065-868D-0E26-A49D-E730BE8C65D1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AB150AF-A100-3AD3-4D8D-76F893C0B05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Regular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86336-046C-387E-5855-EA02C7414052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AF7F6DD-4CE5-90F0-9C63-D19C3E8C961B}"/>
              </a:ext>
            </a:extLst>
          </p:cNvPr>
          <p:cNvSpPr/>
          <p:nvPr/>
        </p:nvSpPr>
        <p:spPr>
          <a:xfrm>
            <a:off x="7227285" y="4807050"/>
            <a:ext cx="3362499" cy="664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Redirect to Read Stack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63E03-9295-A71F-5F0A-D40E181707FE}"/>
              </a:ext>
            </a:extLst>
          </p:cNvPr>
          <p:cNvSpPr/>
          <p:nvPr/>
        </p:nvSpPr>
        <p:spPr>
          <a:xfrm>
            <a:off x="7237667" y="1912573"/>
            <a:ext cx="3362499" cy="664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endParaRPr lang="vi-V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569C1-7126-0B6E-B157-21410C556AF7}"/>
              </a:ext>
            </a:extLst>
          </p:cNvPr>
          <p:cNvSpPr txBox="1"/>
          <p:nvPr/>
        </p:nvSpPr>
        <p:spPr>
          <a:xfrm>
            <a:off x="2699682" y="1409708"/>
            <a:ext cx="6823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28741E-69A8-7D31-7D31-BB819217A62E}"/>
              </a:ext>
            </a:extLst>
          </p:cNvPr>
          <p:cNvSpPr/>
          <p:nvPr/>
        </p:nvSpPr>
        <p:spPr>
          <a:xfrm>
            <a:off x="1359584" y="1912573"/>
            <a:ext cx="3362499" cy="664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endParaRPr lang="vi-V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DA3648-2405-CA42-590B-2F53141A5B6E}"/>
              </a:ext>
            </a:extLst>
          </p:cNvPr>
          <p:cNvSpPr/>
          <p:nvPr/>
        </p:nvSpPr>
        <p:spPr>
          <a:xfrm>
            <a:off x="1349203" y="2884908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9C796-8165-670C-5803-BEFF04A572C6}"/>
              </a:ext>
            </a:extLst>
          </p:cNvPr>
          <p:cNvSpPr/>
          <p:nvPr/>
        </p:nvSpPr>
        <p:spPr>
          <a:xfrm>
            <a:off x="1359584" y="3857243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Read stack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2D00D-9E7E-900B-3241-D9DA2D7A6B7F}"/>
              </a:ext>
            </a:extLst>
          </p:cNvPr>
          <p:cNvSpPr/>
          <p:nvPr/>
        </p:nvSpPr>
        <p:spPr>
          <a:xfrm>
            <a:off x="1349202" y="4807050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View Model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78B718-4395-6ACC-A398-341273411B26}"/>
              </a:ext>
            </a:extLst>
          </p:cNvPr>
          <p:cNvSpPr txBox="1"/>
          <p:nvPr/>
        </p:nvSpPr>
        <p:spPr>
          <a:xfrm>
            <a:off x="8450112" y="1409708"/>
            <a:ext cx="937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E77371-C06D-AB8F-A757-F8E45F886C44}"/>
              </a:ext>
            </a:extLst>
          </p:cNvPr>
          <p:cNvSpPr/>
          <p:nvPr/>
        </p:nvSpPr>
        <p:spPr>
          <a:xfrm>
            <a:off x="7237667" y="2925377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41556A-EA03-AF4D-1786-15E34D6EFAF1}"/>
              </a:ext>
            </a:extLst>
          </p:cNvPr>
          <p:cNvSpPr/>
          <p:nvPr/>
        </p:nvSpPr>
        <p:spPr>
          <a:xfrm>
            <a:off x="7227284" y="3857242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Command stack</a:t>
            </a:r>
            <a:endParaRPr lang="vi-VN" sz="1600" dirty="0">
              <a:solidFill>
                <a:schemeClr val="tx2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E9FFDA-CB03-B791-A882-045F698C7355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4711702" y="3217307"/>
            <a:ext cx="2515582" cy="1935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3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D7CDA-751C-5925-2305-6165D56EC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0AB3F2-1314-CCCF-1B20-3B668C71D62B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DD7A999-76B9-26E4-9821-D8F3F3301CC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Regular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D184C0-68A7-8F7C-17FC-2CEA4375344B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09A8AE-09B0-1239-36B5-EF83558A4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48771"/>
            <a:ext cx="5353797" cy="4791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D0B36-80D6-80BC-B64C-8379E0660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948771"/>
            <a:ext cx="6096000" cy="3429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5DCD84-DCB5-3F7F-EFC1-0185ACE01AD6}"/>
              </a:ext>
            </a:extLst>
          </p:cNvPr>
          <p:cNvSpPr/>
          <p:nvPr/>
        </p:nvSpPr>
        <p:spPr>
          <a:xfrm>
            <a:off x="7545936" y="1392964"/>
            <a:ext cx="897309" cy="2734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9DF57-91D2-DD15-81EC-216155463991}"/>
              </a:ext>
            </a:extLst>
          </p:cNvPr>
          <p:cNvSpPr/>
          <p:nvPr/>
        </p:nvSpPr>
        <p:spPr>
          <a:xfrm>
            <a:off x="7545935" y="3292267"/>
            <a:ext cx="1350237" cy="2734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D4348-169F-BC27-3D3C-348F184D542C}"/>
              </a:ext>
            </a:extLst>
          </p:cNvPr>
          <p:cNvSpPr txBox="1"/>
          <p:nvPr/>
        </p:nvSpPr>
        <p:spPr>
          <a:xfrm>
            <a:off x="7545935" y="4360250"/>
            <a:ext cx="277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different </a:t>
            </a:r>
            <a:r>
              <a:rPr lang="en-US" sz="1600" dirty="0" err="1"/>
              <a:t>DbContext</a:t>
            </a:r>
            <a:r>
              <a:rPr lang="en-US" sz="1600" dirty="0"/>
              <a:t> objects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A82DEE-3F18-5CEF-5299-DF6B8C0DB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911" y="4821964"/>
            <a:ext cx="2614977" cy="1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3ECD9-3C6F-2B9E-3ECE-D01CD52D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F1CA52-7B2A-5197-52A0-3117B9FB03B0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0B5136F-56B2-50F5-6935-50A872E487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Premium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90178C-35D1-933C-1BA8-25C05FD965A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A552819-A8F1-FEC3-CC00-399CEC6D8964}"/>
              </a:ext>
            </a:extLst>
          </p:cNvPr>
          <p:cNvSpPr/>
          <p:nvPr/>
        </p:nvSpPr>
        <p:spPr>
          <a:xfrm>
            <a:off x="1776221" y="1562194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Presentation &amp; 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D0500A-5C03-D28F-4F44-01AFD81F438F}"/>
              </a:ext>
            </a:extLst>
          </p:cNvPr>
          <p:cNvSpPr/>
          <p:nvPr/>
        </p:nvSpPr>
        <p:spPr>
          <a:xfrm>
            <a:off x="1776222" y="3020695"/>
            <a:ext cx="1383526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4EA76D0-3CC7-104A-1C0D-EFEC3DB9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6542" y="4199100"/>
            <a:ext cx="1881853" cy="1179938"/>
          </a:xfrm>
          <a:prstGeom prst="rect">
            <a:avLst/>
          </a:prstGeom>
        </p:spPr>
      </p:pic>
      <p:sp>
        <p:nvSpPr>
          <p:cNvPr id="71" name="Arrow: Down 70">
            <a:extLst>
              <a:ext uri="{FF2B5EF4-FFF2-40B4-BE49-F238E27FC236}">
                <a16:creationId xmlns:a16="http://schemas.microsoft.com/office/drawing/2014/main" id="{E9EC22D4-BA6E-367F-0F8C-7578A55F770C}"/>
              </a:ext>
            </a:extLst>
          </p:cNvPr>
          <p:cNvSpPr/>
          <p:nvPr/>
        </p:nvSpPr>
        <p:spPr>
          <a:xfrm>
            <a:off x="2292835" y="2063972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DB2B34-E84D-58DD-6E44-25E5C1C0ABD6}"/>
              </a:ext>
            </a:extLst>
          </p:cNvPr>
          <p:cNvSpPr/>
          <p:nvPr/>
        </p:nvSpPr>
        <p:spPr>
          <a:xfrm>
            <a:off x="3755194" y="3030798"/>
            <a:ext cx="1383526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4870D8C5-E618-9AEF-4529-5B2792400122}"/>
              </a:ext>
            </a:extLst>
          </p:cNvPr>
          <p:cNvSpPr/>
          <p:nvPr/>
        </p:nvSpPr>
        <p:spPr>
          <a:xfrm rot="10800000">
            <a:off x="4247769" y="2063972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98ABB3-B364-1A6D-F9E9-F203A10A0577}"/>
              </a:ext>
            </a:extLst>
          </p:cNvPr>
          <p:cNvSpPr/>
          <p:nvPr/>
        </p:nvSpPr>
        <p:spPr>
          <a:xfrm>
            <a:off x="7360607" y="1559384"/>
            <a:ext cx="3362499" cy="664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Presentation &amp; 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C47B95-32F1-30FF-7E3E-5D8BF50A0779}"/>
              </a:ext>
            </a:extLst>
          </p:cNvPr>
          <p:cNvSpPr/>
          <p:nvPr/>
        </p:nvSpPr>
        <p:spPr>
          <a:xfrm>
            <a:off x="7360608" y="3017885"/>
            <a:ext cx="1383526" cy="664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58D75275-D910-8840-C0C5-4104F6FA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7924" y="4333023"/>
            <a:ext cx="1881853" cy="1179938"/>
          </a:xfrm>
          <a:prstGeom prst="rect">
            <a:avLst/>
          </a:prstGeom>
        </p:spPr>
      </p:pic>
      <p:sp>
        <p:nvSpPr>
          <p:cNvPr id="77" name="Arrow: Down 76">
            <a:extLst>
              <a:ext uri="{FF2B5EF4-FFF2-40B4-BE49-F238E27FC236}">
                <a16:creationId xmlns:a16="http://schemas.microsoft.com/office/drawing/2014/main" id="{A2C8A4BD-A13E-271E-3C11-88E5D45EEBE5}"/>
              </a:ext>
            </a:extLst>
          </p:cNvPr>
          <p:cNvSpPr/>
          <p:nvPr/>
        </p:nvSpPr>
        <p:spPr>
          <a:xfrm>
            <a:off x="7877221" y="2061162"/>
            <a:ext cx="343260" cy="214676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59D482-9371-318A-0D27-F110E60C38AC}"/>
              </a:ext>
            </a:extLst>
          </p:cNvPr>
          <p:cNvSpPr/>
          <p:nvPr/>
        </p:nvSpPr>
        <p:spPr>
          <a:xfrm>
            <a:off x="9339580" y="3027988"/>
            <a:ext cx="1383526" cy="664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9ECDC121-2F18-9A3B-B4F6-83B59E4EE6DA}"/>
              </a:ext>
            </a:extLst>
          </p:cNvPr>
          <p:cNvSpPr/>
          <p:nvPr/>
        </p:nvSpPr>
        <p:spPr>
          <a:xfrm rot="10800000">
            <a:off x="9832155" y="2061162"/>
            <a:ext cx="343260" cy="214676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D049E4D-0786-34CB-367A-9AE956BA51E0}"/>
              </a:ext>
            </a:extLst>
          </p:cNvPr>
          <p:cNvSpPr/>
          <p:nvPr/>
        </p:nvSpPr>
        <p:spPr>
          <a:xfrm>
            <a:off x="9305432" y="5034072"/>
            <a:ext cx="1451820" cy="400994"/>
          </a:xfrm>
          <a:custGeom>
            <a:avLst/>
            <a:gdLst>
              <a:gd name="connsiteX0" fmla="*/ 0 w 1451820"/>
              <a:gd name="connsiteY0" fmla="*/ 0 h 400994"/>
              <a:gd name="connsiteX1" fmla="*/ 0 w 1451820"/>
              <a:gd name="connsiteY1" fmla="*/ 205683 h 400994"/>
              <a:gd name="connsiteX2" fmla="*/ 725910 w 1451820"/>
              <a:gd name="connsiteY2" fmla="*/ 400995 h 400994"/>
              <a:gd name="connsiteX3" fmla="*/ 1451820 w 1451820"/>
              <a:gd name="connsiteY3" fmla="*/ 205683 h 400994"/>
              <a:gd name="connsiteX4" fmla="*/ 1451820 w 1451820"/>
              <a:gd name="connsiteY4" fmla="*/ 0 h 400994"/>
              <a:gd name="connsiteX5" fmla="*/ 0 w 1451820"/>
              <a:gd name="connsiteY5" fmla="*/ 0 h 40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400994">
                <a:moveTo>
                  <a:pt x="0" y="0"/>
                </a:moveTo>
                <a:lnTo>
                  <a:pt x="0" y="205683"/>
                </a:lnTo>
                <a:cubicBezTo>
                  <a:pt x="2757" y="313651"/>
                  <a:pt x="286137" y="400995"/>
                  <a:pt x="725910" y="400995"/>
                </a:cubicBezTo>
                <a:cubicBezTo>
                  <a:pt x="1165683" y="400995"/>
                  <a:pt x="1448880" y="313651"/>
                  <a:pt x="1451820" y="205683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A9172C5-030C-219F-2BB5-31784C3E7105}"/>
              </a:ext>
            </a:extLst>
          </p:cNvPr>
          <p:cNvSpPr/>
          <p:nvPr/>
        </p:nvSpPr>
        <p:spPr>
          <a:xfrm>
            <a:off x="9305432" y="4825854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rgbClr val="FFFFFF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E508816-1EDD-94F1-C1AE-14A4C8CE74F0}"/>
              </a:ext>
            </a:extLst>
          </p:cNvPr>
          <p:cNvSpPr/>
          <p:nvPr/>
        </p:nvSpPr>
        <p:spPr>
          <a:xfrm>
            <a:off x="9305432" y="4826661"/>
            <a:ext cx="1451820" cy="389471"/>
          </a:xfrm>
          <a:custGeom>
            <a:avLst/>
            <a:gdLst>
              <a:gd name="connsiteX0" fmla="*/ 0 w 1451820"/>
              <a:gd name="connsiteY0" fmla="*/ 0 h 389471"/>
              <a:gd name="connsiteX1" fmla="*/ 0 w 1451820"/>
              <a:gd name="connsiteY1" fmla="*/ 182637 h 389471"/>
              <a:gd name="connsiteX2" fmla="*/ 725910 w 1451820"/>
              <a:gd name="connsiteY2" fmla="*/ 389472 h 389471"/>
              <a:gd name="connsiteX3" fmla="*/ 1451820 w 1451820"/>
              <a:gd name="connsiteY3" fmla="*/ 182637 h 389471"/>
              <a:gd name="connsiteX4" fmla="*/ 1451820 w 1451820"/>
              <a:gd name="connsiteY4" fmla="*/ 0 h 389471"/>
              <a:gd name="connsiteX5" fmla="*/ 0 w 1451820"/>
              <a:gd name="connsiteY5" fmla="*/ 0 h 38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389471">
                <a:moveTo>
                  <a:pt x="0" y="0"/>
                </a:moveTo>
                <a:lnTo>
                  <a:pt x="0" y="182637"/>
                </a:lnTo>
                <a:cubicBezTo>
                  <a:pt x="2757" y="290606"/>
                  <a:pt x="286137" y="389472"/>
                  <a:pt x="725910" y="389472"/>
                </a:cubicBezTo>
                <a:cubicBezTo>
                  <a:pt x="1165683" y="389472"/>
                  <a:pt x="1448880" y="290606"/>
                  <a:pt x="1451820" y="182637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E002BA5-FBB3-CC2E-6FB8-4586FE85ED46}"/>
              </a:ext>
            </a:extLst>
          </p:cNvPr>
          <p:cNvSpPr/>
          <p:nvPr/>
        </p:nvSpPr>
        <p:spPr>
          <a:xfrm>
            <a:off x="9305432" y="4618443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rgbClr val="FFFFFF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DB88760-8B39-E1B4-CE5E-622652F129BE}"/>
              </a:ext>
            </a:extLst>
          </p:cNvPr>
          <p:cNvSpPr/>
          <p:nvPr/>
        </p:nvSpPr>
        <p:spPr>
          <a:xfrm>
            <a:off x="9305432" y="4619250"/>
            <a:ext cx="1451820" cy="389471"/>
          </a:xfrm>
          <a:custGeom>
            <a:avLst/>
            <a:gdLst>
              <a:gd name="connsiteX0" fmla="*/ 0 w 1451820"/>
              <a:gd name="connsiteY0" fmla="*/ 0 h 389471"/>
              <a:gd name="connsiteX1" fmla="*/ 0 w 1451820"/>
              <a:gd name="connsiteY1" fmla="*/ 182637 h 389471"/>
              <a:gd name="connsiteX2" fmla="*/ 725910 w 1451820"/>
              <a:gd name="connsiteY2" fmla="*/ 389472 h 389471"/>
              <a:gd name="connsiteX3" fmla="*/ 1451820 w 1451820"/>
              <a:gd name="connsiteY3" fmla="*/ 182637 h 389471"/>
              <a:gd name="connsiteX4" fmla="*/ 1451820 w 1451820"/>
              <a:gd name="connsiteY4" fmla="*/ 0 h 389471"/>
              <a:gd name="connsiteX5" fmla="*/ 0 w 1451820"/>
              <a:gd name="connsiteY5" fmla="*/ 0 h 38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389471">
                <a:moveTo>
                  <a:pt x="0" y="0"/>
                </a:moveTo>
                <a:lnTo>
                  <a:pt x="0" y="182637"/>
                </a:lnTo>
                <a:cubicBezTo>
                  <a:pt x="2757" y="290606"/>
                  <a:pt x="286137" y="389472"/>
                  <a:pt x="725910" y="389472"/>
                </a:cubicBezTo>
                <a:cubicBezTo>
                  <a:pt x="1165683" y="389472"/>
                  <a:pt x="1448880" y="290606"/>
                  <a:pt x="1451820" y="182637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1494414-3D03-5EC2-AE31-D3EBB8CA6C2E}"/>
              </a:ext>
            </a:extLst>
          </p:cNvPr>
          <p:cNvSpPr/>
          <p:nvPr/>
        </p:nvSpPr>
        <p:spPr>
          <a:xfrm>
            <a:off x="9305432" y="4411032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05B21702-8291-A936-985C-918A73AC494F}"/>
              </a:ext>
            </a:extLst>
          </p:cNvPr>
          <p:cNvSpPr/>
          <p:nvPr/>
        </p:nvSpPr>
        <p:spPr>
          <a:xfrm rot="16200000">
            <a:off x="5892698" y="2642708"/>
            <a:ext cx="572643" cy="99993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Graphic 86" descr="Refresh with solid fill">
            <a:extLst>
              <a:ext uri="{FF2B5EF4-FFF2-40B4-BE49-F238E27FC236}">
                <a16:creationId xmlns:a16="http://schemas.microsoft.com/office/drawing/2014/main" id="{70C4063F-4F34-7FDD-B855-78CB27623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4656" y="51808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2DD0-5991-F83D-7BC5-4AA987B0C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DF3522-D475-49E0-94E7-C988D35FC733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F6B778C-7838-82B1-BBB7-DD7255A7123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Premium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E8B09-DA37-131B-5657-00F952030CE7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56E41B6F-0FC7-6E33-8130-CA6C460BB0C2}"/>
              </a:ext>
            </a:extLst>
          </p:cNvPr>
          <p:cNvSpPr/>
          <p:nvPr/>
        </p:nvSpPr>
        <p:spPr>
          <a:xfrm>
            <a:off x="2145088" y="2054816"/>
            <a:ext cx="2794475" cy="8554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Task-oriented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C1F7CB18-3C3E-45E9-E408-EA61DE191C31}"/>
              </a:ext>
            </a:extLst>
          </p:cNvPr>
          <p:cNvSpPr/>
          <p:nvPr/>
        </p:nvSpPr>
        <p:spPr>
          <a:xfrm>
            <a:off x="2145087" y="3390627"/>
            <a:ext cx="2794475" cy="8554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Ad-hoc storage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F24B8636-8638-7781-3722-2B548706E2D9}"/>
              </a:ext>
            </a:extLst>
          </p:cNvPr>
          <p:cNvSpPr/>
          <p:nvPr/>
        </p:nvSpPr>
        <p:spPr>
          <a:xfrm rot="10800000">
            <a:off x="6937854" y="2054816"/>
            <a:ext cx="2794475" cy="855466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352F06-1A3F-876A-4D7B-DE39504D77A4}"/>
              </a:ext>
            </a:extLst>
          </p:cNvPr>
          <p:cNvSpPr txBox="1"/>
          <p:nvPr/>
        </p:nvSpPr>
        <p:spPr>
          <a:xfrm>
            <a:off x="7800392" y="229788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Domain model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C64EBC1F-9C3F-A980-A2D3-C91A9DB7CA33}"/>
              </a:ext>
            </a:extLst>
          </p:cNvPr>
          <p:cNvSpPr/>
          <p:nvPr/>
        </p:nvSpPr>
        <p:spPr>
          <a:xfrm rot="10800000">
            <a:off x="6937854" y="3390627"/>
            <a:ext cx="2794475" cy="855466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3D64EC-F800-A48E-BF09-90E3C3EF91ED}"/>
              </a:ext>
            </a:extLst>
          </p:cNvPr>
          <p:cNvSpPr txBox="1"/>
          <p:nvPr/>
        </p:nvSpPr>
        <p:spPr>
          <a:xfrm>
            <a:off x="7598221" y="3656490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 Script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F656EE-06DE-1356-8D35-506F3B7A641A}"/>
              </a:ext>
            </a:extLst>
          </p:cNvPr>
          <p:cNvSpPr txBox="1"/>
          <p:nvPr/>
        </p:nvSpPr>
        <p:spPr>
          <a:xfrm>
            <a:off x="2070441" y="4324930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870153-46D1-B9B8-6E6F-E79C4410729D}"/>
              </a:ext>
            </a:extLst>
          </p:cNvPr>
          <p:cNvSpPr txBox="1"/>
          <p:nvPr/>
        </p:nvSpPr>
        <p:spPr>
          <a:xfrm>
            <a:off x="3286531" y="432493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6D83FB-3610-BFE0-E634-537E3656D5BB}"/>
              </a:ext>
            </a:extLst>
          </p:cNvPr>
          <p:cNvSpPr txBox="1"/>
          <p:nvPr/>
        </p:nvSpPr>
        <p:spPr>
          <a:xfrm>
            <a:off x="4169581" y="4324930"/>
            <a:ext cx="85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4279E8-BBDB-02EB-371B-02CB13E648A3}"/>
              </a:ext>
            </a:extLst>
          </p:cNvPr>
          <p:cNvSpPr txBox="1"/>
          <p:nvPr/>
        </p:nvSpPr>
        <p:spPr>
          <a:xfrm>
            <a:off x="4680873" y="1335642"/>
            <a:ext cx="29173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just the pattern that fits better</a:t>
            </a:r>
          </a:p>
        </p:txBody>
      </p:sp>
    </p:spTree>
    <p:extLst>
      <p:ext uri="{BB962C8B-B14F-4D97-AF65-F5344CB8AC3E}">
        <p14:creationId xmlns:p14="http://schemas.microsoft.com/office/powerpoint/2010/main" val="180978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F7723-6EF1-9FC2-037D-5F5416A45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DFE158-D3BE-FE60-3B95-719D303CF0BA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E3631C6-1D49-D360-48CD-A6C207BF478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Premium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6A603E-445D-1514-9E23-373EDB04B607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4555C373-5501-1C60-0463-68BA6C970B60}"/>
              </a:ext>
            </a:extLst>
          </p:cNvPr>
          <p:cNvSpPr/>
          <p:nvPr/>
        </p:nvSpPr>
        <p:spPr>
          <a:xfrm>
            <a:off x="2145088" y="2054816"/>
            <a:ext cx="2794475" cy="8554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 of choice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B6C61ECB-964B-71DA-EBA3-055EFECB300D}"/>
              </a:ext>
            </a:extLst>
          </p:cNvPr>
          <p:cNvSpPr/>
          <p:nvPr/>
        </p:nvSpPr>
        <p:spPr>
          <a:xfrm>
            <a:off x="2145087" y="3254335"/>
            <a:ext cx="2794475" cy="8554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C7DD54-F252-A29F-891D-6F7A6BFE4BB1}"/>
              </a:ext>
            </a:extLst>
          </p:cNvPr>
          <p:cNvSpPr txBox="1"/>
          <p:nvPr/>
        </p:nvSpPr>
        <p:spPr>
          <a:xfrm>
            <a:off x="8462865" y="21361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Issue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F8DABD-A97F-7F17-A96A-EB41D94B2FF1}"/>
              </a:ext>
            </a:extLst>
          </p:cNvPr>
          <p:cNvSpPr txBox="1"/>
          <p:nvPr/>
        </p:nvSpPr>
        <p:spPr>
          <a:xfrm>
            <a:off x="2070441" y="5425943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54F4AB-BF4E-4792-8A39-68A5B02337C1}"/>
              </a:ext>
            </a:extLst>
          </p:cNvPr>
          <p:cNvSpPr txBox="1"/>
          <p:nvPr/>
        </p:nvSpPr>
        <p:spPr>
          <a:xfrm>
            <a:off x="4680873" y="1335642"/>
            <a:ext cx="29173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just the code that does the job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5F4AD05-F1B6-3921-12AF-5B867BD6B5ED}"/>
              </a:ext>
            </a:extLst>
          </p:cNvPr>
          <p:cNvSpPr/>
          <p:nvPr/>
        </p:nvSpPr>
        <p:spPr>
          <a:xfrm>
            <a:off x="2145087" y="4408949"/>
            <a:ext cx="2794475" cy="8554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Ad-hoc storage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A36BB-A719-CADE-51F4-91687C82C340}"/>
              </a:ext>
            </a:extLst>
          </p:cNvPr>
          <p:cNvSpPr/>
          <p:nvPr/>
        </p:nvSpPr>
        <p:spPr>
          <a:xfrm>
            <a:off x="7862510" y="2732038"/>
            <a:ext cx="1919176" cy="12471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would you define slate data? How critical is stale data for the app</a:t>
            </a:r>
            <a:endParaRPr lang="vi-V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Graphic 4" descr="Brainstorm with solid fill">
            <a:extLst>
              <a:ext uri="{FF2B5EF4-FFF2-40B4-BE49-F238E27FC236}">
                <a16:creationId xmlns:a16="http://schemas.microsoft.com/office/drawing/2014/main" id="{7D347DC8-814A-4EC3-25DF-C9F335F6B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4898" y="40331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FC6-2022-6E20-46C3-A83BA517A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CEEF03-EAF9-38A6-5D94-7174AA071743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AF56CFF-877A-D38D-8B2C-9396BC939DE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Premium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944611-2BDE-2AC4-7A33-6C0DF38D585E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11D3BCE-1DAB-EA46-3B3A-247E8533CF43}"/>
              </a:ext>
            </a:extLst>
          </p:cNvPr>
          <p:cNvSpPr/>
          <p:nvPr/>
        </p:nvSpPr>
        <p:spPr>
          <a:xfrm>
            <a:off x="935678" y="2784549"/>
            <a:ext cx="1383526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7A1E0DF-403B-D05C-92B3-D5E5B96DB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94" y="4177558"/>
            <a:ext cx="1881853" cy="117993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5C6A6FD-ECDF-CD0E-76D4-B9962400143F}"/>
              </a:ext>
            </a:extLst>
          </p:cNvPr>
          <p:cNvSpPr/>
          <p:nvPr/>
        </p:nvSpPr>
        <p:spPr>
          <a:xfrm>
            <a:off x="1452291" y="1827826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AAADD-247F-E24E-4A67-C0658CD361B0}"/>
              </a:ext>
            </a:extLst>
          </p:cNvPr>
          <p:cNvSpPr/>
          <p:nvPr/>
        </p:nvSpPr>
        <p:spPr>
          <a:xfrm>
            <a:off x="2914650" y="2794652"/>
            <a:ext cx="1383526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D4427CD-0A7C-E137-A4C4-D94C339B0ED0}"/>
              </a:ext>
            </a:extLst>
          </p:cNvPr>
          <p:cNvSpPr/>
          <p:nvPr/>
        </p:nvSpPr>
        <p:spPr>
          <a:xfrm rot="10800000">
            <a:off x="3407225" y="1827826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Blackboard outline">
            <a:extLst>
              <a:ext uri="{FF2B5EF4-FFF2-40B4-BE49-F238E27FC236}">
                <a16:creationId xmlns:a16="http://schemas.microsoft.com/office/drawing/2014/main" id="{CB299939-BF95-328F-3205-D76F9D763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351" y="809577"/>
            <a:ext cx="914400" cy="9144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C6997B15-A4F0-8163-244A-0D2DB8656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2751" y="853478"/>
            <a:ext cx="743547" cy="743547"/>
          </a:xfrm>
          <a:prstGeom prst="rect">
            <a:avLst/>
          </a:prstGeom>
        </p:spPr>
      </p:pic>
      <p:pic>
        <p:nvPicPr>
          <p:cNvPr id="23" name="Graphic 22" descr="Chat bubble outline">
            <a:extLst>
              <a:ext uri="{FF2B5EF4-FFF2-40B4-BE49-F238E27FC236}">
                <a16:creationId xmlns:a16="http://schemas.microsoft.com/office/drawing/2014/main" id="{362404A5-A92F-5BBF-C444-42E2DB9CE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96298" y="867121"/>
            <a:ext cx="914400" cy="91440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67B14E-F259-637D-2AC9-BE1E64460378}"/>
              </a:ext>
            </a:extLst>
          </p:cNvPr>
          <p:cNvSpPr/>
          <p:nvPr/>
        </p:nvSpPr>
        <p:spPr>
          <a:xfrm>
            <a:off x="2846356" y="4897285"/>
            <a:ext cx="1451820" cy="400994"/>
          </a:xfrm>
          <a:custGeom>
            <a:avLst/>
            <a:gdLst>
              <a:gd name="connsiteX0" fmla="*/ 0 w 1451820"/>
              <a:gd name="connsiteY0" fmla="*/ 0 h 400994"/>
              <a:gd name="connsiteX1" fmla="*/ 0 w 1451820"/>
              <a:gd name="connsiteY1" fmla="*/ 205683 h 400994"/>
              <a:gd name="connsiteX2" fmla="*/ 725910 w 1451820"/>
              <a:gd name="connsiteY2" fmla="*/ 400995 h 400994"/>
              <a:gd name="connsiteX3" fmla="*/ 1451820 w 1451820"/>
              <a:gd name="connsiteY3" fmla="*/ 205683 h 400994"/>
              <a:gd name="connsiteX4" fmla="*/ 1451820 w 1451820"/>
              <a:gd name="connsiteY4" fmla="*/ 0 h 400994"/>
              <a:gd name="connsiteX5" fmla="*/ 0 w 1451820"/>
              <a:gd name="connsiteY5" fmla="*/ 0 h 40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400994">
                <a:moveTo>
                  <a:pt x="0" y="0"/>
                </a:moveTo>
                <a:lnTo>
                  <a:pt x="0" y="205683"/>
                </a:lnTo>
                <a:cubicBezTo>
                  <a:pt x="2757" y="313651"/>
                  <a:pt x="286137" y="400995"/>
                  <a:pt x="725910" y="400995"/>
                </a:cubicBezTo>
                <a:cubicBezTo>
                  <a:pt x="1165683" y="400995"/>
                  <a:pt x="1448880" y="313651"/>
                  <a:pt x="1451820" y="205683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B75C5C-25FD-5B5B-0601-2D6EC68CAD33}"/>
              </a:ext>
            </a:extLst>
          </p:cNvPr>
          <p:cNvSpPr/>
          <p:nvPr/>
        </p:nvSpPr>
        <p:spPr>
          <a:xfrm>
            <a:off x="2846356" y="4689067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rgbClr val="FFFFFF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DB0B52-A681-FED2-2F30-FC8111E48154}"/>
              </a:ext>
            </a:extLst>
          </p:cNvPr>
          <p:cNvSpPr/>
          <p:nvPr/>
        </p:nvSpPr>
        <p:spPr>
          <a:xfrm>
            <a:off x="2846356" y="4689874"/>
            <a:ext cx="1451820" cy="389471"/>
          </a:xfrm>
          <a:custGeom>
            <a:avLst/>
            <a:gdLst>
              <a:gd name="connsiteX0" fmla="*/ 0 w 1451820"/>
              <a:gd name="connsiteY0" fmla="*/ 0 h 389471"/>
              <a:gd name="connsiteX1" fmla="*/ 0 w 1451820"/>
              <a:gd name="connsiteY1" fmla="*/ 182637 h 389471"/>
              <a:gd name="connsiteX2" fmla="*/ 725910 w 1451820"/>
              <a:gd name="connsiteY2" fmla="*/ 389472 h 389471"/>
              <a:gd name="connsiteX3" fmla="*/ 1451820 w 1451820"/>
              <a:gd name="connsiteY3" fmla="*/ 182637 h 389471"/>
              <a:gd name="connsiteX4" fmla="*/ 1451820 w 1451820"/>
              <a:gd name="connsiteY4" fmla="*/ 0 h 389471"/>
              <a:gd name="connsiteX5" fmla="*/ 0 w 1451820"/>
              <a:gd name="connsiteY5" fmla="*/ 0 h 38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389471">
                <a:moveTo>
                  <a:pt x="0" y="0"/>
                </a:moveTo>
                <a:lnTo>
                  <a:pt x="0" y="182637"/>
                </a:lnTo>
                <a:cubicBezTo>
                  <a:pt x="2757" y="290606"/>
                  <a:pt x="286137" y="389472"/>
                  <a:pt x="725910" y="389472"/>
                </a:cubicBezTo>
                <a:cubicBezTo>
                  <a:pt x="1165683" y="389472"/>
                  <a:pt x="1448880" y="290606"/>
                  <a:pt x="1451820" y="182637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4752756-A9A5-AD3D-C850-326B6DF35D46}"/>
              </a:ext>
            </a:extLst>
          </p:cNvPr>
          <p:cNvSpPr/>
          <p:nvPr/>
        </p:nvSpPr>
        <p:spPr>
          <a:xfrm>
            <a:off x="2846356" y="4481656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rgbClr val="FFFFFF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A93F17E-EA3E-8AAC-7CA9-84B082775176}"/>
              </a:ext>
            </a:extLst>
          </p:cNvPr>
          <p:cNvSpPr/>
          <p:nvPr/>
        </p:nvSpPr>
        <p:spPr>
          <a:xfrm>
            <a:off x="2846356" y="4482463"/>
            <a:ext cx="1451820" cy="389471"/>
          </a:xfrm>
          <a:custGeom>
            <a:avLst/>
            <a:gdLst>
              <a:gd name="connsiteX0" fmla="*/ 0 w 1451820"/>
              <a:gd name="connsiteY0" fmla="*/ 0 h 389471"/>
              <a:gd name="connsiteX1" fmla="*/ 0 w 1451820"/>
              <a:gd name="connsiteY1" fmla="*/ 182637 h 389471"/>
              <a:gd name="connsiteX2" fmla="*/ 725910 w 1451820"/>
              <a:gd name="connsiteY2" fmla="*/ 389472 h 389471"/>
              <a:gd name="connsiteX3" fmla="*/ 1451820 w 1451820"/>
              <a:gd name="connsiteY3" fmla="*/ 182637 h 389471"/>
              <a:gd name="connsiteX4" fmla="*/ 1451820 w 1451820"/>
              <a:gd name="connsiteY4" fmla="*/ 0 h 389471"/>
              <a:gd name="connsiteX5" fmla="*/ 0 w 1451820"/>
              <a:gd name="connsiteY5" fmla="*/ 0 h 38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389471">
                <a:moveTo>
                  <a:pt x="0" y="0"/>
                </a:moveTo>
                <a:lnTo>
                  <a:pt x="0" y="182637"/>
                </a:lnTo>
                <a:cubicBezTo>
                  <a:pt x="2757" y="290606"/>
                  <a:pt x="286137" y="389472"/>
                  <a:pt x="725910" y="389472"/>
                </a:cubicBezTo>
                <a:cubicBezTo>
                  <a:pt x="1165683" y="389472"/>
                  <a:pt x="1448880" y="290606"/>
                  <a:pt x="1451820" y="182637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ADD19FC-E967-AB9C-46A1-D3FE624EE262}"/>
              </a:ext>
            </a:extLst>
          </p:cNvPr>
          <p:cNvSpPr/>
          <p:nvPr/>
        </p:nvSpPr>
        <p:spPr>
          <a:xfrm>
            <a:off x="2846356" y="4274245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A5E1626-1477-2533-B253-FF275DBADD94}"/>
              </a:ext>
            </a:extLst>
          </p:cNvPr>
          <p:cNvSpPr/>
          <p:nvPr/>
        </p:nvSpPr>
        <p:spPr>
          <a:xfrm rot="16200000">
            <a:off x="2393217" y="5109456"/>
            <a:ext cx="343260" cy="109538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B82391CA-4D87-1AD3-E37A-1A05FF0A5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016089"/>
              </p:ext>
            </p:extLst>
          </p:nvPr>
        </p:nvGraphicFramePr>
        <p:xfrm>
          <a:off x="5510604" y="1404202"/>
          <a:ext cx="5861826" cy="4049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FEAD3E9-D371-5F2F-EE4A-172989051327}"/>
              </a:ext>
            </a:extLst>
          </p:cNvPr>
          <p:cNvSpPr txBox="1"/>
          <p:nvPr/>
        </p:nvSpPr>
        <p:spPr>
          <a:xfrm>
            <a:off x="5613561" y="1911714"/>
            <a:ext cx="11987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up-to-date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132087-66EE-F60B-5135-3FCA05F622F5}"/>
              </a:ext>
            </a:extLst>
          </p:cNvPr>
          <p:cNvSpPr txBox="1"/>
          <p:nvPr/>
        </p:nvSpPr>
        <p:spPr>
          <a:xfrm>
            <a:off x="7082697" y="1929812"/>
            <a:ext cx="11987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Eventually </a:t>
            </a:r>
          </a:p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up-to-date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FBCDD6-27C7-4837-6A4B-13C85101E856}"/>
              </a:ext>
            </a:extLst>
          </p:cNvPr>
          <p:cNvSpPr txBox="1"/>
          <p:nvPr/>
        </p:nvSpPr>
        <p:spPr>
          <a:xfrm>
            <a:off x="8628203" y="1929812"/>
            <a:ext cx="11987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staleness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E1BCF-F6C9-955E-68B7-09ED2C26F22A}"/>
              </a:ext>
            </a:extLst>
          </p:cNvPr>
          <p:cNvSpPr txBox="1"/>
          <p:nvPr/>
        </p:nvSpPr>
        <p:spPr>
          <a:xfrm>
            <a:off x="10173709" y="1942394"/>
            <a:ext cx="11987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</a:t>
            </a:r>
          </a:p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18695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 animBg="1"/>
      <p:bldGraphic spid="31" grpId="0">
        <p:bldAsOne/>
      </p:bldGraphic>
      <p:bldP spid="32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BA3E-B5F3-AF1D-6CE7-08FE153F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63100-8B6C-027D-B373-F628B5D1897D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147D718-864C-F56A-F92C-F9A1D0683B7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Premium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D68FC-AFB5-17E9-5A2D-0B82FFD0788A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66402EC-BCA5-5BE8-7562-A04A1F049D13}"/>
              </a:ext>
            </a:extLst>
          </p:cNvPr>
          <p:cNvSpPr/>
          <p:nvPr/>
        </p:nvSpPr>
        <p:spPr>
          <a:xfrm>
            <a:off x="1528389" y="1297274"/>
            <a:ext cx="3362499" cy="664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Presentation &amp; Application</a:t>
            </a:r>
            <a:endParaRPr lang="vi-VN" sz="1600" dirty="0">
              <a:solidFill>
                <a:schemeClr val="bg2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A21F20D-4DD4-D763-D3E0-18CA8D8D4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709" y="4822941"/>
            <a:ext cx="1881853" cy="117993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5E65BBA-5B06-0128-911F-5AB7EAF5F084}"/>
              </a:ext>
            </a:extLst>
          </p:cNvPr>
          <p:cNvSpPr/>
          <p:nvPr/>
        </p:nvSpPr>
        <p:spPr>
          <a:xfrm rot="16200000">
            <a:off x="6095282" y="4336010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11EDD-21DC-CD82-9177-73AD2759E5A9}"/>
              </a:ext>
            </a:extLst>
          </p:cNvPr>
          <p:cNvSpPr/>
          <p:nvPr/>
        </p:nvSpPr>
        <p:spPr>
          <a:xfrm>
            <a:off x="1528388" y="2283328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7D270-0080-6FB1-1018-0B3C874F9A29}"/>
              </a:ext>
            </a:extLst>
          </p:cNvPr>
          <p:cNvSpPr/>
          <p:nvPr/>
        </p:nvSpPr>
        <p:spPr>
          <a:xfrm>
            <a:off x="1528388" y="3893018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Command Stack</a:t>
            </a:r>
            <a:endParaRPr lang="vi-VN" sz="16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42D1DA-95D7-CCF4-C392-4B52DAAD6E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09636" y="4557815"/>
            <a:ext cx="0" cy="265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C7C4A4-6615-8854-D619-3899460BEA8A}"/>
              </a:ext>
            </a:extLst>
          </p:cNvPr>
          <p:cNvCxnSpPr>
            <a:cxnSpLocks/>
          </p:cNvCxnSpPr>
          <p:nvPr/>
        </p:nvCxnSpPr>
        <p:spPr>
          <a:xfrm>
            <a:off x="2025349" y="4557815"/>
            <a:ext cx="1184287" cy="265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E04FFD-0395-F498-A17F-ACB0B6BA465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209636" y="4557815"/>
            <a:ext cx="1174353" cy="265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460161-4476-BE82-2C38-DAA921027685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209638" y="2948125"/>
            <a:ext cx="0" cy="944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434D86-08D6-BEA7-9D03-E3748BEE77FC}"/>
              </a:ext>
            </a:extLst>
          </p:cNvPr>
          <p:cNvSpPr txBox="1"/>
          <p:nvPr/>
        </p:nvSpPr>
        <p:spPr>
          <a:xfrm>
            <a:off x="2506782" y="3297461"/>
            <a:ext cx="15216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for action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CB4D50-8ADF-4D8B-7CFA-2B927682CF2B}"/>
              </a:ext>
            </a:extLst>
          </p:cNvPr>
          <p:cNvSpPr txBox="1"/>
          <p:nvPr/>
        </p:nvSpPr>
        <p:spPr>
          <a:xfrm>
            <a:off x="2666818" y="6045067"/>
            <a:ext cx="11842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of actions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4B06B7A-E5CD-46AC-3BA5-DAEC41A5F777}"/>
              </a:ext>
            </a:extLst>
          </p:cNvPr>
          <p:cNvSpPr/>
          <p:nvPr/>
        </p:nvSpPr>
        <p:spPr>
          <a:xfrm>
            <a:off x="8701717" y="5445981"/>
            <a:ext cx="1451820" cy="400994"/>
          </a:xfrm>
          <a:custGeom>
            <a:avLst/>
            <a:gdLst>
              <a:gd name="connsiteX0" fmla="*/ 0 w 1451820"/>
              <a:gd name="connsiteY0" fmla="*/ 0 h 400994"/>
              <a:gd name="connsiteX1" fmla="*/ 0 w 1451820"/>
              <a:gd name="connsiteY1" fmla="*/ 205683 h 400994"/>
              <a:gd name="connsiteX2" fmla="*/ 725910 w 1451820"/>
              <a:gd name="connsiteY2" fmla="*/ 400995 h 400994"/>
              <a:gd name="connsiteX3" fmla="*/ 1451820 w 1451820"/>
              <a:gd name="connsiteY3" fmla="*/ 205683 h 400994"/>
              <a:gd name="connsiteX4" fmla="*/ 1451820 w 1451820"/>
              <a:gd name="connsiteY4" fmla="*/ 0 h 400994"/>
              <a:gd name="connsiteX5" fmla="*/ 0 w 1451820"/>
              <a:gd name="connsiteY5" fmla="*/ 0 h 40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400994">
                <a:moveTo>
                  <a:pt x="0" y="0"/>
                </a:moveTo>
                <a:lnTo>
                  <a:pt x="0" y="205683"/>
                </a:lnTo>
                <a:cubicBezTo>
                  <a:pt x="2757" y="313651"/>
                  <a:pt x="286137" y="400995"/>
                  <a:pt x="725910" y="400995"/>
                </a:cubicBezTo>
                <a:cubicBezTo>
                  <a:pt x="1165683" y="400995"/>
                  <a:pt x="1448880" y="313651"/>
                  <a:pt x="1451820" y="205683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E5B3C6D-8387-267B-8F07-4CA6E6157271}"/>
              </a:ext>
            </a:extLst>
          </p:cNvPr>
          <p:cNvSpPr/>
          <p:nvPr/>
        </p:nvSpPr>
        <p:spPr>
          <a:xfrm>
            <a:off x="8701717" y="5237763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rgbClr val="FFFFFF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0144A2E-173C-3BB1-90E9-5470AE09B499}"/>
              </a:ext>
            </a:extLst>
          </p:cNvPr>
          <p:cNvSpPr/>
          <p:nvPr/>
        </p:nvSpPr>
        <p:spPr>
          <a:xfrm>
            <a:off x="8701717" y="5238570"/>
            <a:ext cx="1451820" cy="389471"/>
          </a:xfrm>
          <a:custGeom>
            <a:avLst/>
            <a:gdLst>
              <a:gd name="connsiteX0" fmla="*/ 0 w 1451820"/>
              <a:gd name="connsiteY0" fmla="*/ 0 h 389471"/>
              <a:gd name="connsiteX1" fmla="*/ 0 w 1451820"/>
              <a:gd name="connsiteY1" fmla="*/ 182637 h 389471"/>
              <a:gd name="connsiteX2" fmla="*/ 725910 w 1451820"/>
              <a:gd name="connsiteY2" fmla="*/ 389472 h 389471"/>
              <a:gd name="connsiteX3" fmla="*/ 1451820 w 1451820"/>
              <a:gd name="connsiteY3" fmla="*/ 182637 h 389471"/>
              <a:gd name="connsiteX4" fmla="*/ 1451820 w 1451820"/>
              <a:gd name="connsiteY4" fmla="*/ 0 h 389471"/>
              <a:gd name="connsiteX5" fmla="*/ 0 w 1451820"/>
              <a:gd name="connsiteY5" fmla="*/ 0 h 38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389471">
                <a:moveTo>
                  <a:pt x="0" y="0"/>
                </a:moveTo>
                <a:lnTo>
                  <a:pt x="0" y="182637"/>
                </a:lnTo>
                <a:cubicBezTo>
                  <a:pt x="2757" y="290606"/>
                  <a:pt x="286137" y="389472"/>
                  <a:pt x="725910" y="389472"/>
                </a:cubicBezTo>
                <a:cubicBezTo>
                  <a:pt x="1165683" y="389472"/>
                  <a:pt x="1448880" y="290606"/>
                  <a:pt x="1451820" y="182637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0751E77-E7F4-3DE2-4930-F75B49D6E673}"/>
              </a:ext>
            </a:extLst>
          </p:cNvPr>
          <p:cNvSpPr/>
          <p:nvPr/>
        </p:nvSpPr>
        <p:spPr>
          <a:xfrm>
            <a:off x="8701717" y="5030352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rgbClr val="FFFFFF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5C914A6-2E5C-9DAB-C0B4-E3803BC008E9}"/>
              </a:ext>
            </a:extLst>
          </p:cNvPr>
          <p:cNvSpPr/>
          <p:nvPr/>
        </p:nvSpPr>
        <p:spPr>
          <a:xfrm>
            <a:off x="8701717" y="5031159"/>
            <a:ext cx="1451820" cy="389471"/>
          </a:xfrm>
          <a:custGeom>
            <a:avLst/>
            <a:gdLst>
              <a:gd name="connsiteX0" fmla="*/ 0 w 1451820"/>
              <a:gd name="connsiteY0" fmla="*/ 0 h 389471"/>
              <a:gd name="connsiteX1" fmla="*/ 0 w 1451820"/>
              <a:gd name="connsiteY1" fmla="*/ 182637 h 389471"/>
              <a:gd name="connsiteX2" fmla="*/ 725910 w 1451820"/>
              <a:gd name="connsiteY2" fmla="*/ 389472 h 389471"/>
              <a:gd name="connsiteX3" fmla="*/ 1451820 w 1451820"/>
              <a:gd name="connsiteY3" fmla="*/ 182637 h 389471"/>
              <a:gd name="connsiteX4" fmla="*/ 1451820 w 1451820"/>
              <a:gd name="connsiteY4" fmla="*/ 0 h 389471"/>
              <a:gd name="connsiteX5" fmla="*/ 0 w 1451820"/>
              <a:gd name="connsiteY5" fmla="*/ 0 h 38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820" h="389471">
                <a:moveTo>
                  <a:pt x="0" y="0"/>
                </a:moveTo>
                <a:lnTo>
                  <a:pt x="0" y="182637"/>
                </a:lnTo>
                <a:cubicBezTo>
                  <a:pt x="2757" y="290606"/>
                  <a:pt x="286137" y="389472"/>
                  <a:pt x="725910" y="389472"/>
                </a:cubicBezTo>
                <a:cubicBezTo>
                  <a:pt x="1165683" y="389472"/>
                  <a:pt x="1448880" y="290606"/>
                  <a:pt x="1451820" y="182637"/>
                </a:cubicBezTo>
                <a:lnTo>
                  <a:pt x="14518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6188873-2852-E739-F8F2-6588BFA77E8D}"/>
              </a:ext>
            </a:extLst>
          </p:cNvPr>
          <p:cNvSpPr/>
          <p:nvPr/>
        </p:nvSpPr>
        <p:spPr>
          <a:xfrm>
            <a:off x="8701717" y="4822941"/>
            <a:ext cx="1451820" cy="414821"/>
          </a:xfrm>
          <a:custGeom>
            <a:avLst/>
            <a:gdLst>
              <a:gd name="connsiteX0" fmla="*/ 1451820 w 1451820"/>
              <a:gd name="connsiteY0" fmla="*/ 207411 h 414821"/>
              <a:gd name="connsiteX1" fmla="*/ 725910 w 1451820"/>
              <a:gd name="connsiteY1" fmla="*/ 414822 h 414821"/>
              <a:gd name="connsiteX2" fmla="*/ 0 w 1451820"/>
              <a:gd name="connsiteY2" fmla="*/ 207411 h 414821"/>
              <a:gd name="connsiteX3" fmla="*/ 725910 w 1451820"/>
              <a:gd name="connsiteY3" fmla="*/ 0 h 414821"/>
              <a:gd name="connsiteX4" fmla="*/ 1451820 w 1451820"/>
              <a:gd name="connsiteY4" fmla="*/ 207411 h 4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820" h="414821">
                <a:moveTo>
                  <a:pt x="1451820" y="207411"/>
                </a:moveTo>
                <a:cubicBezTo>
                  <a:pt x="1451820" y="321948"/>
                  <a:pt x="1167337" y="414822"/>
                  <a:pt x="725910" y="414822"/>
                </a:cubicBezTo>
                <a:cubicBezTo>
                  <a:pt x="284483" y="414822"/>
                  <a:pt x="0" y="321948"/>
                  <a:pt x="0" y="207411"/>
                </a:cubicBezTo>
                <a:cubicBezTo>
                  <a:pt x="0" y="92874"/>
                  <a:pt x="284483" y="0"/>
                  <a:pt x="725910" y="0"/>
                </a:cubicBezTo>
                <a:cubicBezTo>
                  <a:pt x="1167337" y="0"/>
                  <a:pt x="1451820" y="92759"/>
                  <a:pt x="1451820" y="20741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77325E9-731C-D567-679E-C19515F4B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89691"/>
              </p:ext>
            </p:extLst>
          </p:nvPr>
        </p:nvGraphicFramePr>
        <p:xfrm>
          <a:off x="5054275" y="5797337"/>
          <a:ext cx="24252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37">
                  <a:extLst>
                    <a:ext uri="{9D8B030D-6E8A-4147-A177-3AD203B41FA5}">
                      <a16:colId xmlns:a16="http://schemas.microsoft.com/office/drawing/2014/main" val="2867675408"/>
                    </a:ext>
                  </a:extLst>
                </a:gridCol>
                <a:gridCol w="1212637">
                  <a:extLst>
                    <a:ext uri="{9D8B030D-6E8A-4147-A177-3AD203B41FA5}">
                      <a16:colId xmlns:a16="http://schemas.microsoft.com/office/drawing/2014/main" val="3131153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Aggregate ID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28354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297F98BE-B626-5BA2-5A88-5BD2D4F39A9C}"/>
              </a:ext>
            </a:extLst>
          </p:cNvPr>
          <p:cNvSpPr/>
          <p:nvPr/>
        </p:nvSpPr>
        <p:spPr>
          <a:xfrm>
            <a:off x="7773941" y="1297274"/>
            <a:ext cx="3362499" cy="664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Presentation &amp; Application</a:t>
            </a:r>
            <a:endParaRPr lang="vi-VN" sz="1600" dirty="0">
              <a:solidFill>
                <a:schemeClr val="bg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DEC186-B2B8-1F6E-68E8-C78E9F61DE83}"/>
              </a:ext>
            </a:extLst>
          </p:cNvPr>
          <p:cNvSpPr/>
          <p:nvPr/>
        </p:nvSpPr>
        <p:spPr>
          <a:xfrm>
            <a:off x="7773940" y="2283328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3F0B79-F4A8-2770-8195-C74DD189EC73}"/>
              </a:ext>
            </a:extLst>
          </p:cNvPr>
          <p:cNvCxnSpPr>
            <a:cxnSpLocks/>
          </p:cNvCxnSpPr>
          <p:nvPr/>
        </p:nvCxnSpPr>
        <p:spPr>
          <a:xfrm>
            <a:off x="8084321" y="3155536"/>
            <a:ext cx="898042" cy="1667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88C234-139E-FFE7-FDA8-B427613D0A43}"/>
              </a:ext>
            </a:extLst>
          </p:cNvPr>
          <p:cNvCxnSpPr>
            <a:cxnSpLocks/>
          </p:cNvCxnSpPr>
          <p:nvPr/>
        </p:nvCxnSpPr>
        <p:spPr>
          <a:xfrm flipV="1">
            <a:off x="9887484" y="3130993"/>
            <a:ext cx="776128" cy="1667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59AF5B4-93BB-E737-9498-9276AD3F6EF7}"/>
              </a:ext>
            </a:extLst>
          </p:cNvPr>
          <p:cNvSpPr txBox="1"/>
          <p:nvPr/>
        </p:nvSpPr>
        <p:spPr>
          <a:xfrm>
            <a:off x="6915625" y="4129935"/>
            <a:ext cx="15959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for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CF0F72-EFE5-1A68-6D56-87F832FC450A}"/>
              </a:ext>
            </a:extLst>
          </p:cNvPr>
          <p:cNvSpPr txBox="1"/>
          <p:nvPr/>
        </p:nvSpPr>
        <p:spPr>
          <a:xfrm>
            <a:off x="10367415" y="4129220"/>
            <a:ext cx="15959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Formatted data</a:t>
            </a:r>
          </a:p>
        </p:txBody>
      </p:sp>
    </p:spTree>
    <p:extLst>
      <p:ext uri="{BB962C8B-B14F-4D97-AF65-F5344CB8AC3E}">
        <p14:creationId xmlns:p14="http://schemas.microsoft.com/office/powerpoint/2010/main" val="321111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DA6C4-0B46-B7FB-F711-2B42BB95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1247F-65C0-7163-17D0-4D9FD89598CD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484F37F-1977-DD2D-87DE-620753DDA9C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 Premium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0395DA-AB73-66F2-89FF-3BA2B851273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BA320FE-9358-865B-2B42-00E00CB3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53" y="947062"/>
            <a:ext cx="4787898" cy="3231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1E4B3-3624-DAB5-6DD8-B67ED0C3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49" y="947062"/>
            <a:ext cx="5982098" cy="2792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74D6B5-C130-6599-B0B2-0D8C1A458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71" y="3831471"/>
            <a:ext cx="5755276" cy="263117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EE8AA3-5F4F-6157-D424-84F7E47DFD8A}"/>
              </a:ext>
            </a:extLst>
          </p:cNvPr>
          <p:cNvCxnSpPr>
            <a:cxnSpLocks/>
          </p:cNvCxnSpPr>
          <p:nvPr/>
        </p:nvCxnSpPr>
        <p:spPr>
          <a:xfrm flipV="1">
            <a:off x="2589376" y="1298961"/>
            <a:ext cx="3324273" cy="2256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139A05-9CA2-A0E8-73EC-6A0C80F3ED7D}"/>
              </a:ext>
            </a:extLst>
          </p:cNvPr>
          <p:cNvCxnSpPr>
            <a:cxnSpLocks/>
          </p:cNvCxnSpPr>
          <p:nvPr/>
        </p:nvCxnSpPr>
        <p:spPr>
          <a:xfrm flipH="1">
            <a:off x="7281017" y="2350093"/>
            <a:ext cx="555476" cy="1598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3B4757-54CE-ABBF-5F41-CBDDD6762942}"/>
              </a:ext>
            </a:extLst>
          </p:cNvPr>
          <p:cNvSpPr/>
          <p:nvPr/>
        </p:nvSpPr>
        <p:spPr>
          <a:xfrm>
            <a:off x="6349523" y="4119073"/>
            <a:ext cx="1974081" cy="3332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85129F-ADDA-DC77-2C10-EAAB131C3F3E}"/>
              </a:ext>
            </a:extLst>
          </p:cNvPr>
          <p:cNvSpPr/>
          <p:nvPr/>
        </p:nvSpPr>
        <p:spPr>
          <a:xfrm>
            <a:off x="6349523" y="4914841"/>
            <a:ext cx="1974081" cy="3332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BCDCA-DA7D-5A88-E5B7-CA0FCDB5D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92E727-1FBE-9D3E-A157-A8F3B0F5EB6F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9C787C1-AD15-FD32-FDE4-79352E58486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Event Sourcing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4D7656-3138-39B1-F9C2-FD299D67DB26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hopping cart outline">
            <a:extLst>
              <a:ext uri="{FF2B5EF4-FFF2-40B4-BE49-F238E27FC236}">
                <a16:creationId xmlns:a16="http://schemas.microsoft.com/office/drawing/2014/main" id="{AFEF5C04-0DB7-334B-B3B2-6A17BD8B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4159" y="1053192"/>
            <a:ext cx="2363681" cy="2363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36EF1-6846-B1AD-63CF-71B3A38EB0A6}"/>
              </a:ext>
            </a:extLst>
          </p:cNvPr>
          <p:cNvSpPr txBox="1"/>
          <p:nvPr/>
        </p:nvSpPr>
        <p:spPr>
          <a:xfrm>
            <a:off x="1975529" y="1366105"/>
            <a:ext cx="2130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Representation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40641-CBC4-528B-1A07-03AADB7E4337}"/>
              </a:ext>
            </a:extLst>
          </p:cNvPr>
          <p:cNvSpPr/>
          <p:nvPr/>
        </p:nvSpPr>
        <p:spPr>
          <a:xfrm>
            <a:off x="1349203" y="1877941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List of ordered goods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62334-3B00-6D74-DFAA-5F3DCB0CBB00}"/>
              </a:ext>
            </a:extLst>
          </p:cNvPr>
          <p:cNvSpPr/>
          <p:nvPr/>
        </p:nvSpPr>
        <p:spPr>
          <a:xfrm>
            <a:off x="1359584" y="2850276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Payment information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238155-2F12-64B7-21ED-12CFE3524ABF}"/>
              </a:ext>
            </a:extLst>
          </p:cNvPr>
          <p:cNvSpPr/>
          <p:nvPr/>
        </p:nvSpPr>
        <p:spPr>
          <a:xfrm>
            <a:off x="1349202" y="3800083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Shipping information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2E69C-DD4B-B8D4-0B66-94F483A393CA}"/>
              </a:ext>
            </a:extLst>
          </p:cNvPr>
          <p:cNvSpPr txBox="1"/>
          <p:nvPr/>
        </p:nvSpPr>
        <p:spPr>
          <a:xfrm>
            <a:off x="8221076" y="1366105"/>
            <a:ext cx="2130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Representation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A2944-EC15-77D5-ADDB-73ACDFBBBCCB}"/>
              </a:ext>
            </a:extLst>
          </p:cNvPr>
          <p:cNvSpPr/>
          <p:nvPr/>
        </p:nvSpPr>
        <p:spPr>
          <a:xfrm>
            <a:off x="7594750" y="1877941"/>
            <a:ext cx="3362499" cy="664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Add item #1</a:t>
            </a:r>
            <a:endParaRPr lang="vi-VN" sz="1600" dirty="0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AA69A1-E032-ADF3-9E71-5A3D8C5DAEEB}"/>
              </a:ext>
            </a:extLst>
          </p:cNvPr>
          <p:cNvSpPr/>
          <p:nvPr/>
        </p:nvSpPr>
        <p:spPr>
          <a:xfrm>
            <a:off x="7605131" y="2850276"/>
            <a:ext cx="3362499" cy="664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Add item #2</a:t>
            </a:r>
            <a:endParaRPr lang="vi-VN" sz="1600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DC2BFE-0D5A-FAD5-293C-AE1DCBD2AAA0}"/>
              </a:ext>
            </a:extLst>
          </p:cNvPr>
          <p:cNvSpPr/>
          <p:nvPr/>
        </p:nvSpPr>
        <p:spPr>
          <a:xfrm>
            <a:off x="7594749" y="3800083"/>
            <a:ext cx="3362499" cy="664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Remove item #1</a:t>
            </a:r>
            <a:endParaRPr lang="vi-VN" sz="1600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969C7A-32AE-94EB-AC7D-8221A8659F43}"/>
              </a:ext>
            </a:extLst>
          </p:cNvPr>
          <p:cNvSpPr/>
          <p:nvPr/>
        </p:nvSpPr>
        <p:spPr>
          <a:xfrm>
            <a:off x="7605131" y="4772418"/>
            <a:ext cx="3362499" cy="664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Add shipping info</a:t>
            </a:r>
            <a:endParaRPr lang="vi-VN" sz="16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C264D-8B41-77FA-6ECB-BEC757F2D1A8}"/>
              </a:ext>
            </a:extLst>
          </p:cNvPr>
          <p:cNvSpPr txBox="1"/>
          <p:nvPr/>
        </p:nvSpPr>
        <p:spPr>
          <a:xfrm>
            <a:off x="1975529" y="5171498"/>
            <a:ext cx="4989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It’s about ensuring that all changes made to the application state during the entire lifetime of the application are stored as a sequence of events</a:t>
            </a:r>
          </a:p>
        </p:txBody>
      </p:sp>
    </p:spTree>
    <p:extLst>
      <p:ext uri="{BB962C8B-B14F-4D97-AF65-F5344CB8AC3E}">
        <p14:creationId xmlns:p14="http://schemas.microsoft.com/office/powerpoint/2010/main" val="37287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101FFB2B-D29C-4836-B2B4-7C718BEF1011}"/>
              </a:ext>
            </a:extLst>
          </p:cNvPr>
          <p:cNvSpPr/>
          <p:nvPr/>
        </p:nvSpPr>
        <p:spPr>
          <a:xfrm>
            <a:off x="1234873" y="1588388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FF231D-8C33-4A52-A5D0-2EFD5091BC1D}"/>
              </a:ext>
            </a:extLst>
          </p:cNvPr>
          <p:cNvSpPr/>
          <p:nvPr/>
        </p:nvSpPr>
        <p:spPr>
          <a:xfrm>
            <a:off x="2371522" y="2725038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CQRS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CB6CC6-4203-4A7C-992B-CEAF3D10CB73}"/>
              </a:ext>
            </a:extLst>
          </p:cNvPr>
          <p:cNvSpPr txBox="1"/>
          <p:nvPr/>
        </p:nvSpPr>
        <p:spPr>
          <a:xfrm>
            <a:off x="7209079" y="2189185"/>
            <a:ext cx="52227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CQRS?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6C10AF-03E3-4442-A5AA-3D5D6469BFAD}"/>
              </a:ext>
            </a:extLst>
          </p:cNvPr>
          <p:cNvSpPr/>
          <p:nvPr/>
        </p:nvSpPr>
        <p:spPr>
          <a:xfrm>
            <a:off x="6933587" y="2173776"/>
            <a:ext cx="73819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8192D-50FC-4010-B6C1-78872B06DB63}"/>
              </a:ext>
            </a:extLst>
          </p:cNvPr>
          <p:cNvSpPr txBox="1"/>
          <p:nvPr/>
        </p:nvSpPr>
        <p:spPr>
          <a:xfrm>
            <a:off x="7203602" y="3093207"/>
            <a:ext cx="47132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noProof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CQRS Regular and Premium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1A4CD-0F82-4320-A046-726D5F052042}"/>
              </a:ext>
            </a:extLst>
          </p:cNvPr>
          <p:cNvSpPr txBox="1"/>
          <p:nvPr/>
        </p:nvSpPr>
        <p:spPr>
          <a:xfrm>
            <a:off x="7209079" y="4037420"/>
            <a:ext cx="52227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noProof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CQRS and Event Sourcing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E99CE-AE63-4D9C-B787-EF3BF27CAC15}"/>
              </a:ext>
            </a:extLst>
          </p:cNvPr>
          <p:cNvSpPr/>
          <p:nvPr/>
        </p:nvSpPr>
        <p:spPr>
          <a:xfrm>
            <a:off x="6933587" y="3058167"/>
            <a:ext cx="7381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6CE4F2-C354-4379-B399-1FC13FF92A9E}"/>
              </a:ext>
            </a:extLst>
          </p:cNvPr>
          <p:cNvSpPr/>
          <p:nvPr/>
        </p:nvSpPr>
        <p:spPr>
          <a:xfrm>
            <a:off x="6933587" y="4006643"/>
            <a:ext cx="73819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A4F1B4-A2CC-4C38-8AA7-896E6AD48893}"/>
              </a:ext>
            </a:extLst>
          </p:cNvPr>
          <p:cNvSpPr/>
          <p:nvPr/>
        </p:nvSpPr>
        <p:spPr>
          <a:xfrm>
            <a:off x="2823858" y="1241384"/>
            <a:ext cx="790778" cy="7907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6" name="Graphic 25" descr="Clipboard with solid fill">
            <a:extLst>
              <a:ext uri="{FF2B5EF4-FFF2-40B4-BE49-F238E27FC236}">
                <a16:creationId xmlns:a16="http://schemas.microsoft.com/office/drawing/2014/main" id="{9A3942C2-2E89-4517-8F75-3566374C9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2283" y="1322780"/>
            <a:ext cx="593927" cy="59392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B50DD9A-3FF6-F829-52D4-F20DDB28E96A}"/>
              </a:ext>
            </a:extLst>
          </p:cNvPr>
          <p:cNvGrpSpPr/>
          <p:nvPr/>
        </p:nvGrpSpPr>
        <p:grpSpPr>
          <a:xfrm>
            <a:off x="4548155" y="4191308"/>
            <a:ext cx="790778" cy="790778"/>
            <a:chOff x="4600699" y="2392825"/>
            <a:chExt cx="790778" cy="79077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DD6620-2BC9-430F-B42D-520D9C6113B0}"/>
                </a:ext>
              </a:extLst>
            </p:cNvPr>
            <p:cNvSpPr/>
            <p:nvPr/>
          </p:nvSpPr>
          <p:spPr>
            <a:xfrm>
              <a:off x="4600699" y="2392825"/>
              <a:ext cx="790778" cy="7907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5" name="Graphic 4" descr="3d Glasses with solid fill">
              <a:extLst>
                <a:ext uri="{FF2B5EF4-FFF2-40B4-BE49-F238E27FC236}">
                  <a16:creationId xmlns:a16="http://schemas.microsoft.com/office/drawing/2014/main" id="{1BBA01D5-0903-494B-8780-3BEB8A814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11233" y="2505680"/>
              <a:ext cx="613417" cy="61341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CBA19-F129-EA40-E078-0120BA3F9387}"/>
              </a:ext>
            </a:extLst>
          </p:cNvPr>
          <p:cNvGrpSpPr/>
          <p:nvPr/>
        </p:nvGrpSpPr>
        <p:grpSpPr>
          <a:xfrm>
            <a:off x="1033200" y="4215482"/>
            <a:ext cx="790778" cy="790778"/>
            <a:chOff x="1047017" y="2392825"/>
            <a:chExt cx="790778" cy="79077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E1401A-4694-4240-AB5F-27B2E86F26A7}"/>
                </a:ext>
              </a:extLst>
            </p:cNvPr>
            <p:cNvSpPr/>
            <p:nvPr/>
          </p:nvSpPr>
          <p:spPr>
            <a:xfrm>
              <a:off x="1047017" y="2392825"/>
              <a:ext cx="790778" cy="7907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7" name="Graphic 6" descr="Car Mechanic with solid fill">
              <a:extLst>
                <a:ext uri="{FF2B5EF4-FFF2-40B4-BE49-F238E27FC236}">
                  <a16:creationId xmlns:a16="http://schemas.microsoft.com/office/drawing/2014/main" id="{F6743086-DAE7-44AA-A82A-93C86503B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1524" y="2496962"/>
              <a:ext cx="602924" cy="60292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131758-424A-4B35-8738-9DF81179CD28}"/>
              </a:ext>
            </a:extLst>
          </p:cNvPr>
          <p:cNvGrpSpPr/>
          <p:nvPr/>
        </p:nvGrpSpPr>
        <p:grpSpPr>
          <a:xfrm>
            <a:off x="12192000" y="5490266"/>
            <a:ext cx="790778" cy="790778"/>
            <a:chOff x="1403096" y="4516934"/>
            <a:chExt cx="790778" cy="79077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815A63-D09E-4B25-ADB0-C742415C03C1}"/>
                </a:ext>
              </a:extLst>
            </p:cNvPr>
            <p:cNvSpPr/>
            <p:nvPr/>
          </p:nvSpPr>
          <p:spPr>
            <a:xfrm>
              <a:off x="1403096" y="4516934"/>
              <a:ext cx="790778" cy="7907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36" name="Graphic 35" descr="Treasure Map with solid fill">
              <a:extLst>
                <a:ext uri="{FF2B5EF4-FFF2-40B4-BE49-F238E27FC236}">
                  <a16:creationId xmlns:a16="http://schemas.microsoft.com/office/drawing/2014/main" id="{08493ECF-89EF-46C5-9AF5-91542DF10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03496" y="4665336"/>
              <a:ext cx="556899" cy="55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87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F47E3-FE02-B3F7-7BA5-AA9C7D865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8E542-0220-9C4F-DAC3-1ACF2A3C628A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4E2BE63-8DB5-60BB-F4F1-79A09033D10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Event Sourcing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3D8AE4-F5A6-4D2E-B5D6-190AFDC35BDD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C3284C-AA78-E435-A54F-357F20DA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46" y="1187695"/>
            <a:ext cx="9215656" cy="48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41D6A-D38F-D6B4-815D-C36A4A97F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3680C6-C564-7B20-36EC-983AA5E91BEA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0E3EE3E-FFF0-99AA-A1B3-D92F4DFC33E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Event Sourcing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E8ACB-50B6-6B79-8E0C-004F49C0D134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80597B2-4079-8A30-4F37-665D21CF8C42}"/>
              </a:ext>
            </a:extLst>
          </p:cNvPr>
          <p:cNvSpPr/>
          <p:nvPr/>
        </p:nvSpPr>
        <p:spPr>
          <a:xfrm>
            <a:off x="3124735" y="1187695"/>
            <a:ext cx="6303349" cy="565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An event is something that has happened in the past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AF0F4-A570-13C1-4AEE-576BE6EB0F5C}"/>
              </a:ext>
            </a:extLst>
          </p:cNvPr>
          <p:cNvSpPr/>
          <p:nvPr/>
        </p:nvSpPr>
        <p:spPr>
          <a:xfrm>
            <a:off x="3124734" y="1951859"/>
            <a:ext cx="6303349" cy="5652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Events are expression of the ubiquitous language</a:t>
            </a:r>
            <a:endParaRPr lang="vi-VN" sz="16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2A74F-ED50-105B-933C-420CD913DEC8}"/>
              </a:ext>
            </a:extLst>
          </p:cNvPr>
          <p:cNvSpPr/>
          <p:nvPr/>
        </p:nvSpPr>
        <p:spPr>
          <a:xfrm>
            <a:off x="3124734" y="2728902"/>
            <a:ext cx="6303349" cy="565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Events are not imperative and are named using past tense verbs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53D03-4FFA-C5C9-EB0A-686F1B315D67}"/>
              </a:ext>
            </a:extLst>
          </p:cNvPr>
          <p:cNvSpPr/>
          <p:nvPr/>
        </p:nvSpPr>
        <p:spPr>
          <a:xfrm>
            <a:off x="3124733" y="3563869"/>
            <a:ext cx="6303349" cy="5652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Have a persistent store for events</a:t>
            </a:r>
            <a:endParaRPr lang="vi-VN" sz="16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76B3B-E6BD-D83C-4DC4-1441B38F629E}"/>
              </a:ext>
            </a:extLst>
          </p:cNvPr>
          <p:cNvSpPr/>
          <p:nvPr/>
        </p:nvSpPr>
        <p:spPr>
          <a:xfrm>
            <a:off x="3124732" y="4398836"/>
            <a:ext cx="6303349" cy="565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Append-only, no delete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8F91D-A19C-4A53-4B11-88F96E44776D}"/>
              </a:ext>
            </a:extLst>
          </p:cNvPr>
          <p:cNvSpPr/>
          <p:nvPr/>
        </p:nvSpPr>
        <p:spPr>
          <a:xfrm>
            <a:off x="3124732" y="5233803"/>
            <a:ext cx="6303349" cy="5652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Replay the (related) events to get to the last known state of an entity</a:t>
            </a:r>
            <a:endParaRPr lang="vi-VN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5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0DE86-C62B-9322-28B3-048ABB5CE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E2A285-47C0-CD50-443A-6123E6A60969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B6481D4-E845-FDD9-C8FE-FD7CDDA8EF6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Event Sourcing and CQRS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08D61-490E-9C1B-2228-4CC14155E009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hopping cart outline">
            <a:extLst>
              <a:ext uri="{FF2B5EF4-FFF2-40B4-BE49-F238E27FC236}">
                <a16:creationId xmlns:a16="http://schemas.microsoft.com/office/drawing/2014/main" id="{B2304460-9C8B-E282-5809-3B96C625C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004" y="1053193"/>
            <a:ext cx="1823992" cy="1823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866658-68F7-699E-E80B-4649322F2549}"/>
              </a:ext>
            </a:extLst>
          </p:cNvPr>
          <p:cNvSpPr txBox="1"/>
          <p:nvPr/>
        </p:nvSpPr>
        <p:spPr>
          <a:xfrm>
            <a:off x="2523832" y="2164151"/>
            <a:ext cx="1034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31E27-7913-E698-29E5-8D6450DE5A5A}"/>
              </a:ext>
            </a:extLst>
          </p:cNvPr>
          <p:cNvSpPr/>
          <p:nvPr/>
        </p:nvSpPr>
        <p:spPr>
          <a:xfrm>
            <a:off x="1349203" y="2703565"/>
            <a:ext cx="3362499" cy="138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Event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stream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4A5BC-5F8A-B568-E70D-CD3B35B2EBA8}"/>
              </a:ext>
            </a:extLst>
          </p:cNvPr>
          <p:cNvSpPr txBox="1"/>
          <p:nvPr/>
        </p:nvSpPr>
        <p:spPr>
          <a:xfrm>
            <a:off x="8797739" y="2224154"/>
            <a:ext cx="7276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24068-1393-97D2-F66A-07D3C77B27B1}"/>
              </a:ext>
            </a:extLst>
          </p:cNvPr>
          <p:cNvSpPr/>
          <p:nvPr/>
        </p:nvSpPr>
        <p:spPr>
          <a:xfrm>
            <a:off x="7480298" y="2767923"/>
            <a:ext cx="3362499" cy="13801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Orders table</a:t>
            </a:r>
          </a:p>
        </p:txBody>
      </p:sp>
    </p:spTree>
    <p:extLst>
      <p:ext uri="{BB962C8B-B14F-4D97-AF65-F5344CB8AC3E}">
        <p14:creationId xmlns:p14="http://schemas.microsoft.com/office/powerpoint/2010/main" val="32336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Common Patterns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CQRS?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DDC856-2C30-5C84-0E8F-60516C97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84" y="1988071"/>
            <a:ext cx="2781688" cy="2048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920CF-D22A-DCA9-7BE5-2EF7D913A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929" y="1988071"/>
            <a:ext cx="2781687" cy="1332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F49449-0BE4-A026-4B81-FFF3E4968D89}"/>
              </a:ext>
            </a:extLst>
          </p:cNvPr>
          <p:cNvSpPr/>
          <p:nvPr/>
        </p:nvSpPr>
        <p:spPr>
          <a:xfrm>
            <a:off x="2165385" y="1478422"/>
            <a:ext cx="2781687" cy="37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Great for commands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7AD25-A8C0-10D7-363C-5F22326C4753}"/>
              </a:ext>
            </a:extLst>
          </p:cNvPr>
          <p:cNvSpPr/>
          <p:nvPr/>
        </p:nvSpPr>
        <p:spPr>
          <a:xfrm>
            <a:off x="7244929" y="1478422"/>
            <a:ext cx="2781687" cy="37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Great for queries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C8C2DC-F0D9-89B4-2497-CD4BDEEF2DE3}"/>
              </a:ext>
            </a:extLst>
          </p:cNvPr>
          <p:cNvSpPr/>
          <p:nvPr/>
        </p:nvSpPr>
        <p:spPr>
          <a:xfrm>
            <a:off x="2165384" y="4233056"/>
            <a:ext cx="2781688" cy="114652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fixes for 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Exposes behavior to presentation</a:t>
            </a:r>
            <a:endParaRPr lang="vi-V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A8E41E-9F29-4949-7A94-6EF1F0F22783}"/>
              </a:ext>
            </a:extLst>
          </p:cNvPr>
          <p:cNvSpPr/>
          <p:nvPr/>
        </p:nvSpPr>
        <p:spPr>
          <a:xfrm>
            <a:off x="7244929" y="4233056"/>
            <a:ext cx="2781688" cy="114652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business rules in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Risk of getting into incongruent state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23620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CC60793-1BD0-F12E-ED47-15AFEDD73A5B}"/>
              </a:ext>
            </a:extLst>
          </p:cNvPr>
          <p:cNvSpPr/>
          <p:nvPr/>
        </p:nvSpPr>
        <p:spPr>
          <a:xfrm>
            <a:off x="2985957" y="2135170"/>
            <a:ext cx="2336958" cy="2253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Alter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Doesn’t return data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A26924-3DB9-5919-02CF-BF80731BC142}"/>
              </a:ext>
            </a:extLst>
          </p:cNvPr>
          <p:cNvSpPr/>
          <p:nvPr/>
        </p:nvSpPr>
        <p:spPr>
          <a:xfrm>
            <a:off x="6869086" y="2135170"/>
            <a:ext cx="2336958" cy="22538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Returns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Doesn’t alter state</a:t>
            </a:r>
            <a:endParaRPr lang="vi-VN" sz="1600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ADAD0F-A695-5688-7197-7E15620557C2}"/>
              </a:ext>
            </a:extLst>
          </p:cNvPr>
          <p:cNvCxnSpPr>
            <a:cxnSpLocks/>
          </p:cNvCxnSpPr>
          <p:nvPr/>
        </p:nvCxnSpPr>
        <p:spPr>
          <a:xfrm>
            <a:off x="6096000" y="1998033"/>
            <a:ext cx="0" cy="291579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C8E621-83A1-EE88-94DD-3D8213ED43F6}"/>
              </a:ext>
            </a:extLst>
          </p:cNvPr>
          <p:cNvSpPr txBox="1"/>
          <p:nvPr/>
        </p:nvSpPr>
        <p:spPr>
          <a:xfrm>
            <a:off x="5113817" y="5224909"/>
            <a:ext cx="2238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Responsibility Separation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501FD-296F-B3E5-2475-A81788884E85}"/>
              </a:ext>
            </a:extLst>
          </p:cNvPr>
          <p:cNvSpPr txBox="1"/>
          <p:nvPr/>
        </p:nvSpPr>
        <p:spPr>
          <a:xfrm>
            <a:off x="4387266" y="1111875"/>
            <a:ext cx="4158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 Query Responsibility Segregation</a:t>
            </a:r>
          </a:p>
        </p:txBody>
      </p:sp>
    </p:spTree>
    <p:extLst>
      <p:ext uri="{BB962C8B-B14F-4D97-AF65-F5344CB8AC3E}">
        <p14:creationId xmlns:p14="http://schemas.microsoft.com/office/powerpoint/2010/main" val="11805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E619C-8DD7-38D3-0F82-3DF1D6A4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4AFE669-9B35-8CA8-E167-4F6BACDE92CB}"/>
              </a:ext>
            </a:extLst>
          </p:cNvPr>
          <p:cNvSpPr/>
          <p:nvPr/>
        </p:nvSpPr>
        <p:spPr>
          <a:xfrm>
            <a:off x="7227285" y="4807050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Infrastructure Layer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22E50-8C32-FA23-2307-CB2DCE9984B3}"/>
              </a:ext>
            </a:extLst>
          </p:cNvPr>
          <p:cNvSpPr/>
          <p:nvPr/>
        </p:nvSpPr>
        <p:spPr>
          <a:xfrm>
            <a:off x="7237667" y="1912573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Presentation Layer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1858E14-802C-A480-87C1-C51B88DA701A}"/>
              </a:ext>
            </a:extLst>
          </p:cNvPr>
          <p:cNvSpPr/>
          <p:nvPr/>
        </p:nvSpPr>
        <p:spPr>
          <a:xfrm>
            <a:off x="7369512" y="2260581"/>
            <a:ext cx="343260" cy="28857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06C894-07EF-2958-E983-035731C27C0D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9992CF-4C8B-4B3A-D5E5-5E3E3CA5782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90BAF-F9E1-D76F-1614-663A3882FC55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95895F-1C54-F73B-0B38-BBB0B5B8C1A3}"/>
              </a:ext>
            </a:extLst>
          </p:cNvPr>
          <p:cNvCxnSpPr>
            <a:cxnSpLocks/>
          </p:cNvCxnSpPr>
          <p:nvPr/>
        </p:nvCxnSpPr>
        <p:spPr>
          <a:xfrm>
            <a:off x="9189578" y="1820252"/>
            <a:ext cx="0" cy="3999432"/>
          </a:xfrm>
          <a:prstGeom prst="straightConnector1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E2540F-C6F8-7C06-E8C2-F73E0BB49732}"/>
              </a:ext>
            </a:extLst>
          </p:cNvPr>
          <p:cNvSpPr txBox="1"/>
          <p:nvPr/>
        </p:nvSpPr>
        <p:spPr>
          <a:xfrm>
            <a:off x="2171994" y="1400737"/>
            <a:ext cx="17376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Layered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6600A-34CF-5B30-0FDC-79A940449F84}"/>
              </a:ext>
            </a:extLst>
          </p:cNvPr>
          <p:cNvSpPr/>
          <p:nvPr/>
        </p:nvSpPr>
        <p:spPr>
          <a:xfrm>
            <a:off x="1359584" y="1912573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Presentation Layer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1441-8E14-6111-F020-0AF955D54E2A}"/>
              </a:ext>
            </a:extLst>
          </p:cNvPr>
          <p:cNvSpPr/>
          <p:nvPr/>
        </p:nvSpPr>
        <p:spPr>
          <a:xfrm>
            <a:off x="1349203" y="2884908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Application Layer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2CDE7-AB3A-F23A-A949-A13D1526DE88}"/>
              </a:ext>
            </a:extLst>
          </p:cNvPr>
          <p:cNvSpPr/>
          <p:nvPr/>
        </p:nvSpPr>
        <p:spPr>
          <a:xfrm>
            <a:off x="1359584" y="3857243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Domain Layer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DB21B-0494-AA4B-1822-33A60050F679}"/>
              </a:ext>
            </a:extLst>
          </p:cNvPr>
          <p:cNvSpPr/>
          <p:nvPr/>
        </p:nvSpPr>
        <p:spPr>
          <a:xfrm>
            <a:off x="1349202" y="4807050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Infrastructure Layer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607D7-C92A-C1F8-B55E-DCCFDD6E2DCE}"/>
              </a:ext>
            </a:extLst>
          </p:cNvPr>
          <p:cNvSpPr/>
          <p:nvPr/>
        </p:nvSpPr>
        <p:spPr>
          <a:xfrm>
            <a:off x="7227286" y="2884908"/>
            <a:ext cx="1779981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Application Layer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6E7118-472A-BC48-79BC-B33FD443780E}"/>
              </a:ext>
            </a:extLst>
          </p:cNvPr>
          <p:cNvSpPr/>
          <p:nvPr/>
        </p:nvSpPr>
        <p:spPr>
          <a:xfrm>
            <a:off x="7237667" y="3857243"/>
            <a:ext cx="1779981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Domain Layer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9136E-7DCE-084E-B341-C763C59342EE}"/>
              </a:ext>
            </a:extLst>
          </p:cNvPr>
          <p:cNvSpPr/>
          <p:nvPr/>
        </p:nvSpPr>
        <p:spPr>
          <a:xfrm>
            <a:off x="9340553" y="2884908"/>
            <a:ext cx="1259613" cy="1637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Data access + DTO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FF9C4-B2D2-8756-7C92-C0A893061152}"/>
              </a:ext>
            </a:extLst>
          </p:cNvPr>
          <p:cNvSpPr txBox="1"/>
          <p:nvPr/>
        </p:nvSpPr>
        <p:spPr>
          <a:xfrm>
            <a:off x="8825909" y="1400737"/>
            <a:ext cx="514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9A18F5-6A4D-13B3-B1A1-E239E483AE65}"/>
              </a:ext>
            </a:extLst>
          </p:cNvPr>
          <p:cNvSpPr txBox="1"/>
          <p:nvPr/>
        </p:nvSpPr>
        <p:spPr>
          <a:xfrm>
            <a:off x="7790823" y="5555692"/>
            <a:ext cx="10350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8930D8-A960-BABD-56C7-BE710666B5CB}"/>
              </a:ext>
            </a:extLst>
          </p:cNvPr>
          <p:cNvSpPr txBox="1"/>
          <p:nvPr/>
        </p:nvSpPr>
        <p:spPr>
          <a:xfrm>
            <a:off x="9599202" y="5548293"/>
            <a:ext cx="7764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FD6868B0-2D57-2359-A13A-026A516399DC}"/>
              </a:ext>
            </a:extLst>
          </p:cNvPr>
          <p:cNvSpPr/>
          <p:nvPr/>
        </p:nvSpPr>
        <p:spPr>
          <a:xfrm>
            <a:off x="4187440" y="2250237"/>
            <a:ext cx="343260" cy="288578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83BE017-2F7A-79DD-0F91-8B03CF8DE30F}"/>
              </a:ext>
            </a:extLst>
          </p:cNvPr>
          <p:cNvSpPr/>
          <p:nvPr/>
        </p:nvSpPr>
        <p:spPr>
          <a:xfrm rot="10800000">
            <a:off x="10173593" y="2260581"/>
            <a:ext cx="343260" cy="28857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3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30" grpId="0" animBg="1"/>
      <p:bldP spid="13" grpId="0" animBg="1"/>
      <p:bldP spid="15" grpId="0" animBg="1"/>
      <p:bldP spid="17" grpId="0" animBg="1"/>
      <p:bldP spid="18" grpId="0"/>
      <p:bldP spid="25" grpId="0"/>
      <p:bldP spid="26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CQRS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Aspects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64AF1A25-7B07-4883-8899-E9CDE292FFD4}"/>
              </a:ext>
            </a:extLst>
          </p:cNvPr>
          <p:cNvSpPr/>
          <p:nvPr/>
        </p:nvSpPr>
        <p:spPr>
          <a:xfrm rot="16200000">
            <a:off x="5933426" y="1787566"/>
            <a:ext cx="402672" cy="66479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4DF1B9-D4FB-49A8-8C68-108EF9537F15}"/>
              </a:ext>
            </a:extLst>
          </p:cNvPr>
          <p:cNvSpPr/>
          <p:nvPr/>
        </p:nvSpPr>
        <p:spPr>
          <a:xfrm>
            <a:off x="6727105" y="1478417"/>
            <a:ext cx="3874091" cy="128309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Side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Simplified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Hassle-free stacks enhancement</a:t>
            </a:r>
            <a:endParaRPr lang="vi-VN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46F297-808D-298E-EEAA-D9FA87991265}"/>
              </a:ext>
            </a:extLst>
          </p:cNvPr>
          <p:cNvSpPr/>
          <p:nvPr/>
        </p:nvSpPr>
        <p:spPr>
          <a:xfrm>
            <a:off x="1668329" y="1478417"/>
            <a:ext cx="3874090" cy="12830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Distinct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Scalability potential</a:t>
            </a:r>
            <a:endParaRPr lang="vi-V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68E22-58AC-3F44-60D8-10D867F2B2CE}"/>
              </a:ext>
            </a:extLst>
          </p:cNvPr>
          <p:cNvSpPr txBox="1"/>
          <p:nvPr/>
        </p:nvSpPr>
        <p:spPr>
          <a:xfrm>
            <a:off x="5802363" y="3517897"/>
            <a:ext cx="5872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Flavors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E5B893A-3CF5-2256-F7E5-33B716019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71731"/>
              </p:ext>
            </p:extLst>
          </p:nvPr>
        </p:nvGraphicFramePr>
        <p:xfrm>
          <a:off x="1668329" y="3589732"/>
          <a:ext cx="8855342" cy="2579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3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AEDAC-44DB-8745-E9D1-0D4B531B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9D8645-9D35-BECA-19E7-D0B047187053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D2AF5C8-64A2-6DC4-14C1-E60EF16BCA0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E782C5-2376-08C5-1096-B18BE3C51695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05458-3947-A31E-A62E-C2815717C4CB}"/>
              </a:ext>
            </a:extLst>
          </p:cNvPr>
          <p:cNvSpPr txBox="1"/>
          <p:nvPr/>
        </p:nvSpPr>
        <p:spPr>
          <a:xfrm>
            <a:off x="2171994" y="1400737"/>
            <a:ext cx="17376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Layered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B98F6-7BDE-06DB-3EFE-688AFB854AFE}"/>
              </a:ext>
            </a:extLst>
          </p:cNvPr>
          <p:cNvSpPr/>
          <p:nvPr/>
        </p:nvSpPr>
        <p:spPr>
          <a:xfrm>
            <a:off x="1359584" y="1912573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Presentation &amp; 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4AD08-A672-8411-E8A1-990D58B84DE4}"/>
              </a:ext>
            </a:extLst>
          </p:cNvPr>
          <p:cNvSpPr/>
          <p:nvPr/>
        </p:nvSpPr>
        <p:spPr>
          <a:xfrm>
            <a:off x="1359584" y="3371074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BEFFB1A-1699-0824-F3BE-E6EB3CFE3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905" y="4549479"/>
            <a:ext cx="1881853" cy="1179938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A2605784-43F6-6F06-6FDC-1512D87A80CB}"/>
              </a:ext>
            </a:extLst>
          </p:cNvPr>
          <p:cNvSpPr/>
          <p:nvPr/>
        </p:nvSpPr>
        <p:spPr>
          <a:xfrm>
            <a:off x="2276149" y="2414351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BCB82BD-901B-B620-A1B2-D61D58D22834}"/>
              </a:ext>
            </a:extLst>
          </p:cNvPr>
          <p:cNvSpPr/>
          <p:nvPr/>
        </p:nvSpPr>
        <p:spPr>
          <a:xfrm rot="10800000">
            <a:off x="3499116" y="2414351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5E8C4-DDE3-4440-3DBB-46E1BF012E6D}"/>
              </a:ext>
            </a:extLst>
          </p:cNvPr>
          <p:cNvSpPr/>
          <p:nvPr/>
        </p:nvSpPr>
        <p:spPr>
          <a:xfrm>
            <a:off x="7469917" y="1912573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Presentation &amp; 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EA29F0-5CAB-ECAF-F639-30037A4C69B6}"/>
              </a:ext>
            </a:extLst>
          </p:cNvPr>
          <p:cNvSpPr/>
          <p:nvPr/>
        </p:nvSpPr>
        <p:spPr>
          <a:xfrm>
            <a:off x="7469918" y="3371074"/>
            <a:ext cx="1383526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ACFCCBD-4216-06A5-9685-9A0833A42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0238" y="4549479"/>
            <a:ext cx="1881853" cy="1179938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A20B369A-92C3-76E5-C8FA-28D216C9D35A}"/>
              </a:ext>
            </a:extLst>
          </p:cNvPr>
          <p:cNvSpPr/>
          <p:nvPr/>
        </p:nvSpPr>
        <p:spPr>
          <a:xfrm>
            <a:off x="7986531" y="2414351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E2011F-3EBD-B0AA-8C54-5FB6F71D9A34}"/>
              </a:ext>
            </a:extLst>
          </p:cNvPr>
          <p:cNvSpPr/>
          <p:nvPr/>
        </p:nvSpPr>
        <p:spPr>
          <a:xfrm>
            <a:off x="9448890" y="3381177"/>
            <a:ext cx="1383526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20A5DC4-CE44-1217-5BA8-300FD51B9599}"/>
              </a:ext>
            </a:extLst>
          </p:cNvPr>
          <p:cNvSpPr/>
          <p:nvPr/>
        </p:nvSpPr>
        <p:spPr>
          <a:xfrm rot="10800000">
            <a:off x="9941465" y="2414351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104520-E4DE-CB9C-660F-3DA3BF53B785}"/>
              </a:ext>
            </a:extLst>
          </p:cNvPr>
          <p:cNvSpPr txBox="1"/>
          <p:nvPr/>
        </p:nvSpPr>
        <p:spPr>
          <a:xfrm>
            <a:off x="5920340" y="1387329"/>
            <a:ext cx="19247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App.CommandStack</a:t>
            </a: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3CDB5C-4D32-E1DD-939B-985231162560}"/>
              </a:ext>
            </a:extLst>
          </p:cNvPr>
          <p:cNvSpPr txBox="1"/>
          <p:nvPr/>
        </p:nvSpPr>
        <p:spPr>
          <a:xfrm>
            <a:off x="10397624" y="1385843"/>
            <a:ext cx="1383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App.ReadStack</a:t>
            </a: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B6EBEA-AD81-3FC5-722B-164B1977B034}"/>
              </a:ext>
            </a:extLst>
          </p:cNvPr>
          <p:cNvCxnSpPr>
            <a:cxnSpLocks/>
            <a:stCxn id="24" idx="1"/>
            <a:endCxn id="34" idx="2"/>
          </p:cNvCxnSpPr>
          <p:nvPr/>
        </p:nvCxnSpPr>
        <p:spPr>
          <a:xfrm flipH="1" flipV="1">
            <a:off x="6882690" y="1633550"/>
            <a:ext cx="587228" cy="206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C1FFB2-D936-1621-2ABA-DBE1424A5EB9}"/>
              </a:ext>
            </a:extLst>
          </p:cNvPr>
          <p:cNvCxnSpPr>
            <a:cxnSpLocks/>
            <a:stCxn id="33" idx="3"/>
            <a:endCxn id="35" idx="2"/>
          </p:cNvCxnSpPr>
          <p:nvPr/>
        </p:nvCxnSpPr>
        <p:spPr>
          <a:xfrm flipV="1">
            <a:off x="10832416" y="1632064"/>
            <a:ext cx="256971" cy="20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7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9258C-B93A-C04A-080D-8CFEC7BF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09F10-313D-3FBB-A493-0D2579297A77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BF5AF08-05A4-560F-2EA8-5FC1A0B060A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57ED8E-3B62-7E4F-41C1-C5F8548FB957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AD33D7B-4F3B-1CC0-634B-2E22A810A9F1}"/>
              </a:ext>
            </a:extLst>
          </p:cNvPr>
          <p:cNvSpPr/>
          <p:nvPr/>
        </p:nvSpPr>
        <p:spPr>
          <a:xfrm>
            <a:off x="4414750" y="1714425"/>
            <a:ext cx="3362499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Presentation &amp; Application</a:t>
            </a:r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645F61-F4AB-B705-6C19-EFB51F1EA9C7}"/>
              </a:ext>
            </a:extLst>
          </p:cNvPr>
          <p:cNvSpPr/>
          <p:nvPr/>
        </p:nvSpPr>
        <p:spPr>
          <a:xfrm>
            <a:off x="4414751" y="3172926"/>
            <a:ext cx="1383526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01B4A5E-B2CB-A1A2-2DE6-83F4FA104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071" y="4351331"/>
            <a:ext cx="1881853" cy="1179938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17FA824A-1171-AE10-3CB9-73A49E5F72D5}"/>
              </a:ext>
            </a:extLst>
          </p:cNvPr>
          <p:cNvSpPr/>
          <p:nvPr/>
        </p:nvSpPr>
        <p:spPr>
          <a:xfrm>
            <a:off x="4931364" y="2216203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5AD14E-B604-73D3-EE63-037448629E72}"/>
              </a:ext>
            </a:extLst>
          </p:cNvPr>
          <p:cNvSpPr/>
          <p:nvPr/>
        </p:nvSpPr>
        <p:spPr>
          <a:xfrm>
            <a:off x="6393723" y="3183029"/>
            <a:ext cx="1383526" cy="664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dirty="0">
              <a:solidFill>
                <a:schemeClr val="tx2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13E8B9D-8303-C9A9-4110-579E45557754}"/>
              </a:ext>
            </a:extLst>
          </p:cNvPr>
          <p:cNvSpPr/>
          <p:nvPr/>
        </p:nvSpPr>
        <p:spPr>
          <a:xfrm rot="10800000">
            <a:off x="6886298" y="2216203"/>
            <a:ext cx="343260" cy="21467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6E346-CAD8-6195-4E55-D1BB0F69B898}"/>
              </a:ext>
            </a:extLst>
          </p:cNvPr>
          <p:cNvSpPr txBox="1"/>
          <p:nvPr/>
        </p:nvSpPr>
        <p:spPr>
          <a:xfrm>
            <a:off x="2865173" y="1189181"/>
            <a:ext cx="19247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App.CommandStack</a:t>
            </a: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9D1DC4-1D3B-16F9-D6EB-5FC7A3203573}"/>
              </a:ext>
            </a:extLst>
          </p:cNvPr>
          <p:cNvSpPr txBox="1"/>
          <p:nvPr/>
        </p:nvSpPr>
        <p:spPr>
          <a:xfrm>
            <a:off x="7342457" y="1187695"/>
            <a:ext cx="1383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App.ReadStack</a:t>
            </a: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05A65E-A035-8347-3B57-5AB3227A147A}"/>
              </a:ext>
            </a:extLst>
          </p:cNvPr>
          <p:cNvCxnSpPr>
            <a:cxnSpLocks/>
            <a:stCxn id="24" idx="1"/>
            <a:endCxn id="34" idx="2"/>
          </p:cNvCxnSpPr>
          <p:nvPr/>
        </p:nvCxnSpPr>
        <p:spPr>
          <a:xfrm flipH="1" flipV="1">
            <a:off x="3827523" y="1435402"/>
            <a:ext cx="587228" cy="206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9CC447-9235-352A-753B-B3FEE87DF19A}"/>
              </a:ext>
            </a:extLst>
          </p:cNvPr>
          <p:cNvCxnSpPr>
            <a:cxnSpLocks/>
            <a:stCxn id="33" idx="3"/>
            <a:endCxn id="35" idx="2"/>
          </p:cNvCxnSpPr>
          <p:nvPr/>
        </p:nvCxnSpPr>
        <p:spPr>
          <a:xfrm flipV="1">
            <a:off x="7777249" y="1433916"/>
            <a:ext cx="256971" cy="20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C393B50-0D6E-D3B0-EED1-22D5E39EB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325822"/>
              </p:ext>
            </p:extLst>
          </p:nvPr>
        </p:nvGraphicFramePr>
        <p:xfrm>
          <a:off x="964007" y="2795218"/>
          <a:ext cx="2699311" cy="142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9ABBF9-F55D-03BA-4AA4-65E7180147CD}"/>
              </a:ext>
            </a:extLst>
          </p:cNvPr>
          <p:cNvSpPr txBox="1"/>
          <p:nvPr/>
        </p:nvSpPr>
        <p:spPr>
          <a:xfrm>
            <a:off x="692657" y="2216203"/>
            <a:ext cx="319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 just the pattern that fits better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5A182D-494B-4D99-362D-AB498DBA7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4951019"/>
              </p:ext>
            </p:extLst>
          </p:nvPr>
        </p:nvGraphicFramePr>
        <p:xfrm>
          <a:off x="8785653" y="2795218"/>
          <a:ext cx="2699311" cy="142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F3BB7AAF-7C4B-6D82-7698-0B2214176D09}"/>
              </a:ext>
            </a:extLst>
          </p:cNvPr>
          <p:cNvSpPr/>
          <p:nvPr/>
        </p:nvSpPr>
        <p:spPr>
          <a:xfrm>
            <a:off x="8601989" y="4501588"/>
            <a:ext cx="3066637" cy="18171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Use a read-only wrapper for the </a:t>
            </a:r>
            <a:r>
              <a:rPr lang="en-US" sz="1600" dirty="0" err="1">
                <a:solidFill>
                  <a:schemeClr val="tx2"/>
                </a:solidFill>
              </a:rPr>
              <a:t>DbContext</a:t>
            </a:r>
            <a:r>
              <a:rPr lang="en-US" sz="1600" dirty="0">
                <a:solidFill>
                  <a:schemeClr val="tx2"/>
                </a:solidFill>
              </a:rPr>
              <a:t> instance used in the read stack</a:t>
            </a:r>
            <a:endParaRPr lang="vi-VN" sz="1600" dirty="0">
              <a:solidFill>
                <a:schemeClr val="tx2"/>
              </a:solidFill>
            </a:endParaRPr>
          </a:p>
        </p:txBody>
      </p:sp>
      <p:pic>
        <p:nvPicPr>
          <p:cNvPr id="12" name="Graphic 11" descr="Lights On with solid fill">
            <a:extLst>
              <a:ext uri="{FF2B5EF4-FFF2-40B4-BE49-F238E27FC236}">
                <a16:creationId xmlns:a16="http://schemas.microsoft.com/office/drawing/2014/main" id="{5DB431E6-0AD8-345F-8C7D-BF34F1265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57859" y="4907638"/>
            <a:ext cx="727105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Graphic spid="4" grpId="0">
        <p:bldAsOne/>
      </p:bldGraphic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9EF01-80EC-005B-E591-249707AB2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D5293A-F54C-0057-8F2D-16AE77A755EE}"/>
              </a:ext>
            </a:extLst>
          </p:cNvPr>
          <p:cNvCxnSpPr>
            <a:cxnSpLocks/>
          </p:cNvCxnSpPr>
          <p:nvPr/>
        </p:nvCxnSpPr>
        <p:spPr>
          <a:xfrm>
            <a:off x="9276000" y="522898"/>
            <a:ext cx="2916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2BE1F1E-E044-1A61-FD16-441A57AF7E9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Read-only Database Facade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0A4C3-0AEE-63B9-3F31-C0CFA24F5750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14650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E57411-E97A-2CB1-0130-0642D4AB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65" y="2185814"/>
            <a:ext cx="480127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uate">
      <a:dk1>
        <a:srgbClr val="404040"/>
      </a:dk1>
      <a:lt1>
        <a:srgbClr val="FFFFFF"/>
      </a:lt1>
      <a:dk2>
        <a:srgbClr val="585858"/>
      </a:dk2>
      <a:lt2>
        <a:srgbClr val="FFFFFF"/>
      </a:lt2>
      <a:accent1>
        <a:srgbClr val="B31B50"/>
      </a:accent1>
      <a:accent2>
        <a:srgbClr val="FFF269"/>
      </a:accent2>
      <a:accent3>
        <a:srgbClr val="FF4F8D"/>
      </a:accent3>
      <a:accent4>
        <a:srgbClr val="00CBFF"/>
      </a:accent4>
      <a:accent5>
        <a:srgbClr val="99B3BA"/>
      </a:accent5>
      <a:accent6>
        <a:srgbClr val="404040"/>
      </a:accent6>
      <a:hlink>
        <a:srgbClr val="8ED9F6"/>
      </a:hlink>
      <a:folHlink>
        <a:srgbClr val="C000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1015</Words>
  <Application>Microsoft Office PowerPoint</Application>
  <PresentationFormat>Widescreen</PresentationFormat>
  <Paragraphs>202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Tung Duong Ngo</dc:creator>
  <cp:lastModifiedBy>Tung Duong Ngo</cp:lastModifiedBy>
  <cp:revision>1</cp:revision>
  <dcterms:created xsi:type="dcterms:W3CDTF">2025-01-23T15:53:43Z</dcterms:created>
  <dcterms:modified xsi:type="dcterms:W3CDTF">2025-01-24T00:49:45Z</dcterms:modified>
</cp:coreProperties>
</file>