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57" r:id="rId4"/>
    <p:sldId id="292" r:id="rId5"/>
    <p:sldId id="259" r:id="rId6"/>
    <p:sldId id="260" r:id="rId7"/>
    <p:sldId id="261" r:id="rId8"/>
    <p:sldId id="262" r:id="rId9"/>
    <p:sldId id="263" r:id="rId10"/>
    <p:sldId id="281" r:id="rId11"/>
    <p:sldId id="282" r:id="rId12"/>
    <p:sldId id="293" r:id="rId13"/>
    <p:sldId id="285" r:id="rId14"/>
    <p:sldId id="287" r:id="rId15"/>
    <p:sldId id="288" r:id="rId16"/>
    <p:sldId id="290" r:id="rId17"/>
    <p:sldId id="291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Raleway Thin" panose="020B0604020202020204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FAD73B-CEB6-48FA-954C-596E75B48F2B}">
  <a:tblStyle styleId="{A9FAD73B-CEB6-48FA-954C-596E75B48F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CF3AC8-64F5-4E0C-B3C1-6BE54C35C4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d9eea3ace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d9eea3ace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9eea3ace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9eea3ace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540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9eea3ace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d9eea3ace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9eea3ace6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d9eea3ace6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9eea3ace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d9eea3ace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d9eea3ace6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d9eea3ace6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3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94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 i="1">
                <a:solidFill>
                  <a:schemeClr val="dk1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>
                <a:solidFill>
                  <a:schemeClr val="dk1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sz="3000" i="1">
                <a:solidFill>
                  <a:schemeClr val="dk1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 i="1">
                <a:solidFill>
                  <a:schemeClr val="dk1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>
                <a:solidFill>
                  <a:schemeClr val="dk1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sz="3000" i="1">
                <a:solidFill>
                  <a:schemeClr val="dk1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 i="1">
                <a:solidFill>
                  <a:schemeClr val="dk1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>
                <a:solidFill>
                  <a:schemeClr val="dk1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Compact">
  <p:cSld name="TITLE_ONL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922000" y="815575"/>
            <a:ext cx="728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648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●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○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■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675861" y="1329205"/>
            <a:ext cx="7788965" cy="20973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r>
              <a:rPr lang="en">
                <a:solidFill>
                  <a:schemeClr val="dk1"/>
                </a:solidFill>
              </a:rPr>
              <a:t>App</a:t>
            </a:r>
            <a:r>
              <a:rPr lang="en"/>
              <a:t> manage dog &amp; cat - </a:t>
            </a:r>
            <a:r>
              <a:rPr lang="en">
                <a:solidFill>
                  <a:schemeClr val="dk1"/>
                </a:solidFill>
              </a:rPr>
              <a:t>Pet App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2" name="Google Shape;62;p1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63" name="Google Shape;63;p1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ctrTitle"/>
          </p:nvPr>
        </p:nvSpPr>
        <p:spPr>
          <a:xfrm>
            <a:off x="685800" y="139050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subTitle" idx="1"/>
          </p:nvPr>
        </p:nvSpPr>
        <p:spPr>
          <a:xfrm>
            <a:off x="685800" y="2550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Device, Temperature and Dog-database</a:t>
            </a:r>
            <a:endParaRPr sz="2800"/>
          </a:p>
        </p:txBody>
      </p:sp>
      <p:sp>
        <p:nvSpPr>
          <p:cNvPr id="422" name="Google Shape;422;p38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2</a:t>
            </a:r>
            <a:endParaRPr sz="960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>
            <a:spLocks noGrp="1"/>
          </p:cNvSpPr>
          <p:nvPr>
            <p:ph type="title"/>
          </p:nvPr>
        </p:nvSpPr>
        <p:spPr>
          <a:xfrm>
            <a:off x="922000" y="815575"/>
            <a:ext cx="728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Temperature</a:t>
            </a:r>
            <a:endParaRPr/>
          </a:p>
        </p:txBody>
      </p:sp>
      <p:sp>
        <p:nvSpPr>
          <p:cNvPr id="428" name="Google Shape;428;p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29" name="Google Shape;429;p39"/>
          <p:cNvSpPr/>
          <p:nvPr/>
        </p:nvSpPr>
        <p:spPr>
          <a:xfrm>
            <a:off x="7503161" y="2755950"/>
            <a:ext cx="7983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12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6862878" y="2755950"/>
            <a:ext cx="7983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11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6222596" y="2755950"/>
            <a:ext cx="7983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5582314" y="2755950"/>
            <a:ext cx="7983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9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4942031" y="2755950"/>
            <a:ext cx="7983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4301749" y="2755950"/>
            <a:ext cx="7983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3661467" y="2755950"/>
            <a:ext cx="7983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3021184" y="2755950"/>
            <a:ext cx="7983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2380902" y="2755950"/>
            <a:ext cx="7983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1740620" y="2755950"/>
            <a:ext cx="7983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1100337" y="2755950"/>
            <a:ext cx="7983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460055" y="2755950"/>
            <a:ext cx="7983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0" y="2755950"/>
            <a:ext cx="6180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42" name="Google Shape;442;p39"/>
          <p:cNvCxnSpPr/>
          <p:nvPr/>
        </p:nvCxnSpPr>
        <p:spPr>
          <a:xfrm rot="10800000">
            <a:off x="74585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44" name="Google Shape;444;p39"/>
          <p:cNvCxnSpPr/>
          <p:nvPr/>
        </p:nvCxnSpPr>
        <p:spPr>
          <a:xfrm rot="10800000">
            <a:off x="202745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46" name="Google Shape;446;p39"/>
          <p:cNvCxnSpPr/>
          <p:nvPr/>
        </p:nvCxnSpPr>
        <p:spPr>
          <a:xfrm rot="10800000">
            <a:off x="330905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48" name="Google Shape;448;p39"/>
          <p:cNvCxnSpPr/>
          <p:nvPr/>
        </p:nvCxnSpPr>
        <p:spPr>
          <a:xfrm rot="10800000">
            <a:off x="4590654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50" name="Google Shape;450;p39"/>
          <p:cNvCxnSpPr/>
          <p:nvPr/>
        </p:nvCxnSpPr>
        <p:spPr>
          <a:xfrm rot="10800000">
            <a:off x="587225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52" name="Google Shape;452;p39"/>
          <p:cNvCxnSpPr/>
          <p:nvPr/>
        </p:nvCxnSpPr>
        <p:spPr>
          <a:xfrm rot="10800000">
            <a:off x="715385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54" name="Google Shape;454;p39"/>
          <p:cNvCxnSpPr/>
          <p:nvPr/>
        </p:nvCxnSpPr>
        <p:spPr>
          <a:xfrm rot="10800000">
            <a:off x="139649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56" name="Google Shape;456;p39"/>
          <p:cNvCxnSpPr/>
          <p:nvPr/>
        </p:nvCxnSpPr>
        <p:spPr>
          <a:xfrm rot="10800000">
            <a:off x="267809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58" name="Google Shape;458;p39"/>
          <p:cNvCxnSpPr/>
          <p:nvPr/>
        </p:nvCxnSpPr>
        <p:spPr>
          <a:xfrm rot="10800000">
            <a:off x="395969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60" name="Google Shape;460;p39"/>
          <p:cNvCxnSpPr/>
          <p:nvPr/>
        </p:nvCxnSpPr>
        <p:spPr>
          <a:xfrm rot="10800000">
            <a:off x="5241296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62" name="Google Shape;462;p39"/>
          <p:cNvCxnSpPr/>
          <p:nvPr/>
        </p:nvCxnSpPr>
        <p:spPr>
          <a:xfrm rot="10800000">
            <a:off x="652289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64" name="Google Shape;464;p39"/>
          <p:cNvCxnSpPr/>
          <p:nvPr/>
        </p:nvCxnSpPr>
        <p:spPr>
          <a:xfrm rot="10800000">
            <a:off x="780449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6" name="Google Shape;466;p3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72699" y="3628136"/>
            <a:ext cx="932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This is a sample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0697" y="1846476"/>
            <a:ext cx="932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This is a sample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45387" y="1846477"/>
            <a:ext cx="932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This is a sample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59450" y="1846475"/>
            <a:ext cx="932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This is a sample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20582" y="3623569"/>
            <a:ext cx="932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This is a sample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34544" y="1846474"/>
            <a:ext cx="932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This is a sample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56158" y="1846473"/>
            <a:ext cx="932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This is a sample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5673" y="1846472"/>
            <a:ext cx="932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This is a sample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66395" y="3618145"/>
            <a:ext cx="932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This is a sample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21047" y="3618144"/>
            <a:ext cx="932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This is a sample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74005" y="3618143"/>
            <a:ext cx="932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This is a sample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55805" y="3618142"/>
            <a:ext cx="932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This is a sample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22000" y="891774"/>
            <a:ext cx="5212100" cy="194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This is the chart of Temperature</a:t>
            </a:r>
            <a:endParaRPr sz="3200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24" y="474854"/>
            <a:ext cx="2098175" cy="418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1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 txBox="1">
            <a:spLocks noGrp="1"/>
          </p:cNvSpPr>
          <p:nvPr>
            <p:ph type="title"/>
          </p:nvPr>
        </p:nvSpPr>
        <p:spPr>
          <a:xfrm>
            <a:off x="922000" y="815575"/>
            <a:ext cx="728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Device-Controler</a:t>
            </a:r>
            <a:endParaRPr/>
          </a:p>
        </p:txBody>
      </p:sp>
      <p:sp>
        <p:nvSpPr>
          <p:cNvPr id="513" name="Google Shape;513;p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14" name="Google Shape;514;p42"/>
          <p:cNvSpPr/>
          <p:nvPr/>
        </p:nvSpPr>
        <p:spPr>
          <a:xfrm>
            <a:off x="991950" y="1637950"/>
            <a:ext cx="3515400" cy="132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AC-control using led to emit infrared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5" name="Google Shape;515;p42"/>
          <p:cNvSpPr/>
          <p:nvPr/>
        </p:nvSpPr>
        <p:spPr>
          <a:xfrm>
            <a:off x="4652791" y="1637950"/>
            <a:ext cx="3515400" cy="132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Fan-control using relay for ON/OFF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6" name="Google Shape;516;p42"/>
          <p:cNvSpPr/>
          <p:nvPr/>
        </p:nvSpPr>
        <p:spPr>
          <a:xfrm>
            <a:off x="991950" y="3107619"/>
            <a:ext cx="3515400" cy="132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Lamp-control using relay for ON/OFF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7" name="Google Shape;517;p42"/>
          <p:cNvSpPr/>
          <p:nvPr/>
        </p:nvSpPr>
        <p:spPr>
          <a:xfrm>
            <a:off x="4652791" y="3107619"/>
            <a:ext cx="3515400" cy="132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Other device can be control like that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8" name="Google Shape;518;p42"/>
          <p:cNvSpPr/>
          <p:nvPr/>
        </p:nvSpPr>
        <p:spPr>
          <a:xfrm>
            <a:off x="3498242" y="1951348"/>
            <a:ext cx="2020200" cy="2020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2"/>
          <p:cNvSpPr/>
          <p:nvPr/>
        </p:nvSpPr>
        <p:spPr>
          <a:xfrm rot="5400000">
            <a:off x="3643769" y="1951348"/>
            <a:ext cx="2020200" cy="2020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2"/>
          <p:cNvSpPr/>
          <p:nvPr/>
        </p:nvSpPr>
        <p:spPr>
          <a:xfrm rot="10800000">
            <a:off x="3664174" y="2098015"/>
            <a:ext cx="2020200" cy="2020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2"/>
          <p:cNvSpPr/>
          <p:nvPr/>
        </p:nvSpPr>
        <p:spPr>
          <a:xfrm rot="-5400000">
            <a:off x="3498242" y="2098015"/>
            <a:ext cx="2020200" cy="2020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2"/>
          <p:cNvSpPr/>
          <p:nvPr/>
        </p:nvSpPr>
        <p:spPr>
          <a:xfrm>
            <a:off x="3963317" y="2372724"/>
            <a:ext cx="289571" cy="3731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>
                <a:solidFill>
                  <a:schemeClr val="lt1"/>
                </a:solidFill>
                <a:latin typeface="Raleway"/>
              </a:rPr>
              <a:t>1</a:t>
            </a:r>
            <a:endParaRPr b="1" i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523" name="Google Shape;523;p42"/>
          <p:cNvSpPr/>
          <p:nvPr/>
        </p:nvSpPr>
        <p:spPr>
          <a:xfrm>
            <a:off x="4907614" y="2372724"/>
            <a:ext cx="305056" cy="3731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>
                <a:solidFill>
                  <a:schemeClr val="lt1"/>
                </a:solidFill>
                <a:latin typeface="Raleway"/>
              </a:rPr>
              <a:t>2</a:t>
            </a:r>
            <a:endParaRPr b="1" i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524" name="Google Shape;524;p42"/>
          <p:cNvSpPr/>
          <p:nvPr/>
        </p:nvSpPr>
        <p:spPr>
          <a:xfrm>
            <a:off x="3963317" y="3237159"/>
            <a:ext cx="328800" cy="4318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>
                <a:solidFill>
                  <a:schemeClr val="lt1"/>
                </a:solidFill>
                <a:latin typeface="Raleway"/>
              </a:rPr>
              <a:t>3</a:t>
            </a:r>
            <a:endParaRPr b="1" i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525" name="Google Shape;525;p42"/>
          <p:cNvSpPr/>
          <p:nvPr/>
        </p:nvSpPr>
        <p:spPr>
          <a:xfrm>
            <a:off x="4907614" y="3302541"/>
            <a:ext cx="305056" cy="3664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>
                <a:solidFill>
                  <a:schemeClr val="lt1"/>
                </a:solidFill>
                <a:latin typeface="Raleway"/>
              </a:rPr>
              <a:t>4</a:t>
            </a:r>
            <a:endParaRPr b="1" i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526" name="Google Shape;526;p42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4"/>
          <p:cNvSpPr txBox="1">
            <a:spLocks noGrp="1"/>
          </p:cNvSpPr>
          <p:nvPr>
            <p:ph type="title"/>
          </p:nvPr>
        </p:nvSpPr>
        <p:spPr>
          <a:xfrm>
            <a:off x="768177" y="758313"/>
            <a:ext cx="728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How to work (Auto and Manual)</a:t>
            </a:r>
            <a:endParaRPr sz="3000" dirty="0"/>
          </a:p>
        </p:txBody>
      </p:sp>
      <p:sp>
        <p:nvSpPr>
          <p:cNvPr id="572" name="Google Shape;572;p4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573" name="Google Shape;573;p44"/>
          <p:cNvGrpSpPr/>
          <p:nvPr/>
        </p:nvGrpSpPr>
        <p:grpSpPr>
          <a:xfrm>
            <a:off x="993000" y="1672982"/>
            <a:ext cx="3177491" cy="2856621"/>
            <a:chOff x="3778727" y="4460423"/>
            <a:chExt cx="720160" cy="647437"/>
          </a:xfrm>
        </p:grpSpPr>
        <p:sp>
          <p:nvSpPr>
            <p:cNvPr id="574" name="Google Shape;574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Connect to Cloud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0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Control on mobile</a:t>
              </a:r>
              <a:endParaRPr sz="1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R</a:t>
              </a: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epeat this process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</a:t>
              </a: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ontrol the device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Device ON/OFF in real-time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B</a:t>
              </a: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oard esp get the data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cxnSp>
        <p:nvCxnSpPr>
          <p:cNvPr id="581" name="Google Shape;581;p44"/>
          <p:cNvCxnSpPr/>
          <p:nvPr/>
        </p:nvCxnSpPr>
        <p:spPr>
          <a:xfrm>
            <a:off x="4100164" y="2146079"/>
            <a:ext cx="93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2" name="Google Shape;582;p44"/>
          <p:cNvSpPr txBox="1"/>
          <p:nvPr/>
        </p:nvSpPr>
        <p:spPr>
          <a:xfrm>
            <a:off x="5085148" y="1994566"/>
            <a:ext cx="2454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Finish the command – repeat after 2 minutes (only last control in 2 minute is access)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83" name="Google Shape;583;p44"/>
          <p:cNvCxnSpPr/>
          <p:nvPr/>
        </p:nvCxnSpPr>
        <p:spPr>
          <a:xfrm>
            <a:off x="3963071" y="2570214"/>
            <a:ext cx="1068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4" name="Google Shape;584;p44"/>
          <p:cNvSpPr txBox="1"/>
          <p:nvPr/>
        </p:nvSpPr>
        <p:spPr>
          <a:xfrm>
            <a:off x="5085148" y="2418692"/>
            <a:ext cx="2454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Device is ON/OFF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85" name="Google Shape;585;p44"/>
          <p:cNvCxnSpPr/>
          <p:nvPr/>
        </p:nvCxnSpPr>
        <p:spPr>
          <a:xfrm>
            <a:off x="3768254" y="2994349"/>
            <a:ext cx="1262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6" name="Google Shape;586;p44"/>
          <p:cNvSpPr txBox="1"/>
          <p:nvPr/>
        </p:nvSpPr>
        <p:spPr>
          <a:xfrm>
            <a:off x="5085148" y="2842818"/>
            <a:ext cx="2454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Board select correct way to control according to data 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87" name="Google Shape;587;p44"/>
          <p:cNvCxnSpPr/>
          <p:nvPr/>
        </p:nvCxnSpPr>
        <p:spPr>
          <a:xfrm>
            <a:off x="3602299" y="3418462"/>
            <a:ext cx="1428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8" name="Google Shape;588;p44"/>
          <p:cNvSpPr txBox="1"/>
          <p:nvPr/>
        </p:nvSpPr>
        <p:spPr>
          <a:xfrm>
            <a:off x="5085148" y="3266945"/>
            <a:ext cx="2454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Board esp8266 get the data from cloud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89" name="Google Shape;589;p44"/>
          <p:cNvCxnSpPr/>
          <p:nvPr/>
        </p:nvCxnSpPr>
        <p:spPr>
          <a:xfrm>
            <a:off x="3421902" y="3842597"/>
            <a:ext cx="16089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0" name="Google Shape;590;p44"/>
          <p:cNvSpPr txBox="1"/>
          <p:nvPr/>
        </p:nvSpPr>
        <p:spPr>
          <a:xfrm>
            <a:off x="5085148" y="3691097"/>
            <a:ext cx="2454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Using http method POST to update the status of the device by .php file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91" name="Google Shape;591;p44"/>
          <p:cNvCxnSpPr/>
          <p:nvPr/>
        </p:nvCxnSpPr>
        <p:spPr>
          <a:xfrm>
            <a:off x="3234306" y="4266710"/>
            <a:ext cx="178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2" name="Google Shape;592;p44"/>
          <p:cNvSpPr txBox="1"/>
          <p:nvPr/>
        </p:nvSpPr>
        <p:spPr>
          <a:xfrm>
            <a:off x="5085148" y="4108635"/>
            <a:ext cx="2454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Using the button in AppPet to control the device 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3" name="Google Shape;593;p44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Up Arrow 2"/>
          <p:cNvSpPr/>
          <p:nvPr/>
        </p:nvSpPr>
        <p:spPr>
          <a:xfrm>
            <a:off x="457200" y="1762539"/>
            <a:ext cx="371061" cy="2767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5"/>
          <p:cNvSpPr txBox="1">
            <a:spLocks noGrp="1"/>
          </p:cNvSpPr>
          <p:nvPr>
            <p:ph type="title"/>
          </p:nvPr>
        </p:nvSpPr>
        <p:spPr>
          <a:xfrm>
            <a:off x="921999" y="815575"/>
            <a:ext cx="749975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Dog-database</a:t>
            </a:r>
            <a:endParaRPr/>
          </a:p>
        </p:txBody>
      </p:sp>
      <p:sp>
        <p:nvSpPr>
          <p:cNvPr id="599" name="Google Shape;599;p4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01" name="Google Shape;601;p45"/>
          <p:cNvSpPr txBox="1"/>
          <p:nvPr/>
        </p:nvSpPr>
        <p:spPr>
          <a:xfrm>
            <a:off x="638736" y="3516892"/>
            <a:ext cx="1942185" cy="1359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ID: 12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algn="ctr"/>
            <a:r>
              <a:rPr lang="en-US" sz="105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Name: Su</a:t>
            </a:r>
          </a:p>
          <a:p>
            <a:pPr algn="ctr"/>
            <a:r>
              <a:rPr lang="en-US" altLang="en-US" sz="1050" b="1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Dog's estrous day:22-05-2021</a:t>
            </a:r>
          </a:p>
          <a:p>
            <a:pPr algn="ctr"/>
            <a:r>
              <a:rPr lang="en-US" altLang="en-US" sz="1050" b="1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Color: red-brown</a:t>
            </a:r>
          </a:p>
          <a:p>
            <a:pPr algn="ctr"/>
            <a:r>
              <a:rPr lang="en-US" altLang="en-US" sz="1050" b="1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Describe: none</a:t>
            </a:r>
          </a:p>
          <a:p>
            <a:pPr algn="ctr"/>
            <a:r>
              <a:rPr lang="en-US" altLang="en-US" sz="1050" b="1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lang="en-US" sz="11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3" name="Google Shape;603;p45"/>
          <p:cNvSpPr txBox="1"/>
          <p:nvPr/>
        </p:nvSpPr>
        <p:spPr>
          <a:xfrm>
            <a:off x="2723785" y="3516892"/>
            <a:ext cx="1820986" cy="118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ID: 13</a:t>
            </a:r>
            <a:br>
              <a:rPr lang="en" sz="100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Name: Tom</a:t>
            </a:r>
          </a:p>
          <a:p>
            <a:pPr algn="ctr"/>
            <a:r>
              <a:rPr lang="en-US" altLang="en-US" sz="1000" b="1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Dog's estrous day:26-05-2021</a:t>
            </a:r>
          </a:p>
          <a:p>
            <a:pPr algn="ctr"/>
            <a:r>
              <a:rPr lang="en-US" altLang="en-US" sz="1000" b="1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Color: milker</a:t>
            </a:r>
          </a:p>
          <a:p>
            <a:pPr algn="ctr"/>
            <a:r>
              <a:rPr lang="en-US" altLang="en-US" sz="1000" b="1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Describe: none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5" name="Google Shape;605;p45"/>
          <p:cNvSpPr txBox="1"/>
          <p:nvPr/>
        </p:nvSpPr>
        <p:spPr>
          <a:xfrm>
            <a:off x="4613813" y="3516892"/>
            <a:ext cx="1957696" cy="107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1pPr>
          </a:lstStyle>
          <a:p>
            <a:r>
              <a:rPr lang="en" sz="1050">
                <a:sym typeface="Raleway"/>
              </a:rPr>
              <a:t>ID: 14</a:t>
            </a:r>
            <a:br>
              <a:rPr lang="en" sz="1050">
                <a:sym typeface="Raleway"/>
              </a:rPr>
            </a:br>
            <a:r>
              <a:rPr lang="en-US" sz="1050">
                <a:sym typeface="Raleway"/>
              </a:rPr>
              <a:t>Name: Tep</a:t>
            </a:r>
          </a:p>
          <a:p>
            <a:r>
              <a:rPr lang="en-US" altLang="en-US" sz="1050"/>
              <a:t>Dog's estrous day:02-06-2021</a:t>
            </a:r>
          </a:p>
          <a:p>
            <a:r>
              <a:rPr lang="en-US" altLang="en-US" sz="1050"/>
              <a:t>Color: milker (silver)</a:t>
            </a:r>
          </a:p>
          <a:p>
            <a:r>
              <a:rPr lang="en-US" altLang="en-US" sz="1050"/>
              <a:t>Describe: none</a:t>
            </a:r>
          </a:p>
        </p:txBody>
      </p:sp>
      <p:sp>
        <p:nvSpPr>
          <p:cNvPr id="607" name="Google Shape;607;p45"/>
          <p:cNvSpPr txBox="1"/>
          <p:nvPr/>
        </p:nvSpPr>
        <p:spPr>
          <a:xfrm>
            <a:off x="6640551" y="3516892"/>
            <a:ext cx="1963849" cy="1073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ID: 15</a:t>
            </a:r>
          </a:p>
          <a:p>
            <a:pPr algn="ctr"/>
            <a:r>
              <a:rPr lang="en-US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Name: Ken</a:t>
            </a:r>
          </a:p>
          <a:p>
            <a:pPr algn="ctr"/>
            <a:r>
              <a:rPr lang="en-US" altLang="en-US" sz="1000" b="1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Dog's estrous day:27-04-2021</a:t>
            </a:r>
          </a:p>
          <a:p>
            <a:pPr algn="ctr"/>
            <a:r>
              <a:rPr lang="en-US" altLang="en-US" sz="1000" b="1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Color: silver</a:t>
            </a:r>
          </a:p>
          <a:p>
            <a:pPr algn="ctr"/>
            <a:r>
              <a:rPr lang="en-US" altLang="en-US" sz="1000" b="1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Describe: none</a:t>
            </a:r>
          </a:p>
          <a:p>
            <a:pPr lvl="0" algn="ctr"/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8" name="Google Shape;608;p45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27" y="2183392"/>
            <a:ext cx="2000250" cy="1333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85" y="2223833"/>
            <a:ext cx="1939588" cy="12930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51" y="1814313"/>
            <a:ext cx="1276934" cy="17025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11" y="1814313"/>
            <a:ext cx="1867780" cy="1752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66" y="444500"/>
            <a:ext cx="2067234" cy="4216747"/>
          </a:xfrm>
          <a:prstGeom prst="rect">
            <a:avLst/>
          </a:prstGeom>
        </p:spPr>
      </p:pic>
      <p:sp>
        <p:nvSpPr>
          <p:cNvPr id="703" name="Google Shape;703;p47"/>
          <p:cNvSpPr txBox="1">
            <a:spLocks noGrp="1"/>
          </p:cNvSpPr>
          <p:nvPr>
            <p:ph type="title"/>
          </p:nvPr>
        </p:nvSpPr>
        <p:spPr>
          <a:xfrm>
            <a:off x="521233" y="636588"/>
            <a:ext cx="728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database in cloud</a:t>
            </a:r>
            <a:endParaRPr/>
          </a:p>
        </p:txBody>
      </p:sp>
      <p:sp>
        <p:nvSpPr>
          <p:cNvPr id="704" name="Google Shape;704;p4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06" name="Google Shape;706;p47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51" y="1569900"/>
            <a:ext cx="5256550" cy="2951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ctrTitle" idx="4294967295"/>
          </p:nvPr>
        </p:nvSpPr>
        <p:spPr>
          <a:xfrm>
            <a:off x="665922" y="1122837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 you for your attendtion!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391" name="Google Shape;391;p35"/>
          <p:cNvSpPr txBox="1">
            <a:spLocks noGrp="1"/>
          </p:cNvSpPr>
          <p:nvPr>
            <p:ph type="subTitle" idx="4294967295"/>
          </p:nvPr>
        </p:nvSpPr>
        <p:spPr>
          <a:xfrm>
            <a:off x="1388164" y="3101589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92" name="Google Shape;392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8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526489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Hello!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157634"/>
            <a:ext cx="6593700" cy="2750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This is team 13 from K17HTN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1720063 </a:t>
            </a:r>
            <a:r>
              <a:rPr lang="en-US" sz="2000" b="1" dirty="0" err="1"/>
              <a:t>Nguyễn</a:t>
            </a:r>
            <a:r>
              <a:rPr lang="en-US" sz="2000" b="1" dirty="0"/>
              <a:t> </a:t>
            </a:r>
            <a:r>
              <a:rPr lang="en-US" sz="2000" b="1" dirty="0" err="1"/>
              <a:t>Trung</a:t>
            </a:r>
            <a:r>
              <a:rPr lang="en-US" sz="2000" b="1" dirty="0"/>
              <a:t> </a:t>
            </a:r>
            <a:r>
              <a:rPr lang="en-US" sz="2000" b="1" dirty="0" err="1"/>
              <a:t>Dương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1720056 Mai </a:t>
            </a:r>
            <a:r>
              <a:rPr lang="en-US" sz="2000" b="1" dirty="0" err="1"/>
              <a:t>Xuân</a:t>
            </a:r>
            <a:r>
              <a:rPr lang="en-US" sz="2000" b="1" dirty="0"/>
              <a:t> </a:t>
            </a:r>
            <a:r>
              <a:rPr lang="en-US" sz="2000" b="1" dirty="0" err="1"/>
              <a:t>Đức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vi-VN" sz="2000" b="1" dirty="0"/>
              <a:t>1720100</a:t>
            </a:r>
            <a:r>
              <a:rPr lang="en-US" sz="2000" b="1" dirty="0"/>
              <a:t> </a:t>
            </a:r>
            <a:r>
              <a:rPr lang="vi-VN" sz="2000" b="1" dirty="0"/>
              <a:t>Lê Phước Hưng 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1720033 Lê </a:t>
            </a:r>
            <a:r>
              <a:rPr lang="en-US" sz="2000" b="1" dirty="0" err="1"/>
              <a:t>Thị</a:t>
            </a:r>
            <a:r>
              <a:rPr lang="en-US" sz="2000" b="1" dirty="0"/>
              <a:t> </a:t>
            </a:r>
            <a:r>
              <a:rPr lang="en-US" sz="2000" b="1" dirty="0" err="1"/>
              <a:t>Bảy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1720111 </a:t>
            </a:r>
            <a:r>
              <a:rPr lang="en-US" sz="2000" b="1" dirty="0" err="1"/>
              <a:t>Trần</a:t>
            </a:r>
            <a:r>
              <a:rPr lang="en-US" sz="2000" b="1" dirty="0"/>
              <a:t> </a:t>
            </a:r>
            <a:r>
              <a:rPr lang="en-US" sz="2000" b="1" dirty="0" err="1"/>
              <a:t>Hoàng</a:t>
            </a:r>
            <a:r>
              <a:rPr lang="en-US" sz="2000" b="1" dirty="0"/>
              <a:t> </a:t>
            </a:r>
            <a:r>
              <a:rPr lang="en-US" sz="2000" b="1" dirty="0" err="1"/>
              <a:t>Huy</a:t>
            </a:r>
            <a:endParaRPr lang="en-US" sz="2000" b="1" dirty="0"/>
          </a:p>
          <a:p>
            <a:pPr marL="0" indent="0">
              <a:buNone/>
            </a:pPr>
            <a:endParaRPr sz="2000" b="1" dirty="0"/>
          </a:p>
        </p:txBody>
      </p:sp>
      <p:pic>
        <p:nvPicPr>
          <p:cNvPr id="86" name="Google Shape;86;p15" descr="photo-1492633423870-43d1cd2775eb"/>
          <p:cNvPicPr preferRelativeResize="0"/>
          <p:nvPr/>
        </p:nvPicPr>
        <p:blipFill rotWithShape="1">
          <a:blip r:embed="rId3">
            <a:alphaModFix/>
          </a:blip>
          <a:srcRect l="29959" t="25238" r="27296" b="10604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Instructions for </a:t>
            </a:r>
            <a:r>
              <a:rPr lang="en" sz="4800">
                <a:solidFill>
                  <a:schemeClr val="accent1"/>
                </a:solidFill>
              </a:rPr>
              <a:t>use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4678681" y="1734976"/>
            <a:ext cx="3543300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rgbClr val="434343"/>
                </a:solidFill>
              </a:rPr>
              <a:t>Pet App developed in kotlin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b="1">
                <a:solidFill>
                  <a:srgbClr val="434343"/>
                </a:solidFill>
              </a:rPr>
              <a:t>Connect via internet (http)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b="1">
                <a:solidFill>
                  <a:srgbClr val="434343"/>
                </a:solidFill>
              </a:rPr>
              <a:t>Using php MySQL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rgbClr val="434343"/>
                </a:solidFill>
              </a:rPr>
              <a:t>Connect to ESP8266 board. This board can control the relay or emit the infrared to control the AC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922000" y="1734976"/>
            <a:ext cx="3543300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/>
              <a:t>Pet App can: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/>
              <a:t>Show you the temperature in pet room over the time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b="1"/>
              <a:t>Control the electric device (like: air-conditioner, fan, lamp…) in your mobile.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b="1"/>
              <a:t>Insert the data your pet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922000" y="3905925"/>
            <a:ext cx="72999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6" name="Google Shape;76;p14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7" name="Google Shape;77;p1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</a:t>
            </a:r>
            <a:r>
              <a:rPr lang="en">
                <a:solidFill>
                  <a:schemeClr val="accent1"/>
                </a:solidFill>
              </a:rPr>
              <a:t>easy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4" name="Google Shape;264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first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Login and SignUp</a:t>
            </a:r>
            <a:endParaRPr sz="1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Main</a:t>
            </a:r>
            <a:endParaRPr sz="1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second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5315846" y="2960013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4758446" y="3499676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Question</a:t>
            </a:r>
            <a:endParaRPr sz="1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5394596" y="30720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last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4210058" y="3232524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84" name="Google Shape;284;p2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85" name="Google Shape;285;p2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801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and SignUp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1</a:t>
            </a:r>
            <a:endParaRPr sz="960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1333129" y="1187764"/>
            <a:ext cx="6664557" cy="26089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SignUp success when you have the id-device(“123”,”456”)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Login with your phone &amp; password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Using the sharepreference to save the data after login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19763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demo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9" name="Google Shape;109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ctrTitle" idx="4294967295"/>
          </p:nvPr>
        </p:nvSpPr>
        <p:spPr>
          <a:xfrm>
            <a:off x="572862" y="1101305"/>
            <a:ext cx="580776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accent1"/>
                </a:solidFill>
              </a:rPr>
              <a:t>After SignUp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4294967295"/>
          </p:nvPr>
        </p:nvSpPr>
        <p:spPr>
          <a:xfrm>
            <a:off x="685800" y="2384367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Your account is saved in the cloud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9"/>
          <p:cNvGrpSpPr/>
          <p:nvPr/>
        </p:nvGrpSpPr>
        <p:grpSpPr>
          <a:xfrm>
            <a:off x="6992154" y="599225"/>
            <a:ext cx="1284369" cy="1284693"/>
            <a:chOff x="6654650" y="3665275"/>
            <a:chExt cx="409100" cy="409125"/>
          </a:xfrm>
        </p:grpSpPr>
        <p:sp>
          <p:nvSpPr>
            <p:cNvPr id="122" name="Google Shape;1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9"/>
          <p:cNvGrpSpPr/>
          <p:nvPr/>
        </p:nvGrpSpPr>
        <p:grpSpPr>
          <a:xfrm rot="290934">
            <a:off x="5999263" y="2103173"/>
            <a:ext cx="848543" cy="848624"/>
            <a:chOff x="570875" y="4322250"/>
            <a:chExt cx="443300" cy="443325"/>
          </a:xfrm>
        </p:grpSpPr>
        <p:sp>
          <p:nvSpPr>
            <p:cNvPr id="125" name="Google Shape;125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9"/>
          <p:cNvSpPr/>
          <p:nvPr/>
        </p:nvSpPr>
        <p:spPr>
          <a:xfrm rot="2466717">
            <a:off x="5756652" y="567141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/>
          <p:nvPr/>
        </p:nvSpPr>
        <p:spPr>
          <a:xfrm rot="-1609245">
            <a:off x="6194070" y="1005365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22000" y="891774"/>
            <a:ext cx="6866100" cy="194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This is the tabe  save the accounts</a:t>
            </a:r>
            <a:endParaRPr sz="3200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86" y="1419647"/>
            <a:ext cx="6347114" cy="31706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CE9E6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490</Words>
  <Application>Microsoft Office PowerPoint</Application>
  <PresentationFormat>On-screen Show (16:9)</PresentationFormat>
  <Paragraphs>123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Arial</vt:lpstr>
      <vt:lpstr>Raleway Thin</vt:lpstr>
      <vt:lpstr>Raleway</vt:lpstr>
      <vt:lpstr>Olivia template</vt:lpstr>
      <vt:lpstr>Design App manage dog &amp; cat - Pet App</vt:lpstr>
      <vt:lpstr>Hello!</vt:lpstr>
      <vt:lpstr>Instructions for use</vt:lpstr>
      <vt:lpstr>Our process is easy</vt:lpstr>
      <vt:lpstr>Login and SignUp</vt:lpstr>
      <vt:lpstr>PowerPoint Presentation</vt:lpstr>
      <vt:lpstr>This is demo</vt:lpstr>
      <vt:lpstr>After SignUp</vt:lpstr>
      <vt:lpstr>This is the tabe  save the accounts</vt:lpstr>
      <vt:lpstr>Main </vt:lpstr>
      <vt:lpstr>1. Temperature</vt:lpstr>
      <vt:lpstr>This is the chart of Temperature</vt:lpstr>
      <vt:lpstr>2. Device-Controler</vt:lpstr>
      <vt:lpstr>How to work (Auto and Manual)</vt:lpstr>
      <vt:lpstr>3. Dog-database</vt:lpstr>
      <vt:lpstr>The database in cloud</vt:lpstr>
      <vt:lpstr>Thank you for your attendtion!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Thiết kế App quản lý chó mèo - Pet App</dc:title>
  <dc:creator>Admin</dc:creator>
  <cp:lastModifiedBy>NGUYỄN TRUNG DƯƠNG</cp:lastModifiedBy>
  <cp:revision>15</cp:revision>
  <dcterms:modified xsi:type="dcterms:W3CDTF">2021-06-18T12:14:51Z</dcterms:modified>
</cp:coreProperties>
</file>