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6"/>
  </p:notesMasterIdLst>
  <p:sldIdLst>
    <p:sldId id="256" r:id="rId2"/>
    <p:sldId id="441" r:id="rId3"/>
    <p:sldId id="444" r:id="rId4"/>
    <p:sldId id="489" r:id="rId5"/>
    <p:sldId id="490" r:id="rId6"/>
    <p:sldId id="488" r:id="rId7"/>
    <p:sldId id="492" r:id="rId8"/>
    <p:sldId id="470" r:id="rId9"/>
    <p:sldId id="480" r:id="rId10"/>
    <p:sldId id="481" r:id="rId11"/>
    <p:sldId id="483" r:id="rId12"/>
    <p:sldId id="491" r:id="rId13"/>
    <p:sldId id="484" r:id="rId14"/>
    <p:sldId id="271" r:id="rId15"/>
  </p:sldIdLst>
  <p:sldSz cx="20104100" cy="11309350"/>
  <p:notesSz cx="20104100" cy="113093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ian_ManhNV" initials="B" lastIdx="1" clrIdx="0">
    <p:extLst>
      <p:ext uri="{19B8F6BF-5375-455C-9EA6-DF929625EA0E}">
        <p15:presenceInfo xmlns:p15="http://schemas.microsoft.com/office/powerpoint/2012/main" userId="S-1-5-21-1110979294-1517031078-1096777721-4762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2626"/>
    <a:srgbClr val="2851C5"/>
    <a:srgbClr val="2751C5"/>
    <a:srgbClr val="009EDB"/>
    <a:srgbClr val="0E2F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7375C6-9970-4A03-9392-CB8223235834}" v="719" dt="2022-07-07T07:58:20.803"/>
    <p1510:client id="{1A24E35C-6C3E-40C4-AAED-9357E347A7D7}" v="509" dt="2022-07-07T08:29:11.485"/>
    <p1510:client id="{2D08EB92-7F7F-4EE3-9AE2-C7929D8753E0}" v="14" dt="2022-07-07T07:31:13.506"/>
    <p1510:client id="{3F691DA4-EEA9-4EEE-A329-2F7AA189E1F9}" v="189" dt="2022-07-07T09:36:23.120"/>
    <p1510:client id="{8617E40E-F545-4C88-BF8F-0475BF11C6D2}" v="384" dt="2022-07-07T09:32:22.534"/>
    <p1510:client id="{8AAD0079-37FE-4186-9674-AE0C09905D07}" v="404" dt="2022-07-07T09:24:51.199"/>
    <p1510:client id="{B11DBECE-C9A6-4984-82BC-7530EC095172}" v="197" dt="2022-07-07T07:47:35.540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Kiểu Trung bình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C2FFA5D-87B4-456A-9821-1D502468CF0F}" styleName="Kiểu Có chủ đề 1 - Màu chủ đề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Không có Kiểu, Lưới Bảng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Kiểu Sáng 1 - Màu chủ đề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Kiểu Trung bình 1 - Màu chủ đề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662" y="91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guyen Dat" userId="9eccbf0deb306bcf" providerId="Windows Live" clId="Web-{8617E40E-F545-4C88-BF8F-0475BF11C6D2}"/>
    <pc:docChg chg="modSld">
      <pc:chgData name="Nguyen Dat" userId="9eccbf0deb306bcf" providerId="Windows Live" clId="Web-{8617E40E-F545-4C88-BF8F-0475BF11C6D2}" dt="2022-07-07T09:32:20.502" v="370"/>
      <pc:docMkLst>
        <pc:docMk/>
      </pc:docMkLst>
      <pc:sldChg chg="modSp">
        <pc:chgData name="Nguyen Dat" userId="9eccbf0deb306bcf" providerId="Windows Live" clId="Web-{8617E40E-F545-4C88-BF8F-0475BF11C6D2}" dt="2022-07-07T09:32:20.502" v="370"/>
        <pc:sldMkLst>
          <pc:docMk/>
          <pc:sldMk cId="3743687242" sldId="488"/>
        </pc:sldMkLst>
        <pc:graphicFrameChg chg="mod modGraphic">
          <ac:chgData name="Nguyen Dat" userId="9eccbf0deb306bcf" providerId="Windows Live" clId="Web-{8617E40E-F545-4C88-BF8F-0475BF11C6D2}" dt="2022-07-07T09:32:20.502" v="370"/>
          <ac:graphicFrameMkLst>
            <pc:docMk/>
            <pc:sldMk cId="3743687242" sldId="488"/>
            <ac:graphicFrameMk id="3" creationId="{00000000-0000-0000-0000-000000000000}"/>
          </ac:graphicFrameMkLst>
        </pc:graphicFrameChg>
      </pc:sldChg>
    </pc:docChg>
  </pc:docChgLst>
  <pc:docChgLst>
    <pc:chgData name="Guest User" providerId="Windows Live" clId="Web-{2D08EB92-7F7F-4EE3-9AE2-C7929D8753E0}"/>
    <pc:docChg chg="modSld">
      <pc:chgData name="Guest User" userId="" providerId="Windows Live" clId="Web-{2D08EB92-7F7F-4EE3-9AE2-C7929D8753E0}" dt="2022-07-07T07:31:13.506" v="7" actId="20577"/>
      <pc:docMkLst>
        <pc:docMk/>
      </pc:docMkLst>
      <pc:sldChg chg="modSp">
        <pc:chgData name="Guest User" userId="" providerId="Windows Live" clId="Web-{2D08EB92-7F7F-4EE3-9AE2-C7929D8753E0}" dt="2022-07-07T07:31:13.506" v="7" actId="20577"/>
        <pc:sldMkLst>
          <pc:docMk/>
          <pc:sldMk cId="0" sldId="256"/>
        </pc:sldMkLst>
        <pc:spChg chg="mod">
          <ac:chgData name="Guest User" userId="" providerId="Windows Live" clId="Web-{2D08EB92-7F7F-4EE3-9AE2-C7929D8753E0}" dt="2022-07-07T07:31:13.506" v="7" actId="20577"/>
          <ac:spMkLst>
            <pc:docMk/>
            <pc:sldMk cId="0" sldId="256"/>
            <ac:spMk id="49" creationId="{F5476CBF-1F3C-FF45-8F2B-B2FD2B958663}"/>
          </ac:spMkLst>
        </pc:spChg>
      </pc:sldChg>
    </pc:docChg>
  </pc:docChgLst>
  <pc:docChgLst>
    <pc:chgData name="Hoang Viet Do" userId="e2eb6b5bc1244b19" providerId="Windows Live" clId="Web-{8AAD0079-37FE-4186-9674-AE0C09905D07}"/>
    <pc:docChg chg="modSld">
      <pc:chgData name="Hoang Viet Do" userId="e2eb6b5bc1244b19" providerId="Windows Live" clId="Web-{8AAD0079-37FE-4186-9674-AE0C09905D07}" dt="2022-07-07T09:24:51.199" v="266" actId="1076"/>
      <pc:docMkLst>
        <pc:docMk/>
      </pc:docMkLst>
      <pc:sldChg chg="modSp">
        <pc:chgData name="Hoang Viet Do" userId="e2eb6b5bc1244b19" providerId="Windows Live" clId="Web-{8AAD0079-37FE-4186-9674-AE0C09905D07}" dt="2022-07-07T09:15:24.041" v="99" actId="20577"/>
        <pc:sldMkLst>
          <pc:docMk/>
          <pc:sldMk cId="1387878423" sldId="441"/>
        </pc:sldMkLst>
        <pc:spChg chg="mod">
          <ac:chgData name="Hoang Viet Do" userId="e2eb6b5bc1244b19" providerId="Windows Live" clId="Web-{8AAD0079-37FE-4186-9674-AE0C09905D07}" dt="2022-07-07T09:15:24.041" v="99" actId="20577"/>
          <ac:spMkLst>
            <pc:docMk/>
            <pc:sldMk cId="1387878423" sldId="441"/>
            <ac:spMk id="5" creationId="{7BF29E1B-B140-8049-B0E0-84F692751D27}"/>
          </ac:spMkLst>
        </pc:spChg>
      </pc:sldChg>
      <pc:sldChg chg="modSp">
        <pc:chgData name="Hoang Viet Do" userId="e2eb6b5bc1244b19" providerId="Windows Live" clId="Web-{8AAD0079-37FE-4186-9674-AE0C09905D07}" dt="2022-07-07T09:09:54.281" v="20" actId="20577"/>
        <pc:sldMkLst>
          <pc:docMk/>
          <pc:sldMk cId="3495838407" sldId="442"/>
        </pc:sldMkLst>
        <pc:spChg chg="mod">
          <ac:chgData name="Hoang Viet Do" userId="e2eb6b5bc1244b19" providerId="Windows Live" clId="Web-{8AAD0079-37FE-4186-9674-AE0C09905D07}" dt="2022-07-07T09:09:54.281" v="20" actId="20577"/>
          <ac:spMkLst>
            <pc:docMk/>
            <pc:sldMk cId="3495838407" sldId="442"/>
            <ac:spMk id="3" creationId="{9D769FD7-F52E-E54F-86E8-B53BAE9BFF38}"/>
          </ac:spMkLst>
        </pc:spChg>
      </pc:sldChg>
      <pc:sldChg chg="modSp">
        <pc:chgData name="Hoang Viet Do" userId="e2eb6b5bc1244b19" providerId="Windows Live" clId="Web-{8AAD0079-37FE-4186-9674-AE0C09905D07}" dt="2022-07-07T09:10:01.906" v="21" actId="20577"/>
        <pc:sldMkLst>
          <pc:docMk/>
          <pc:sldMk cId="3062071461" sldId="444"/>
        </pc:sldMkLst>
        <pc:spChg chg="mod">
          <ac:chgData name="Hoang Viet Do" userId="e2eb6b5bc1244b19" providerId="Windows Live" clId="Web-{8AAD0079-37FE-4186-9674-AE0C09905D07}" dt="2022-07-07T09:10:01.906" v="21" actId="20577"/>
          <ac:spMkLst>
            <pc:docMk/>
            <pc:sldMk cId="3062071461" sldId="444"/>
            <ac:spMk id="15" creationId="{B50E86AD-5D2E-AE08-9414-FF32D6F0F719}"/>
          </ac:spMkLst>
        </pc:spChg>
        <pc:picChg chg="mod">
          <ac:chgData name="Hoang Viet Do" userId="e2eb6b5bc1244b19" providerId="Windows Live" clId="Web-{8AAD0079-37FE-4186-9674-AE0C09905D07}" dt="2022-07-07T09:09:08.139" v="14" actId="1076"/>
          <ac:picMkLst>
            <pc:docMk/>
            <pc:sldMk cId="3062071461" sldId="444"/>
            <ac:picMk id="19" creationId="{C72B3F81-BDE0-1889-61E0-DF87DEBAA430}"/>
          </ac:picMkLst>
        </pc:picChg>
      </pc:sldChg>
      <pc:sldChg chg="modSp">
        <pc:chgData name="Hoang Viet Do" userId="e2eb6b5bc1244b19" providerId="Windows Live" clId="Web-{8AAD0079-37FE-4186-9674-AE0C09905D07}" dt="2022-07-07T09:16:08.496" v="110" actId="1076"/>
        <pc:sldMkLst>
          <pc:docMk/>
          <pc:sldMk cId="2482696332" sldId="470"/>
        </pc:sldMkLst>
        <pc:spChg chg="mod">
          <ac:chgData name="Hoang Viet Do" userId="e2eb6b5bc1244b19" providerId="Windows Live" clId="Web-{8AAD0079-37FE-4186-9674-AE0C09905D07}" dt="2022-07-07T09:16:01.261" v="108" actId="20577"/>
          <ac:spMkLst>
            <pc:docMk/>
            <pc:sldMk cId="2482696332" sldId="470"/>
            <ac:spMk id="4" creationId="{E6C0B6BE-77B0-FFA1-6C13-663F8B5C6AF0}"/>
          </ac:spMkLst>
        </pc:spChg>
        <pc:picChg chg="mod">
          <ac:chgData name="Hoang Viet Do" userId="e2eb6b5bc1244b19" providerId="Windows Live" clId="Web-{8AAD0079-37FE-4186-9674-AE0C09905D07}" dt="2022-07-07T09:16:08.496" v="110" actId="1076"/>
          <ac:picMkLst>
            <pc:docMk/>
            <pc:sldMk cId="2482696332" sldId="470"/>
            <ac:picMk id="7" creationId="{9AA2D515-3516-C0C0-2D24-A217DD8FAC3F}"/>
          </ac:picMkLst>
        </pc:picChg>
      </pc:sldChg>
      <pc:sldChg chg="modSp">
        <pc:chgData name="Hoang Viet Do" userId="e2eb6b5bc1244b19" providerId="Windows Live" clId="Web-{8AAD0079-37FE-4186-9674-AE0C09905D07}" dt="2022-07-07T09:15:42.542" v="103"/>
        <pc:sldMkLst>
          <pc:docMk/>
          <pc:sldMk cId="1189515993" sldId="479"/>
        </pc:sldMkLst>
        <pc:spChg chg="mod">
          <ac:chgData name="Hoang Viet Do" userId="e2eb6b5bc1244b19" providerId="Windows Live" clId="Web-{8AAD0079-37FE-4186-9674-AE0C09905D07}" dt="2022-07-07T09:12:10.582" v="50" actId="1076"/>
          <ac:spMkLst>
            <pc:docMk/>
            <pc:sldMk cId="1189515993" sldId="479"/>
            <ac:spMk id="15" creationId="{B50E86AD-5D2E-AE08-9414-FF32D6F0F719}"/>
          </ac:spMkLst>
        </pc:spChg>
        <pc:graphicFrameChg chg="mod modGraphic">
          <ac:chgData name="Hoang Viet Do" userId="e2eb6b5bc1244b19" providerId="Windows Live" clId="Web-{8AAD0079-37FE-4186-9674-AE0C09905D07}" dt="2022-07-07T09:15:42.542" v="103"/>
          <ac:graphicFrameMkLst>
            <pc:docMk/>
            <pc:sldMk cId="1189515993" sldId="479"/>
            <ac:graphicFrameMk id="18" creationId="{F1BB12E8-F754-43E7-3E64-D9C3DCBB8350}"/>
          </ac:graphicFrameMkLst>
        </pc:graphicFrameChg>
      </pc:sldChg>
      <pc:sldChg chg="addSp modSp modTransition">
        <pc:chgData name="Hoang Viet Do" userId="e2eb6b5bc1244b19" providerId="Windows Live" clId="Web-{8AAD0079-37FE-4186-9674-AE0C09905D07}" dt="2022-07-07T09:22:18.054" v="203"/>
        <pc:sldMkLst>
          <pc:docMk/>
          <pc:sldMk cId="2099011842" sldId="480"/>
        </pc:sldMkLst>
        <pc:spChg chg="mod ord">
          <ac:chgData name="Hoang Viet Do" userId="e2eb6b5bc1244b19" providerId="Windows Live" clId="Web-{8AAD0079-37FE-4186-9674-AE0C09905D07}" dt="2022-07-07T09:20:34.410" v="170" actId="1076"/>
          <ac:spMkLst>
            <pc:docMk/>
            <pc:sldMk cId="2099011842" sldId="480"/>
            <ac:spMk id="4" creationId="{E6C0B6BE-77B0-FFA1-6C13-663F8B5C6AF0}"/>
          </ac:spMkLst>
        </pc:spChg>
        <pc:spChg chg="add mod">
          <ac:chgData name="Hoang Viet Do" userId="e2eb6b5bc1244b19" providerId="Windows Live" clId="Web-{8AAD0079-37FE-4186-9674-AE0C09905D07}" dt="2022-07-07T09:21:16.161" v="186" actId="20577"/>
          <ac:spMkLst>
            <pc:docMk/>
            <pc:sldMk cId="2099011842" sldId="480"/>
            <ac:spMk id="8" creationId="{632EF7D8-E1D9-861A-2AA9-F395393FFC1D}"/>
          </ac:spMkLst>
        </pc:spChg>
        <pc:spChg chg="add mod">
          <ac:chgData name="Hoang Viet Do" userId="e2eb6b5bc1244b19" providerId="Windows Live" clId="Web-{8AAD0079-37FE-4186-9674-AE0C09905D07}" dt="2022-07-07T09:20:40.332" v="171" actId="1076"/>
          <ac:spMkLst>
            <pc:docMk/>
            <pc:sldMk cId="2099011842" sldId="480"/>
            <ac:spMk id="9" creationId="{4EB1A1B3-E6AB-0CC1-92BF-3F73C531E4BE}"/>
          </ac:spMkLst>
        </pc:spChg>
        <pc:picChg chg="mod">
          <ac:chgData name="Hoang Viet Do" userId="e2eb6b5bc1244b19" providerId="Windows Live" clId="Web-{8AAD0079-37FE-4186-9674-AE0C09905D07}" dt="2022-07-07T09:20:18.706" v="167" actId="1076"/>
          <ac:picMkLst>
            <pc:docMk/>
            <pc:sldMk cId="2099011842" sldId="480"/>
            <ac:picMk id="3" creationId="{4FC50E9A-62D5-C941-8E62-15A245230D8A}"/>
          </ac:picMkLst>
        </pc:picChg>
        <pc:picChg chg="mod">
          <ac:chgData name="Hoang Viet Do" userId="e2eb6b5bc1244b19" providerId="Windows Live" clId="Web-{8AAD0079-37FE-4186-9674-AE0C09905D07}" dt="2022-07-07T09:20:05.097" v="166" actId="1076"/>
          <ac:picMkLst>
            <pc:docMk/>
            <pc:sldMk cId="2099011842" sldId="480"/>
            <ac:picMk id="6" creationId="{CF3DE148-997C-55AE-E679-096247DB5B03}"/>
          </ac:picMkLst>
        </pc:picChg>
      </pc:sldChg>
      <pc:sldChg chg="addSp modSp">
        <pc:chgData name="Hoang Viet Do" userId="e2eb6b5bc1244b19" providerId="Windows Live" clId="Web-{8AAD0079-37FE-4186-9674-AE0C09905D07}" dt="2022-07-07T09:22:05.819" v="201" actId="1076"/>
        <pc:sldMkLst>
          <pc:docMk/>
          <pc:sldMk cId="2750268428" sldId="481"/>
        </pc:sldMkLst>
        <pc:spChg chg="mod">
          <ac:chgData name="Hoang Viet Do" userId="e2eb6b5bc1244b19" providerId="Windows Live" clId="Web-{8AAD0079-37FE-4186-9674-AE0C09905D07}" dt="2022-07-07T09:21:04.942" v="183" actId="1076"/>
          <ac:spMkLst>
            <pc:docMk/>
            <pc:sldMk cId="2750268428" sldId="481"/>
            <ac:spMk id="4" creationId="{E6C0B6BE-77B0-FFA1-6C13-663F8B5C6AF0}"/>
          </ac:spMkLst>
        </pc:spChg>
        <pc:spChg chg="add mod">
          <ac:chgData name="Hoang Viet Do" userId="e2eb6b5bc1244b19" providerId="Windows Live" clId="Web-{8AAD0079-37FE-4186-9674-AE0C09905D07}" dt="2022-07-07T09:22:05.819" v="201" actId="1076"/>
          <ac:spMkLst>
            <pc:docMk/>
            <pc:sldMk cId="2750268428" sldId="481"/>
            <ac:spMk id="8" creationId="{FE704053-FE81-A7F1-4BBF-63201FE721C9}"/>
          </ac:spMkLst>
        </pc:spChg>
        <pc:spChg chg="add mod">
          <ac:chgData name="Hoang Viet Do" userId="e2eb6b5bc1244b19" providerId="Windows Live" clId="Web-{8AAD0079-37FE-4186-9674-AE0C09905D07}" dt="2022-07-07T09:21:51.694" v="199" actId="1076"/>
          <ac:spMkLst>
            <pc:docMk/>
            <pc:sldMk cId="2750268428" sldId="481"/>
            <ac:spMk id="10" creationId="{E5FDAA6B-E39E-4D8E-A34E-4FBAF22B7283}"/>
          </ac:spMkLst>
        </pc:spChg>
        <pc:picChg chg="mod">
          <ac:chgData name="Hoang Viet Do" userId="e2eb6b5bc1244b19" providerId="Windows Live" clId="Web-{8AAD0079-37FE-4186-9674-AE0C09905D07}" dt="2022-07-07T09:22:05.804" v="200" actId="1076"/>
          <ac:picMkLst>
            <pc:docMk/>
            <pc:sldMk cId="2750268428" sldId="481"/>
            <ac:picMk id="3" creationId="{7A677367-BC5F-AB6C-A4C4-DBFBABA1B347}"/>
          </ac:picMkLst>
        </pc:picChg>
        <pc:picChg chg="mod">
          <ac:chgData name="Hoang Viet Do" userId="e2eb6b5bc1244b19" providerId="Windows Live" clId="Web-{8AAD0079-37FE-4186-9674-AE0C09905D07}" dt="2022-07-07T09:21:37.287" v="194" actId="1076"/>
          <ac:picMkLst>
            <pc:docMk/>
            <pc:sldMk cId="2750268428" sldId="481"/>
            <ac:picMk id="6" creationId="{F8ADD9AF-12ED-CEB5-EE82-6BE17412CBE4}"/>
          </ac:picMkLst>
        </pc:picChg>
      </pc:sldChg>
      <pc:sldChg chg="addSp modSp">
        <pc:chgData name="Hoang Viet Do" userId="e2eb6b5bc1244b19" providerId="Windows Live" clId="Web-{8AAD0079-37FE-4186-9674-AE0C09905D07}" dt="2022-07-07T09:23:34.400" v="234" actId="1076"/>
        <pc:sldMkLst>
          <pc:docMk/>
          <pc:sldMk cId="1316453521" sldId="483"/>
        </pc:sldMkLst>
        <pc:spChg chg="mod">
          <ac:chgData name="Hoang Viet Do" userId="e2eb6b5bc1244b19" providerId="Windows Live" clId="Web-{8AAD0079-37FE-4186-9674-AE0C09905D07}" dt="2022-07-07T09:23:07.524" v="225" actId="1076"/>
          <ac:spMkLst>
            <pc:docMk/>
            <pc:sldMk cId="1316453521" sldId="483"/>
            <ac:spMk id="4" creationId="{E6C0B6BE-77B0-FFA1-6C13-663F8B5C6AF0}"/>
          </ac:spMkLst>
        </pc:spChg>
        <pc:spChg chg="add mod">
          <ac:chgData name="Hoang Viet Do" userId="e2eb6b5bc1244b19" providerId="Windows Live" clId="Web-{8AAD0079-37FE-4186-9674-AE0C09905D07}" dt="2022-07-07T09:23:34.400" v="234" actId="1076"/>
          <ac:spMkLst>
            <pc:docMk/>
            <pc:sldMk cId="1316453521" sldId="483"/>
            <ac:spMk id="6" creationId="{DBF0CC03-987B-B24E-F6A0-0C159C6FBBCF}"/>
          </ac:spMkLst>
        </pc:spChg>
        <pc:picChg chg="mod">
          <ac:chgData name="Hoang Viet Do" userId="e2eb6b5bc1244b19" providerId="Windows Live" clId="Web-{8AAD0079-37FE-4186-9674-AE0C09905D07}" dt="2022-07-07T09:23:31.291" v="233" actId="1076"/>
          <ac:picMkLst>
            <pc:docMk/>
            <pc:sldMk cId="1316453521" sldId="483"/>
            <ac:picMk id="7" creationId="{AA3E387D-4E69-DAE7-BA53-02D1C15A5B94}"/>
          </ac:picMkLst>
        </pc:picChg>
      </pc:sldChg>
      <pc:sldChg chg="addSp delSp modSp">
        <pc:chgData name="Hoang Viet Do" userId="e2eb6b5bc1244b19" providerId="Windows Live" clId="Web-{8AAD0079-37FE-4186-9674-AE0C09905D07}" dt="2022-07-07T09:24:51.199" v="266" actId="1076"/>
        <pc:sldMkLst>
          <pc:docMk/>
          <pc:sldMk cId="659620441" sldId="484"/>
        </pc:sldMkLst>
        <pc:spChg chg="add del mod">
          <ac:chgData name="Hoang Viet Do" userId="e2eb6b5bc1244b19" providerId="Windows Live" clId="Web-{8AAD0079-37FE-4186-9674-AE0C09905D07}" dt="2022-07-07T09:24:36.324" v="253" actId="1076"/>
          <ac:spMkLst>
            <pc:docMk/>
            <pc:sldMk cId="659620441" sldId="484"/>
            <ac:spMk id="4" creationId="{E6C0B6BE-77B0-FFA1-6C13-663F8B5C6AF0}"/>
          </ac:spMkLst>
        </pc:spChg>
        <pc:spChg chg="add del">
          <ac:chgData name="Hoang Viet Do" userId="e2eb6b5bc1244b19" providerId="Windows Live" clId="Web-{8AAD0079-37FE-4186-9674-AE0C09905D07}" dt="2022-07-07T09:24:22.527" v="245"/>
          <ac:spMkLst>
            <pc:docMk/>
            <pc:sldMk cId="659620441" sldId="484"/>
            <ac:spMk id="7" creationId="{4E26161F-27D1-6013-7E8F-BB7B0F295A2F}"/>
          </ac:spMkLst>
        </pc:spChg>
        <pc:spChg chg="add mod">
          <ac:chgData name="Hoang Viet Do" userId="e2eb6b5bc1244b19" providerId="Windows Live" clId="Web-{8AAD0079-37FE-4186-9674-AE0C09905D07}" dt="2022-07-07T09:24:51.199" v="266" actId="1076"/>
          <ac:spMkLst>
            <pc:docMk/>
            <pc:sldMk cId="659620441" sldId="484"/>
            <ac:spMk id="9" creationId="{ED7BD1C6-906C-3CD3-18E0-9220E5F65D1A}"/>
          </ac:spMkLst>
        </pc:spChg>
        <pc:spChg chg="add del mod">
          <ac:chgData name="Hoang Viet Do" userId="e2eb6b5bc1244b19" providerId="Windows Live" clId="Web-{8AAD0079-37FE-4186-9674-AE0C09905D07}" dt="2022-07-07T09:24:04.464" v="238"/>
          <ac:spMkLst>
            <pc:docMk/>
            <pc:sldMk cId="659620441" sldId="484"/>
            <ac:spMk id="11" creationId="{658EB650-238E-A663-7085-B15A37A62F06}"/>
          </ac:spMkLst>
        </pc:spChg>
        <pc:spChg chg="add del mod">
          <ac:chgData name="Hoang Viet Do" userId="e2eb6b5bc1244b19" providerId="Windows Live" clId="Web-{8AAD0079-37FE-4186-9674-AE0C09905D07}" dt="2022-07-07T09:24:17.839" v="242"/>
          <ac:spMkLst>
            <pc:docMk/>
            <pc:sldMk cId="659620441" sldId="484"/>
            <ac:spMk id="13" creationId="{D0EAB466-31F7-D6B5-25C6-8A249C3ADEE1}"/>
          </ac:spMkLst>
        </pc:spChg>
      </pc:sldChg>
    </pc:docChg>
  </pc:docChgLst>
  <pc:docChgLst>
    <pc:chgData name="Viet Kynl" userId="cb75b9d50f6a58d9" providerId="LiveId" clId="{F23FDA5B-8939-4E7A-B1AB-1943FE16EF1A}"/>
    <pc:docChg chg="modSld">
      <pc:chgData name="Viet Kynl" userId="cb75b9d50f6a58d9" providerId="LiveId" clId="{F23FDA5B-8939-4E7A-B1AB-1943FE16EF1A}" dt="2022-07-07T15:28:40.634" v="3" actId="20577"/>
      <pc:docMkLst>
        <pc:docMk/>
      </pc:docMkLst>
      <pc:sldChg chg="modSp mod">
        <pc:chgData name="Viet Kynl" userId="cb75b9d50f6a58d9" providerId="LiveId" clId="{F23FDA5B-8939-4E7A-B1AB-1943FE16EF1A}" dt="2022-07-07T15:28:40.634" v="3" actId="20577"/>
        <pc:sldMkLst>
          <pc:docMk/>
          <pc:sldMk cId="2281471491" sldId="455"/>
        </pc:sldMkLst>
        <pc:spChg chg="mod">
          <ac:chgData name="Viet Kynl" userId="cb75b9d50f6a58d9" providerId="LiveId" clId="{F23FDA5B-8939-4E7A-B1AB-1943FE16EF1A}" dt="2022-07-07T15:28:40.634" v="3" actId="20577"/>
          <ac:spMkLst>
            <pc:docMk/>
            <pc:sldMk cId="2281471491" sldId="455"/>
            <ac:spMk id="3" creationId="{00000000-0000-0000-0000-000000000000}"/>
          </ac:spMkLst>
        </pc:spChg>
      </pc:sldChg>
    </pc:docChg>
  </pc:docChgLst>
  <pc:docChgLst>
    <pc:chgData name="Người dùng Khách" providerId="Windows Live" clId="Web-{197375C6-9970-4A03-9392-CB8223235834}"/>
    <pc:docChg chg="modSld">
      <pc:chgData name="Người dùng Khách" userId="" providerId="Windows Live" clId="Web-{197375C6-9970-4A03-9392-CB8223235834}" dt="2022-07-07T07:58:18.021" v="361" actId="20577"/>
      <pc:docMkLst>
        <pc:docMk/>
      </pc:docMkLst>
      <pc:sldChg chg="modSp">
        <pc:chgData name="Người dùng Khách" userId="" providerId="Windows Live" clId="Web-{197375C6-9970-4A03-9392-CB8223235834}" dt="2022-07-07T07:31:36.517" v="55" actId="20577"/>
        <pc:sldMkLst>
          <pc:docMk/>
          <pc:sldMk cId="0" sldId="256"/>
        </pc:sldMkLst>
        <pc:spChg chg="mod">
          <ac:chgData name="Người dùng Khách" userId="" providerId="Windows Live" clId="Web-{197375C6-9970-4A03-9392-CB8223235834}" dt="2022-07-07T07:31:36.517" v="55" actId="20577"/>
          <ac:spMkLst>
            <pc:docMk/>
            <pc:sldMk cId="0" sldId="256"/>
            <ac:spMk id="51" creationId="{00000000-0000-0000-0000-000000000000}"/>
          </ac:spMkLst>
        </pc:spChg>
      </pc:sldChg>
      <pc:sldChg chg="modSp">
        <pc:chgData name="Người dùng Khách" userId="" providerId="Windows Live" clId="Web-{197375C6-9970-4A03-9392-CB8223235834}" dt="2022-07-07T07:57:34.129" v="355" actId="20577"/>
        <pc:sldMkLst>
          <pc:docMk/>
          <pc:sldMk cId="1387878423" sldId="441"/>
        </pc:sldMkLst>
        <pc:spChg chg="mod">
          <ac:chgData name="Người dùng Khách" userId="" providerId="Windows Live" clId="Web-{197375C6-9970-4A03-9392-CB8223235834}" dt="2022-07-07T07:57:34.129" v="355" actId="20577"/>
          <ac:spMkLst>
            <pc:docMk/>
            <pc:sldMk cId="1387878423" sldId="441"/>
            <ac:spMk id="5" creationId="{7BF29E1B-B140-8049-B0E0-84F692751D27}"/>
          </ac:spMkLst>
        </pc:spChg>
      </pc:sldChg>
      <pc:sldChg chg="modSp">
        <pc:chgData name="Người dùng Khách" userId="" providerId="Windows Live" clId="Web-{197375C6-9970-4A03-9392-CB8223235834}" dt="2022-07-07T07:58:18.021" v="361" actId="20577"/>
        <pc:sldMkLst>
          <pc:docMk/>
          <pc:sldMk cId="3495838407" sldId="442"/>
        </pc:sldMkLst>
        <pc:spChg chg="mod">
          <ac:chgData name="Người dùng Khách" userId="" providerId="Windows Live" clId="Web-{197375C6-9970-4A03-9392-CB8223235834}" dt="2022-07-07T07:58:18.021" v="361" actId="20577"/>
          <ac:spMkLst>
            <pc:docMk/>
            <pc:sldMk cId="3495838407" sldId="442"/>
            <ac:spMk id="3" creationId="{9D769FD7-F52E-E54F-86E8-B53BAE9BFF38}"/>
          </ac:spMkLst>
        </pc:spChg>
      </pc:sldChg>
    </pc:docChg>
  </pc:docChgLst>
  <pc:docChgLst>
    <pc:chgData name="Hoang Viet Do" userId="e2eb6b5bc1244b19" providerId="Windows Live" clId="Web-{3F691DA4-EEA9-4EEE-A329-2F7AA189E1F9}"/>
    <pc:docChg chg="addSld delSld modSld sldOrd">
      <pc:chgData name="Hoang Viet Do" userId="e2eb6b5bc1244b19" providerId="Windows Live" clId="Web-{3F691DA4-EEA9-4EEE-A329-2F7AA189E1F9}" dt="2022-07-07T09:36:23.120" v="157" actId="20577"/>
      <pc:docMkLst>
        <pc:docMk/>
      </pc:docMkLst>
      <pc:sldChg chg="addSp delSp modSp">
        <pc:chgData name="Hoang Viet Do" userId="e2eb6b5bc1244b19" providerId="Windows Live" clId="Web-{3F691DA4-EEA9-4EEE-A329-2F7AA189E1F9}" dt="2022-07-07T09:30:49.920" v="62" actId="1076"/>
        <pc:sldMkLst>
          <pc:docMk/>
          <pc:sldMk cId="138103118" sldId="482"/>
        </pc:sldMkLst>
        <pc:spChg chg="del mod">
          <ac:chgData name="Hoang Viet Do" userId="e2eb6b5bc1244b19" providerId="Windows Live" clId="Web-{3F691DA4-EEA9-4EEE-A329-2F7AA189E1F9}" dt="2022-07-07T09:30:31.920" v="57"/>
          <ac:spMkLst>
            <pc:docMk/>
            <pc:sldMk cId="138103118" sldId="482"/>
            <ac:spMk id="3" creationId="{00000000-0000-0000-0000-000000000000}"/>
          </ac:spMkLst>
        </pc:spChg>
        <pc:spChg chg="mod">
          <ac:chgData name="Hoang Viet Do" userId="e2eb6b5bc1244b19" providerId="Windows Live" clId="Web-{3F691DA4-EEA9-4EEE-A329-2F7AA189E1F9}" dt="2022-07-07T09:28:40.853" v="6" actId="1076"/>
          <ac:spMkLst>
            <pc:docMk/>
            <pc:sldMk cId="138103118" sldId="482"/>
            <ac:spMk id="4" creationId="{E6C0B6BE-77B0-FFA1-6C13-663F8B5C6AF0}"/>
          </ac:spMkLst>
        </pc:spChg>
        <pc:spChg chg="add mod">
          <ac:chgData name="Hoang Viet Do" userId="e2eb6b5bc1244b19" providerId="Windows Live" clId="Web-{3F691DA4-EEA9-4EEE-A329-2F7AA189E1F9}" dt="2022-07-07T09:30:49.920" v="62" actId="1076"/>
          <ac:spMkLst>
            <pc:docMk/>
            <pc:sldMk cId="138103118" sldId="482"/>
            <ac:spMk id="88" creationId="{F4464B04-3CF4-813A-BF86-13C3083149D9}"/>
          </ac:spMkLst>
        </pc:spChg>
      </pc:sldChg>
      <pc:sldChg chg="modSp">
        <pc:chgData name="Hoang Viet Do" userId="e2eb6b5bc1244b19" providerId="Windows Live" clId="Web-{3F691DA4-EEA9-4EEE-A329-2F7AA189E1F9}" dt="2022-07-07T09:28:00.523" v="2" actId="1076"/>
        <pc:sldMkLst>
          <pc:docMk/>
          <pc:sldMk cId="659620441" sldId="484"/>
        </pc:sldMkLst>
        <pc:spChg chg="mod">
          <ac:chgData name="Hoang Viet Do" userId="e2eb6b5bc1244b19" providerId="Windows Live" clId="Web-{3F691DA4-EEA9-4EEE-A329-2F7AA189E1F9}" dt="2022-07-07T09:28:00.523" v="2" actId="1076"/>
          <ac:spMkLst>
            <pc:docMk/>
            <pc:sldMk cId="659620441" sldId="484"/>
            <ac:spMk id="9" creationId="{ED7BD1C6-906C-3CD3-18E0-9220E5F65D1A}"/>
          </ac:spMkLst>
        </pc:spChg>
        <pc:picChg chg="mod">
          <ac:chgData name="Hoang Viet Do" userId="e2eb6b5bc1244b19" providerId="Windows Live" clId="Web-{3F691DA4-EEA9-4EEE-A329-2F7AA189E1F9}" dt="2022-07-07T09:27:55.711" v="1" actId="1076"/>
          <ac:picMkLst>
            <pc:docMk/>
            <pc:sldMk cId="659620441" sldId="484"/>
            <ac:picMk id="3" creationId="{587B3254-1335-134F-2149-C662188AB5C2}"/>
          </ac:picMkLst>
        </pc:picChg>
      </pc:sldChg>
      <pc:sldChg chg="addSp delSp modSp mod setBg addAnim delAnim">
        <pc:chgData name="Hoang Viet Do" userId="e2eb6b5bc1244b19" providerId="Windows Live" clId="Web-{3F691DA4-EEA9-4EEE-A329-2F7AA189E1F9}" dt="2022-07-07T09:36:23.120" v="157" actId="20577"/>
        <pc:sldMkLst>
          <pc:docMk/>
          <pc:sldMk cId="310429264" sldId="485"/>
        </pc:sldMkLst>
        <pc:spChg chg="mod ord">
          <ac:chgData name="Hoang Viet Do" userId="e2eb6b5bc1244b19" providerId="Windows Live" clId="Web-{3F691DA4-EEA9-4EEE-A329-2F7AA189E1F9}" dt="2022-07-07T09:33:51.568" v="118"/>
          <ac:spMkLst>
            <pc:docMk/>
            <pc:sldMk cId="310429264" sldId="485"/>
            <ac:spMk id="2" creationId="{00000000-0000-0000-0000-000000000000}"/>
          </ac:spMkLst>
        </pc:spChg>
        <pc:spChg chg="add mod">
          <ac:chgData name="Hoang Viet Do" userId="e2eb6b5bc1244b19" providerId="Windows Live" clId="Web-{3F691DA4-EEA9-4EEE-A329-2F7AA189E1F9}" dt="2022-07-07T09:36:23.120" v="157" actId="20577"/>
          <ac:spMkLst>
            <pc:docMk/>
            <pc:sldMk cId="310429264" sldId="485"/>
            <ac:spMk id="3" creationId="{B79B228C-69B0-1299-7CE2-83343F4F8563}"/>
          </ac:spMkLst>
        </pc:spChg>
        <pc:spChg chg="mod">
          <ac:chgData name="Hoang Viet Do" userId="e2eb6b5bc1244b19" providerId="Windows Live" clId="Web-{3F691DA4-EEA9-4EEE-A329-2F7AA189E1F9}" dt="2022-07-07T09:33:51.568" v="118"/>
          <ac:spMkLst>
            <pc:docMk/>
            <pc:sldMk cId="310429264" sldId="485"/>
            <ac:spMk id="4" creationId="{E6C0B6BE-77B0-FFA1-6C13-663F8B5C6AF0}"/>
          </ac:spMkLst>
        </pc:spChg>
        <pc:spChg chg="mod">
          <ac:chgData name="Hoang Viet Do" userId="e2eb6b5bc1244b19" providerId="Windows Live" clId="Web-{3F691DA4-EEA9-4EEE-A329-2F7AA189E1F9}" dt="2022-07-07T09:33:51.568" v="118"/>
          <ac:spMkLst>
            <pc:docMk/>
            <pc:sldMk cId="310429264" sldId="485"/>
            <ac:spMk id="5" creationId="{00000000-0000-0000-0000-000000000000}"/>
          </ac:spMkLst>
        </pc:spChg>
        <pc:spChg chg="add del">
          <ac:chgData name="Hoang Viet Do" userId="e2eb6b5bc1244b19" providerId="Windows Live" clId="Web-{3F691DA4-EEA9-4EEE-A329-2F7AA189E1F9}" dt="2022-07-07T09:33:26.520" v="106"/>
          <ac:spMkLst>
            <pc:docMk/>
            <pc:sldMk cId="310429264" sldId="485"/>
            <ac:spMk id="16" creationId="{4B030A0D-0DAD-4A99-89BB-419527D6A64B}"/>
          </ac:spMkLst>
        </pc:spChg>
        <pc:spChg chg="add del">
          <ac:chgData name="Hoang Viet Do" userId="e2eb6b5bc1244b19" providerId="Windows Live" clId="Web-{3F691DA4-EEA9-4EEE-A329-2F7AA189E1F9}" dt="2022-07-07T09:33:26.520" v="106"/>
          <ac:spMkLst>
            <pc:docMk/>
            <pc:sldMk cId="310429264" sldId="485"/>
            <ac:spMk id="17" creationId="{7C98A213-5994-475E-B327-DC6EC27FBA8B}"/>
          </ac:spMkLst>
        </pc:spChg>
        <pc:spChg chg="add del">
          <ac:chgData name="Hoang Viet Do" userId="e2eb6b5bc1244b19" providerId="Windows Live" clId="Web-{3F691DA4-EEA9-4EEE-A329-2F7AA189E1F9}" dt="2022-07-07T09:33:27.739" v="108"/>
          <ac:spMkLst>
            <pc:docMk/>
            <pc:sldMk cId="310429264" sldId="485"/>
            <ac:spMk id="18" creationId="{EF685764-DEAE-4F2E-B34E-2CD0C706C09F}"/>
          </ac:spMkLst>
        </pc:spChg>
        <pc:spChg chg="add del">
          <ac:chgData name="Hoang Viet Do" userId="e2eb6b5bc1244b19" providerId="Windows Live" clId="Web-{3F691DA4-EEA9-4EEE-A329-2F7AA189E1F9}" dt="2022-07-07T09:33:27.739" v="108"/>
          <ac:spMkLst>
            <pc:docMk/>
            <pc:sldMk cId="310429264" sldId="485"/>
            <ac:spMk id="19" creationId="{BDAC14FC-3D01-41D4-8BC1-62A951C07C22}"/>
          </ac:spMkLst>
        </pc:spChg>
        <pc:spChg chg="add del">
          <ac:chgData name="Hoang Viet Do" userId="e2eb6b5bc1244b19" providerId="Windows Live" clId="Web-{3F691DA4-EEA9-4EEE-A329-2F7AA189E1F9}" dt="2022-07-07T09:33:27.739" v="108"/>
          <ac:spMkLst>
            <pc:docMk/>
            <pc:sldMk cId="310429264" sldId="485"/>
            <ac:spMk id="20" creationId="{A72E9B9E-DD58-4578-A08D-8CF4859096BE}"/>
          </ac:spMkLst>
        </pc:spChg>
        <pc:spChg chg="add del">
          <ac:chgData name="Hoang Viet Do" userId="e2eb6b5bc1244b19" providerId="Windows Live" clId="Web-{3F691DA4-EEA9-4EEE-A329-2F7AA189E1F9}" dt="2022-07-07T09:33:27.739" v="108"/>
          <ac:spMkLst>
            <pc:docMk/>
            <pc:sldMk cId="310429264" sldId="485"/>
            <ac:spMk id="21" creationId="{480BF6F1-09CE-4FCF-82D2-F2992C3D96A3}"/>
          </ac:spMkLst>
        </pc:spChg>
        <pc:spChg chg="add del">
          <ac:chgData name="Hoang Viet Do" userId="e2eb6b5bc1244b19" providerId="Windows Live" clId="Web-{3F691DA4-EEA9-4EEE-A329-2F7AA189E1F9}" dt="2022-07-07T09:33:27.739" v="108"/>
          <ac:spMkLst>
            <pc:docMk/>
            <pc:sldMk cId="310429264" sldId="485"/>
            <ac:spMk id="22" creationId="{71AF47AF-3894-4226-BA66-5E9EA1FD5114}"/>
          </ac:spMkLst>
        </pc:spChg>
        <pc:spChg chg="add del">
          <ac:chgData name="Hoang Viet Do" userId="e2eb6b5bc1244b19" providerId="Windows Live" clId="Web-{3F691DA4-EEA9-4EEE-A329-2F7AA189E1F9}" dt="2022-07-07T09:33:27.739" v="108"/>
          <ac:spMkLst>
            <pc:docMk/>
            <pc:sldMk cId="310429264" sldId="485"/>
            <ac:spMk id="24" creationId="{BD2D504F-A5A4-4C78-9C63-D0AFF65CBDDD}"/>
          </ac:spMkLst>
        </pc:spChg>
        <pc:spChg chg="add del">
          <ac:chgData name="Hoang Viet Do" userId="e2eb6b5bc1244b19" providerId="Windows Live" clId="Web-{3F691DA4-EEA9-4EEE-A329-2F7AA189E1F9}" dt="2022-07-07T09:33:27.739" v="108"/>
          <ac:spMkLst>
            <pc:docMk/>
            <pc:sldMk cId="310429264" sldId="485"/>
            <ac:spMk id="26" creationId="{4CBE949B-6278-4F68-838B-CC06A3CBCD83}"/>
          </ac:spMkLst>
        </pc:spChg>
        <pc:spChg chg="add del">
          <ac:chgData name="Hoang Viet Do" userId="e2eb6b5bc1244b19" providerId="Windows Live" clId="Web-{3F691DA4-EEA9-4EEE-A329-2F7AA189E1F9}" dt="2022-07-07T09:33:27.739" v="108"/>
          <ac:spMkLst>
            <pc:docMk/>
            <pc:sldMk cId="310429264" sldId="485"/>
            <ac:spMk id="28" creationId="{23C906BC-2E5B-47EE-B072-E1985898651F}"/>
          </ac:spMkLst>
        </pc:spChg>
        <pc:spChg chg="add del">
          <ac:chgData name="Hoang Viet Do" userId="e2eb6b5bc1244b19" providerId="Windows Live" clId="Web-{3F691DA4-EEA9-4EEE-A329-2F7AA189E1F9}" dt="2022-07-07T09:33:36.239" v="112"/>
          <ac:spMkLst>
            <pc:docMk/>
            <pc:sldMk cId="310429264" sldId="485"/>
            <ac:spMk id="30" creationId="{B7B42F36-B3C1-4247-AF36-090F0134ED59}"/>
          </ac:spMkLst>
        </pc:spChg>
        <pc:spChg chg="add del">
          <ac:chgData name="Hoang Viet Do" userId="e2eb6b5bc1244b19" providerId="Windows Live" clId="Web-{3F691DA4-EEA9-4EEE-A329-2F7AA189E1F9}" dt="2022-07-07T09:33:36.239" v="112"/>
          <ac:spMkLst>
            <pc:docMk/>
            <pc:sldMk cId="310429264" sldId="485"/>
            <ac:spMk id="31" creationId="{FEF131A2-E574-4D95-A322-C5FF0B64E821}"/>
          </ac:spMkLst>
        </pc:spChg>
        <pc:spChg chg="add del">
          <ac:chgData name="Hoang Viet Do" userId="e2eb6b5bc1244b19" providerId="Windows Live" clId="Web-{3F691DA4-EEA9-4EEE-A329-2F7AA189E1F9}" dt="2022-07-07T09:33:36.239" v="112"/>
          <ac:spMkLst>
            <pc:docMk/>
            <pc:sldMk cId="310429264" sldId="485"/>
            <ac:spMk id="32" creationId="{696B4F8D-F261-41C2-B0A1-B0899F667F0C}"/>
          </ac:spMkLst>
        </pc:spChg>
        <pc:spChg chg="add del">
          <ac:chgData name="Hoang Viet Do" userId="e2eb6b5bc1244b19" providerId="Windows Live" clId="Web-{3F691DA4-EEA9-4EEE-A329-2F7AA189E1F9}" dt="2022-07-07T09:33:36.239" v="112"/>
          <ac:spMkLst>
            <pc:docMk/>
            <pc:sldMk cId="310429264" sldId="485"/>
            <ac:spMk id="33" creationId="{A3C7563A-4B20-4E0B-8548-374928B55F30}"/>
          </ac:spMkLst>
        </pc:spChg>
        <pc:spChg chg="add del">
          <ac:chgData name="Hoang Viet Do" userId="e2eb6b5bc1244b19" providerId="Windows Live" clId="Web-{3F691DA4-EEA9-4EEE-A329-2F7AA189E1F9}" dt="2022-07-07T09:33:40.380" v="114"/>
          <ac:spMkLst>
            <pc:docMk/>
            <pc:sldMk cId="310429264" sldId="485"/>
            <ac:spMk id="35" creationId="{EB270761-CC40-4F3F-A916-7E3BC3989348}"/>
          </ac:spMkLst>
        </pc:spChg>
        <pc:spChg chg="add del">
          <ac:chgData name="Hoang Viet Do" userId="e2eb6b5bc1244b19" providerId="Windows Live" clId="Web-{3F691DA4-EEA9-4EEE-A329-2F7AA189E1F9}" dt="2022-07-07T09:33:40.380" v="114"/>
          <ac:spMkLst>
            <pc:docMk/>
            <pc:sldMk cId="310429264" sldId="485"/>
            <ac:spMk id="36" creationId="{3C012B17-4DEF-423C-B283-17831FBF5638}"/>
          </ac:spMkLst>
        </pc:spChg>
        <pc:spChg chg="add del">
          <ac:chgData name="Hoang Viet Do" userId="e2eb6b5bc1244b19" providerId="Windows Live" clId="Web-{3F691DA4-EEA9-4EEE-A329-2F7AA189E1F9}" dt="2022-07-07T09:33:47.036" v="116"/>
          <ac:spMkLst>
            <pc:docMk/>
            <pc:sldMk cId="310429264" sldId="485"/>
            <ac:spMk id="38" creationId="{FDC05A7B-3060-4D55-AD98-5814F79D46C2}"/>
          </ac:spMkLst>
        </pc:spChg>
        <pc:spChg chg="add del">
          <ac:chgData name="Hoang Viet Do" userId="e2eb6b5bc1244b19" providerId="Windows Live" clId="Web-{3F691DA4-EEA9-4EEE-A329-2F7AA189E1F9}" dt="2022-07-07T09:33:47.036" v="116"/>
          <ac:spMkLst>
            <pc:docMk/>
            <pc:sldMk cId="310429264" sldId="485"/>
            <ac:spMk id="39" creationId="{A3473CF9-37EB-43E7-89EF-D2D1C53D1DAC}"/>
          </ac:spMkLst>
        </pc:spChg>
        <pc:spChg chg="add del">
          <ac:chgData name="Hoang Viet Do" userId="e2eb6b5bc1244b19" providerId="Windows Live" clId="Web-{3F691DA4-EEA9-4EEE-A329-2F7AA189E1F9}" dt="2022-07-07T09:33:47.036" v="116"/>
          <ac:spMkLst>
            <pc:docMk/>
            <pc:sldMk cId="310429264" sldId="485"/>
            <ac:spMk id="40" creationId="{586B4EF9-43BA-4655-A6FF-1D8E21574C95}"/>
          </ac:spMkLst>
        </pc:spChg>
        <pc:picChg chg="mod ord">
          <ac:chgData name="Hoang Viet Do" userId="e2eb6b5bc1244b19" providerId="Windows Live" clId="Web-{3F691DA4-EEA9-4EEE-A329-2F7AA189E1F9}" dt="2022-07-07T09:35:51.572" v="144" actId="1076"/>
          <ac:picMkLst>
            <pc:docMk/>
            <pc:sldMk cId="310429264" sldId="485"/>
            <ac:picMk id="7" creationId="{00000000-0000-0000-0000-000000000000}"/>
          </ac:picMkLst>
        </pc:picChg>
        <pc:picChg chg="mod ord">
          <ac:chgData name="Hoang Viet Do" userId="e2eb6b5bc1244b19" providerId="Windows Live" clId="Web-{3F691DA4-EEA9-4EEE-A329-2F7AA189E1F9}" dt="2022-07-07T09:35:57.697" v="148" actId="1076"/>
          <ac:picMkLst>
            <pc:docMk/>
            <pc:sldMk cId="310429264" sldId="485"/>
            <ac:picMk id="8" creationId="{00000000-0000-0000-0000-000000000000}"/>
          </ac:picMkLst>
        </pc:picChg>
        <pc:picChg chg="mod ord">
          <ac:chgData name="Hoang Viet Do" userId="e2eb6b5bc1244b19" providerId="Windows Live" clId="Web-{3F691DA4-EEA9-4EEE-A329-2F7AA189E1F9}" dt="2022-07-07T09:35:55.135" v="147" actId="1076"/>
          <ac:picMkLst>
            <pc:docMk/>
            <pc:sldMk cId="310429264" sldId="485"/>
            <ac:picMk id="9" creationId="{00000000-0000-0000-0000-000000000000}"/>
          </ac:picMkLst>
        </pc:picChg>
        <pc:cxnChg chg="add del">
          <ac:chgData name="Hoang Viet Do" userId="e2eb6b5bc1244b19" providerId="Windows Live" clId="Web-{3F691DA4-EEA9-4EEE-A329-2F7AA189E1F9}" dt="2022-07-07T09:33:24.020" v="104"/>
          <ac:cxnSpMkLst>
            <pc:docMk/>
            <pc:sldMk cId="310429264" sldId="485"/>
            <ac:cxnSpMk id="14" creationId="{8F880EF2-DF79-4D9D-8F11-E91D48C79741}"/>
          </ac:cxnSpMkLst>
        </pc:cxnChg>
        <pc:cxnChg chg="add del">
          <ac:chgData name="Hoang Viet Do" userId="e2eb6b5bc1244b19" providerId="Windows Live" clId="Web-{3F691DA4-EEA9-4EEE-A329-2F7AA189E1F9}" dt="2022-07-07T09:33:51.568" v="118"/>
          <ac:cxnSpMkLst>
            <pc:docMk/>
            <pc:sldMk cId="310429264" sldId="485"/>
            <ac:cxnSpMk id="42" creationId="{8F880EF2-DF79-4D9D-8F11-E91D48C79741}"/>
          </ac:cxnSpMkLst>
        </pc:cxnChg>
      </pc:sldChg>
      <pc:sldChg chg="modSp ord">
        <pc:chgData name="Hoang Viet Do" userId="e2eb6b5bc1244b19" providerId="Windows Live" clId="Web-{3F691DA4-EEA9-4EEE-A329-2F7AA189E1F9}" dt="2022-07-07T09:32:07.423" v="79"/>
        <pc:sldMkLst>
          <pc:docMk/>
          <pc:sldMk cId="2540475550" sldId="486"/>
        </pc:sldMkLst>
        <pc:spChg chg="mod">
          <ac:chgData name="Hoang Viet Do" userId="e2eb6b5bc1244b19" providerId="Windows Live" clId="Web-{3F691DA4-EEA9-4EEE-A329-2F7AA189E1F9}" dt="2022-07-07T09:31:50.282" v="78" actId="1076"/>
          <ac:spMkLst>
            <pc:docMk/>
            <pc:sldMk cId="2540475550" sldId="486"/>
            <ac:spMk id="4" creationId="{E6C0B6BE-77B0-FFA1-6C13-663F8B5C6AF0}"/>
          </ac:spMkLst>
        </pc:spChg>
        <pc:picChg chg="mod">
          <ac:chgData name="Hoang Viet Do" userId="e2eb6b5bc1244b19" providerId="Windows Live" clId="Web-{3F691DA4-EEA9-4EEE-A329-2F7AA189E1F9}" dt="2022-07-07T09:31:38.125" v="77" actId="1076"/>
          <ac:picMkLst>
            <pc:docMk/>
            <pc:sldMk cId="2540475550" sldId="486"/>
            <ac:picMk id="3" creationId="{00000000-0000-0000-0000-000000000000}"/>
          </ac:picMkLst>
        </pc:picChg>
      </pc:sldChg>
      <pc:sldChg chg="addSp modSp add del mod replId setBg">
        <pc:chgData name="Hoang Viet Do" userId="e2eb6b5bc1244b19" providerId="Windows Live" clId="Web-{3F691DA4-EEA9-4EEE-A329-2F7AA189E1F9}" dt="2022-07-07T09:35:23.946" v="138"/>
        <pc:sldMkLst>
          <pc:docMk/>
          <pc:sldMk cId="2531431607" sldId="489"/>
        </pc:sldMkLst>
        <pc:spChg chg="mod ord">
          <ac:chgData name="Hoang Viet Do" userId="e2eb6b5bc1244b19" providerId="Windows Live" clId="Web-{3F691DA4-EEA9-4EEE-A329-2F7AA189E1F9}" dt="2022-07-07T09:34:19.537" v="121"/>
          <ac:spMkLst>
            <pc:docMk/>
            <pc:sldMk cId="2531431607" sldId="489"/>
            <ac:spMk id="2" creationId="{00000000-0000-0000-0000-000000000000}"/>
          </ac:spMkLst>
        </pc:spChg>
        <pc:spChg chg="mod">
          <ac:chgData name="Hoang Viet Do" userId="e2eb6b5bc1244b19" providerId="Windows Live" clId="Web-{3F691DA4-EEA9-4EEE-A329-2F7AA189E1F9}" dt="2022-07-07T09:34:19.537" v="121"/>
          <ac:spMkLst>
            <pc:docMk/>
            <pc:sldMk cId="2531431607" sldId="489"/>
            <ac:spMk id="4" creationId="{E6C0B6BE-77B0-FFA1-6C13-663F8B5C6AF0}"/>
          </ac:spMkLst>
        </pc:spChg>
        <pc:spChg chg="mod">
          <ac:chgData name="Hoang Viet Do" userId="e2eb6b5bc1244b19" providerId="Windows Live" clId="Web-{3F691DA4-EEA9-4EEE-A329-2F7AA189E1F9}" dt="2022-07-07T09:34:19.537" v="121"/>
          <ac:spMkLst>
            <pc:docMk/>
            <pc:sldMk cId="2531431607" sldId="489"/>
            <ac:spMk id="5" creationId="{00000000-0000-0000-0000-000000000000}"/>
          </ac:spMkLst>
        </pc:spChg>
        <pc:spChg chg="add">
          <ac:chgData name="Hoang Viet Do" userId="e2eb6b5bc1244b19" providerId="Windows Live" clId="Web-{3F691DA4-EEA9-4EEE-A329-2F7AA189E1F9}" dt="2022-07-07T09:34:19.537" v="121"/>
          <ac:spMkLst>
            <pc:docMk/>
            <pc:sldMk cId="2531431607" sldId="489"/>
            <ac:spMk id="14" creationId="{7C98A213-5994-475E-B327-DC6EC27FBA8B}"/>
          </ac:spMkLst>
        </pc:spChg>
        <pc:spChg chg="add">
          <ac:chgData name="Hoang Viet Do" userId="e2eb6b5bc1244b19" providerId="Windows Live" clId="Web-{3F691DA4-EEA9-4EEE-A329-2F7AA189E1F9}" dt="2022-07-07T09:34:19.537" v="121"/>
          <ac:spMkLst>
            <pc:docMk/>
            <pc:sldMk cId="2531431607" sldId="489"/>
            <ac:spMk id="16" creationId="{4B030A0D-0DAD-4A99-89BB-419527D6A64B}"/>
          </ac:spMkLst>
        </pc:spChg>
        <pc:picChg chg="mod">
          <ac:chgData name="Hoang Viet Do" userId="e2eb6b5bc1244b19" providerId="Windows Live" clId="Web-{3F691DA4-EEA9-4EEE-A329-2F7AA189E1F9}" dt="2022-07-07T09:34:19.537" v="121"/>
          <ac:picMkLst>
            <pc:docMk/>
            <pc:sldMk cId="2531431607" sldId="489"/>
            <ac:picMk id="7" creationId="{00000000-0000-0000-0000-000000000000}"/>
          </ac:picMkLst>
        </pc:picChg>
        <pc:picChg chg="mod ord">
          <ac:chgData name="Hoang Viet Do" userId="e2eb6b5bc1244b19" providerId="Windows Live" clId="Web-{3F691DA4-EEA9-4EEE-A329-2F7AA189E1F9}" dt="2022-07-07T09:34:19.537" v="121"/>
          <ac:picMkLst>
            <pc:docMk/>
            <pc:sldMk cId="2531431607" sldId="489"/>
            <ac:picMk id="8" creationId="{00000000-0000-0000-0000-000000000000}"/>
          </ac:picMkLst>
        </pc:picChg>
        <pc:picChg chg="mod">
          <ac:chgData name="Hoang Viet Do" userId="e2eb6b5bc1244b19" providerId="Windows Live" clId="Web-{3F691DA4-EEA9-4EEE-A329-2F7AA189E1F9}" dt="2022-07-07T09:34:19.537" v="121"/>
          <ac:picMkLst>
            <pc:docMk/>
            <pc:sldMk cId="2531431607" sldId="489"/>
            <ac:picMk id="9" creationId="{00000000-0000-0000-0000-000000000000}"/>
          </ac:picMkLst>
        </pc:picChg>
      </pc:sldChg>
      <pc:sldChg chg="addSp delSp modSp add del mod replId setBg addAnim">
        <pc:chgData name="Hoang Viet Do" userId="e2eb6b5bc1244b19" providerId="Windows Live" clId="Web-{3F691DA4-EEA9-4EEE-A329-2F7AA189E1F9}" dt="2022-07-07T09:35:23.462" v="137"/>
        <pc:sldMkLst>
          <pc:docMk/>
          <pc:sldMk cId="1127522538" sldId="490"/>
        </pc:sldMkLst>
        <pc:spChg chg="mod ord">
          <ac:chgData name="Hoang Viet Do" userId="e2eb6b5bc1244b19" providerId="Windows Live" clId="Web-{3F691DA4-EEA9-4EEE-A329-2F7AA189E1F9}" dt="2022-07-07T09:34:45.304" v="129"/>
          <ac:spMkLst>
            <pc:docMk/>
            <pc:sldMk cId="1127522538" sldId="490"/>
            <ac:spMk id="2" creationId="{00000000-0000-0000-0000-000000000000}"/>
          </ac:spMkLst>
        </pc:spChg>
        <pc:spChg chg="mod">
          <ac:chgData name="Hoang Viet Do" userId="e2eb6b5bc1244b19" providerId="Windows Live" clId="Web-{3F691DA4-EEA9-4EEE-A329-2F7AA189E1F9}" dt="2022-07-07T09:34:45.304" v="129"/>
          <ac:spMkLst>
            <pc:docMk/>
            <pc:sldMk cId="1127522538" sldId="490"/>
            <ac:spMk id="4" creationId="{E6C0B6BE-77B0-FFA1-6C13-663F8B5C6AF0}"/>
          </ac:spMkLst>
        </pc:spChg>
        <pc:spChg chg="mod">
          <ac:chgData name="Hoang Viet Do" userId="e2eb6b5bc1244b19" providerId="Windows Live" clId="Web-{3F691DA4-EEA9-4EEE-A329-2F7AA189E1F9}" dt="2022-07-07T09:34:45.304" v="129"/>
          <ac:spMkLst>
            <pc:docMk/>
            <pc:sldMk cId="1127522538" sldId="490"/>
            <ac:spMk id="5" creationId="{00000000-0000-0000-0000-000000000000}"/>
          </ac:spMkLst>
        </pc:spChg>
        <pc:spChg chg="add">
          <ac:chgData name="Hoang Viet Do" userId="e2eb6b5bc1244b19" providerId="Windows Live" clId="Web-{3F691DA4-EEA9-4EEE-A329-2F7AA189E1F9}" dt="2022-07-07T09:34:45.304" v="129"/>
          <ac:spMkLst>
            <pc:docMk/>
            <pc:sldMk cId="1127522538" sldId="490"/>
            <ac:spMk id="18" creationId="{F7EDEA10-087E-4352-A848-7D9888DC6745}"/>
          </ac:spMkLst>
        </pc:spChg>
        <pc:spChg chg="add">
          <ac:chgData name="Hoang Viet Do" userId="e2eb6b5bc1244b19" providerId="Windows Live" clId="Web-{3F691DA4-EEA9-4EEE-A329-2F7AA189E1F9}" dt="2022-07-07T09:34:45.304" v="129"/>
          <ac:spMkLst>
            <pc:docMk/>
            <pc:sldMk cId="1127522538" sldId="490"/>
            <ac:spMk id="20" creationId="{605D77EC-B84E-48F8-9EC4-93E851C0FA25}"/>
          </ac:spMkLst>
        </pc:spChg>
        <pc:picChg chg="add mod">
          <ac:chgData name="Hoang Viet Do" userId="e2eb6b5bc1244b19" providerId="Windows Live" clId="Web-{3F691DA4-EEA9-4EEE-A329-2F7AA189E1F9}" dt="2022-07-07T09:34:45.304" v="129"/>
          <ac:picMkLst>
            <pc:docMk/>
            <pc:sldMk cId="1127522538" sldId="490"/>
            <ac:picMk id="6" creationId="{EC48133D-2E90-46AB-0B80-67A32BEEEBA2}"/>
          </ac:picMkLst>
        </pc:picChg>
        <pc:picChg chg="del">
          <ac:chgData name="Hoang Viet Do" userId="e2eb6b5bc1244b19" providerId="Windows Live" clId="Web-{3F691DA4-EEA9-4EEE-A329-2F7AA189E1F9}" dt="2022-07-07T09:34:35.710" v="123"/>
          <ac:picMkLst>
            <pc:docMk/>
            <pc:sldMk cId="1127522538" sldId="490"/>
            <ac:picMk id="7" creationId="{00000000-0000-0000-0000-000000000000}"/>
          </ac:picMkLst>
        </pc:picChg>
        <pc:picChg chg="del">
          <ac:chgData name="Hoang Viet Do" userId="e2eb6b5bc1244b19" providerId="Windows Live" clId="Web-{3F691DA4-EEA9-4EEE-A329-2F7AA189E1F9}" dt="2022-07-07T09:34:36.538" v="124"/>
          <ac:picMkLst>
            <pc:docMk/>
            <pc:sldMk cId="1127522538" sldId="490"/>
            <ac:picMk id="8" creationId="{00000000-0000-0000-0000-000000000000}"/>
          </ac:picMkLst>
        </pc:picChg>
        <pc:picChg chg="del">
          <ac:chgData name="Hoang Viet Do" userId="e2eb6b5bc1244b19" providerId="Windows Live" clId="Web-{3F691DA4-EEA9-4EEE-A329-2F7AA189E1F9}" dt="2022-07-07T09:34:37.866" v="125"/>
          <ac:picMkLst>
            <pc:docMk/>
            <pc:sldMk cId="1127522538" sldId="490"/>
            <ac:picMk id="9" creationId="{00000000-0000-0000-0000-000000000000}"/>
          </ac:picMkLst>
        </pc:picChg>
        <pc:picChg chg="add mod">
          <ac:chgData name="Hoang Viet Do" userId="e2eb6b5bc1244b19" providerId="Windows Live" clId="Web-{3F691DA4-EEA9-4EEE-A329-2F7AA189E1F9}" dt="2022-07-07T09:34:45.304" v="129"/>
          <ac:picMkLst>
            <pc:docMk/>
            <pc:sldMk cId="1127522538" sldId="490"/>
            <ac:picMk id="11" creationId="{A897E997-B6D6-9059-94CE-B3B8AFA8C4BB}"/>
          </ac:picMkLst>
        </pc:picChg>
        <pc:picChg chg="add mod ord">
          <ac:chgData name="Hoang Viet Do" userId="e2eb6b5bc1244b19" providerId="Windows Live" clId="Web-{3F691DA4-EEA9-4EEE-A329-2F7AA189E1F9}" dt="2022-07-07T09:34:45.304" v="129"/>
          <ac:picMkLst>
            <pc:docMk/>
            <pc:sldMk cId="1127522538" sldId="490"/>
            <ac:picMk id="13" creationId="{96AC950E-669B-6223-8F34-3ED0195CC76B}"/>
          </ac:picMkLst>
        </pc:picChg>
      </pc:sldChg>
    </pc:docChg>
  </pc:docChgLst>
  <pc:docChgLst>
    <pc:chgData name="Hoang Viet Do" userId="e2eb6b5bc1244b19" providerId="Windows Live" clId="Web-{B11DBECE-C9A6-4984-82BC-7530EC095172}"/>
    <pc:docChg chg="modSld sldOrd">
      <pc:chgData name="Hoang Viet Do" userId="e2eb6b5bc1244b19" providerId="Windows Live" clId="Web-{B11DBECE-C9A6-4984-82BC-7530EC095172}" dt="2022-07-07T07:47:34.775" v="102" actId="20577"/>
      <pc:docMkLst>
        <pc:docMk/>
      </pc:docMkLst>
      <pc:sldChg chg="modSp">
        <pc:chgData name="Hoang Viet Do" userId="e2eb6b5bc1244b19" providerId="Windows Live" clId="Web-{B11DBECE-C9A6-4984-82BC-7530EC095172}" dt="2022-07-07T07:45:10.176" v="51" actId="20577"/>
        <pc:sldMkLst>
          <pc:docMk/>
          <pc:sldMk cId="0" sldId="256"/>
        </pc:sldMkLst>
        <pc:spChg chg="mod">
          <ac:chgData name="Hoang Viet Do" userId="e2eb6b5bc1244b19" providerId="Windows Live" clId="Web-{B11DBECE-C9A6-4984-82BC-7530EC095172}" dt="2022-07-07T07:45:10.176" v="51" actId="20577"/>
          <ac:spMkLst>
            <pc:docMk/>
            <pc:sldMk cId="0" sldId="256"/>
            <ac:spMk id="51" creationId="{00000000-0000-0000-0000-000000000000}"/>
          </ac:spMkLst>
        </pc:spChg>
      </pc:sldChg>
      <pc:sldChg chg="modSp">
        <pc:chgData name="Hoang Viet Do" userId="e2eb6b5bc1244b19" providerId="Windows Live" clId="Web-{B11DBECE-C9A6-4984-82BC-7530EC095172}" dt="2022-07-07T07:41:30.137" v="12" actId="20577"/>
        <pc:sldMkLst>
          <pc:docMk/>
          <pc:sldMk cId="1387878423" sldId="441"/>
        </pc:sldMkLst>
        <pc:spChg chg="mod">
          <ac:chgData name="Hoang Viet Do" userId="e2eb6b5bc1244b19" providerId="Windows Live" clId="Web-{B11DBECE-C9A6-4984-82BC-7530EC095172}" dt="2022-07-07T07:41:30.137" v="12" actId="20577"/>
          <ac:spMkLst>
            <pc:docMk/>
            <pc:sldMk cId="1387878423" sldId="441"/>
            <ac:spMk id="5" creationId="{7BF29E1B-B140-8049-B0E0-84F692751D27}"/>
          </ac:spMkLst>
        </pc:spChg>
      </pc:sldChg>
      <pc:sldChg chg="modSp">
        <pc:chgData name="Hoang Viet Do" userId="e2eb6b5bc1244b19" providerId="Windows Live" clId="Web-{B11DBECE-C9A6-4984-82BC-7530EC095172}" dt="2022-07-07T07:47:34.775" v="102" actId="20577"/>
        <pc:sldMkLst>
          <pc:docMk/>
          <pc:sldMk cId="3495838407" sldId="442"/>
        </pc:sldMkLst>
        <pc:spChg chg="mod">
          <ac:chgData name="Hoang Viet Do" userId="e2eb6b5bc1244b19" providerId="Windows Live" clId="Web-{B11DBECE-C9A6-4984-82BC-7530EC095172}" dt="2022-07-07T07:46:10.022" v="72" actId="20577"/>
          <ac:spMkLst>
            <pc:docMk/>
            <pc:sldMk cId="3495838407" sldId="442"/>
            <ac:spMk id="2" creationId="{05D7CCE5-225A-F746-A275-2224521CDBDA}"/>
          </ac:spMkLst>
        </pc:spChg>
        <pc:spChg chg="mod">
          <ac:chgData name="Hoang Viet Do" userId="e2eb6b5bc1244b19" providerId="Windows Live" clId="Web-{B11DBECE-C9A6-4984-82BC-7530EC095172}" dt="2022-07-07T07:47:34.775" v="102" actId="20577"/>
          <ac:spMkLst>
            <pc:docMk/>
            <pc:sldMk cId="3495838407" sldId="442"/>
            <ac:spMk id="3" creationId="{9D769FD7-F52E-E54F-86E8-B53BAE9BFF38}"/>
          </ac:spMkLst>
        </pc:spChg>
      </pc:sldChg>
      <pc:sldChg chg="ord">
        <pc:chgData name="Hoang Viet Do" userId="e2eb6b5bc1244b19" providerId="Windows Live" clId="Web-{B11DBECE-C9A6-4984-82BC-7530EC095172}" dt="2022-07-07T07:43:45.673" v="48"/>
        <pc:sldMkLst>
          <pc:docMk/>
          <pc:sldMk cId="3062071461" sldId="444"/>
        </pc:sldMkLst>
      </pc:sldChg>
      <pc:sldChg chg="addSp delSp modSp mod setBg">
        <pc:chgData name="Hoang Viet Do" userId="e2eb6b5bc1244b19" providerId="Windows Live" clId="Web-{B11DBECE-C9A6-4984-82BC-7530EC095172}" dt="2022-07-07T07:42:28.639" v="27" actId="20577"/>
        <pc:sldMkLst>
          <pc:docMk/>
          <pc:sldMk cId="2482696332" sldId="470"/>
        </pc:sldMkLst>
        <pc:spChg chg="mod ord">
          <ac:chgData name="Hoang Viet Do" userId="e2eb6b5bc1244b19" providerId="Windows Live" clId="Web-{B11DBECE-C9A6-4984-82BC-7530EC095172}" dt="2022-07-07T07:41:04.448" v="9"/>
          <ac:spMkLst>
            <pc:docMk/>
            <pc:sldMk cId="2482696332" sldId="470"/>
            <ac:spMk id="2" creationId="{00000000-0000-0000-0000-000000000000}"/>
          </ac:spMkLst>
        </pc:spChg>
        <pc:spChg chg="add mod">
          <ac:chgData name="Hoang Viet Do" userId="e2eb6b5bc1244b19" providerId="Windows Live" clId="Web-{B11DBECE-C9A6-4984-82BC-7530EC095172}" dt="2022-07-07T07:41:04.448" v="9"/>
          <ac:spMkLst>
            <pc:docMk/>
            <pc:sldMk cId="2482696332" sldId="470"/>
            <ac:spMk id="4" creationId="{E6C0B6BE-77B0-FFA1-6C13-663F8B5C6AF0}"/>
          </ac:spMkLst>
        </pc:spChg>
        <pc:spChg chg="mod">
          <ac:chgData name="Hoang Viet Do" userId="e2eb6b5bc1244b19" providerId="Windows Live" clId="Web-{B11DBECE-C9A6-4984-82BC-7530EC095172}" dt="2022-07-07T07:42:28.639" v="27" actId="20577"/>
          <ac:spMkLst>
            <pc:docMk/>
            <pc:sldMk cId="2482696332" sldId="470"/>
            <ac:spMk id="5" creationId="{00000000-0000-0000-0000-000000000000}"/>
          </ac:spMkLst>
        </pc:spChg>
        <pc:spChg chg="del">
          <ac:chgData name="Hoang Viet Do" userId="e2eb6b5bc1244b19" providerId="Windows Live" clId="Web-{B11DBECE-C9A6-4984-82BC-7530EC095172}" dt="2022-07-07T07:40:29.212" v="2"/>
          <ac:spMkLst>
            <pc:docMk/>
            <pc:sldMk cId="2482696332" sldId="470"/>
            <ac:spMk id="6" creationId="{00000000-0000-0000-0000-000000000000}"/>
          </ac:spMkLst>
        </pc:spChg>
        <pc:spChg chg="add del">
          <ac:chgData name="Hoang Viet Do" userId="e2eb6b5bc1244b19" providerId="Windows Live" clId="Web-{B11DBECE-C9A6-4984-82BC-7530EC095172}" dt="2022-07-07T07:41:04.448" v="9"/>
          <ac:spMkLst>
            <pc:docMk/>
            <pc:sldMk cId="2482696332" sldId="470"/>
            <ac:spMk id="12" creationId="{2B97F24A-32CE-4C1C-A50D-3016B394DCFB}"/>
          </ac:spMkLst>
        </pc:spChg>
        <pc:spChg chg="add del">
          <ac:chgData name="Hoang Viet Do" userId="e2eb6b5bc1244b19" providerId="Windows Live" clId="Web-{B11DBECE-C9A6-4984-82BC-7530EC095172}" dt="2022-07-07T07:41:04.448" v="9"/>
          <ac:spMkLst>
            <pc:docMk/>
            <pc:sldMk cId="2482696332" sldId="470"/>
            <ac:spMk id="14" creationId="{CD8B4F24-440B-49E9-B85D-733523DC064B}"/>
          </ac:spMkLst>
        </pc:spChg>
        <pc:picChg chg="add mod">
          <ac:chgData name="Hoang Viet Do" userId="e2eb6b5bc1244b19" providerId="Windows Live" clId="Web-{B11DBECE-C9A6-4984-82BC-7530EC095172}" dt="2022-07-07T07:41:04.448" v="9"/>
          <ac:picMkLst>
            <pc:docMk/>
            <pc:sldMk cId="2482696332" sldId="470"/>
            <ac:picMk id="7" creationId="{9AA2D515-3516-C0C0-2D24-A217DD8FAC3F}"/>
          </ac:picMkLst>
        </pc:picChg>
      </pc:sldChg>
    </pc:docChg>
  </pc:docChgLst>
  <pc:docChgLst>
    <pc:chgData name="Hoang Viet Do" userId="e2eb6b5bc1244b19" providerId="Windows Live" clId="Web-{1A24E35C-6C3E-40C4-AAED-9357E347A7D7}"/>
    <pc:docChg chg="addSld delSld modSld">
      <pc:chgData name="Hoang Viet Do" userId="e2eb6b5bc1244b19" providerId="Windows Live" clId="Web-{1A24E35C-6C3E-40C4-AAED-9357E347A7D7}" dt="2022-07-07T08:29:11.485" v="426"/>
      <pc:docMkLst>
        <pc:docMk/>
      </pc:docMkLst>
      <pc:sldChg chg="addSp delSp modSp delAnim">
        <pc:chgData name="Hoang Viet Do" userId="e2eb6b5bc1244b19" providerId="Windows Live" clId="Web-{1A24E35C-6C3E-40C4-AAED-9357E347A7D7}" dt="2022-07-07T08:01:02.063" v="153" actId="1076"/>
        <pc:sldMkLst>
          <pc:docMk/>
          <pc:sldMk cId="3062071461" sldId="444"/>
        </pc:sldMkLst>
        <pc:spChg chg="add del mod">
          <ac:chgData name="Hoang Viet Do" userId="e2eb6b5bc1244b19" providerId="Windows Live" clId="Web-{1A24E35C-6C3E-40C4-AAED-9357E347A7D7}" dt="2022-07-07T07:55:30.535" v="70"/>
          <ac:spMkLst>
            <pc:docMk/>
            <pc:sldMk cId="3062071461" sldId="444"/>
            <ac:spMk id="3" creationId="{0AC44742-0888-86D5-132E-9FE18DA6E166}"/>
          </ac:spMkLst>
        </pc:spChg>
        <pc:spChg chg="mod">
          <ac:chgData name="Hoang Viet Do" userId="e2eb6b5bc1244b19" providerId="Windows Live" clId="Web-{1A24E35C-6C3E-40C4-AAED-9357E347A7D7}" dt="2022-07-07T07:52:55.826" v="18" actId="20577"/>
          <ac:spMkLst>
            <pc:docMk/>
            <pc:sldMk cId="3062071461" sldId="444"/>
            <ac:spMk id="5" creationId="{5E726CE2-CF2B-BE4C-84F5-4695F4764754}"/>
          </ac:spMkLst>
        </pc:spChg>
        <pc:spChg chg="del">
          <ac:chgData name="Hoang Viet Do" userId="e2eb6b5bc1244b19" providerId="Windows Live" clId="Web-{1A24E35C-6C3E-40C4-AAED-9357E347A7D7}" dt="2022-07-07T07:53:09.108" v="28"/>
          <ac:spMkLst>
            <pc:docMk/>
            <pc:sldMk cId="3062071461" sldId="444"/>
            <ac:spMk id="6" creationId="{4E119F29-7A77-484C-A879-8484C73CCB62}"/>
          </ac:spMkLst>
        </pc:spChg>
        <pc:spChg chg="del">
          <ac:chgData name="Hoang Viet Do" userId="e2eb6b5bc1244b19" providerId="Windows Live" clId="Web-{1A24E35C-6C3E-40C4-AAED-9357E347A7D7}" dt="2022-07-07T07:52:58.888" v="21"/>
          <ac:spMkLst>
            <pc:docMk/>
            <pc:sldMk cId="3062071461" sldId="444"/>
            <ac:spMk id="12" creationId="{00000000-0000-0000-0000-000000000000}"/>
          </ac:spMkLst>
        </pc:spChg>
        <pc:spChg chg="del">
          <ac:chgData name="Hoang Viet Do" userId="e2eb6b5bc1244b19" providerId="Windows Live" clId="Web-{1A24E35C-6C3E-40C4-AAED-9357E347A7D7}" dt="2022-07-07T07:52:58.888" v="20"/>
          <ac:spMkLst>
            <pc:docMk/>
            <pc:sldMk cId="3062071461" sldId="444"/>
            <ac:spMk id="13" creationId="{00000000-0000-0000-0000-000000000000}"/>
          </ac:spMkLst>
        </pc:spChg>
        <pc:spChg chg="del">
          <ac:chgData name="Hoang Viet Do" userId="e2eb6b5bc1244b19" providerId="Windows Live" clId="Web-{1A24E35C-6C3E-40C4-AAED-9357E347A7D7}" dt="2022-07-07T07:52:58.888" v="19"/>
          <ac:spMkLst>
            <pc:docMk/>
            <pc:sldMk cId="3062071461" sldId="444"/>
            <ac:spMk id="14" creationId="{00000000-0000-0000-0000-000000000000}"/>
          </ac:spMkLst>
        </pc:spChg>
        <pc:spChg chg="add mod">
          <ac:chgData name="Hoang Viet Do" userId="e2eb6b5bc1244b19" providerId="Windows Live" clId="Web-{1A24E35C-6C3E-40C4-AAED-9357E347A7D7}" dt="2022-07-07T08:00:57.719" v="152" actId="14100"/>
          <ac:spMkLst>
            <pc:docMk/>
            <pc:sldMk cId="3062071461" sldId="444"/>
            <ac:spMk id="15" creationId="{B50E86AD-5D2E-AE08-9414-FF32D6F0F719}"/>
          </ac:spMkLst>
        </pc:spChg>
        <pc:spChg chg="add del">
          <ac:chgData name="Hoang Viet Do" userId="e2eb6b5bc1244b19" providerId="Windows Live" clId="Web-{1A24E35C-6C3E-40C4-AAED-9357E347A7D7}" dt="2022-07-07T07:55:07.221" v="64"/>
          <ac:spMkLst>
            <pc:docMk/>
            <pc:sldMk cId="3062071461" sldId="444"/>
            <ac:spMk id="16" creationId="{AA328BB6-047E-D188-B907-141C5C858E62}"/>
          </ac:spMkLst>
        </pc:spChg>
        <pc:spChg chg="add del mod">
          <ac:chgData name="Hoang Viet Do" userId="e2eb6b5bc1244b19" providerId="Windows Live" clId="Web-{1A24E35C-6C3E-40C4-AAED-9357E347A7D7}" dt="2022-07-07T07:55:32.347" v="71"/>
          <ac:spMkLst>
            <pc:docMk/>
            <pc:sldMk cId="3062071461" sldId="444"/>
            <ac:spMk id="17" creationId="{98F2CAA2-F080-3FAE-A117-9B95839C2B30}"/>
          </ac:spMkLst>
        </pc:spChg>
        <pc:graphicFrameChg chg="add del mod modGraphic">
          <ac:chgData name="Hoang Viet Do" userId="e2eb6b5bc1244b19" providerId="Windows Live" clId="Web-{1A24E35C-6C3E-40C4-AAED-9357E347A7D7}" dt="2022-07-07T08:00:29.640" v="141"/>
          <ac:graphicFrameMkLst>
            <pc:docMk/>
            <pc:sldMk cId="3062071461" sldId="444"/>
            <ac:graphicFrameMk id="18" creationId="{F1BB12E8-F754-43E7-3E64-D9C3DCBB8350}"/>
          </ac:graphicFrameMkLst>
        </pc:graphicFrameChg>
        <pc:picChg chg="add mod">
          <ac:chgData name="Hoang Viet Do" userId="e2eb6b5bc1244b19" providerId="Windows Live" clId="Web-{1A24E35C-6C3E-40C4-AAED-9357E347A7D7}" dt="2022-07-07T08:01:02.063" v="153" actId="1076"/>
          <ac:picMkLst>
            <pc:docMk/>
            <pc:sldMk cId="3062071461" sldId="444"/>
            <ac:picMk id="19" creationId="{C72B3F81-BDE0-1889-61E0-DF87DEBAA430}"/>
          </ac:picMkLst>
        </pc:picChg>
        <pc:cxnChg chg="del">
          <ac:chgData name="Hoang Viet Do" userId="e2eb6b5bc1244b19" providerId="Windows Live" clId="Web-{1A24E35C-6C3E-40C4-AAED-9357E347A7D7}" dt="2022-07-07T07:53:04.670" v="27"/>
          <ac:cxnSpMkLst>
            <pc:docMk/>
            <pc:sldMk cId="3062071461" sldId="444"/>
            <ac:cxnSpMk id="7" creationId="{00000000-0000-0000-0000-000000000000}"/>
          </ac:cxnSpMkLst>
        </pc:cxnChg>
        <pc:cxnChg chg="del">
          <ac:chgData name="Hoang Viet Do" userId="e2eb6b5bc1244b19" providerId="Windows Live" clId="Web-{1A24E35C-6C3E-40C4-AAED-9357E347A7D7}" dt="2022-07-07T07:52:58.888" v="25"/>
          <ac:cxnSpMkLst>
            <pc:docMk/>
            <pc:sldMk cId="3062071461" sldId="444"/>
            <ac:cxnSpMk id="8" creationId="{00000000-0000-0000-0000-000000000000}"/>
          </ac:cxnSpMkLst>
        </pc:cxnChg>
        <pc:cxnChg chg="del">
          <ac:chgData name="Hoang Viet Do" userId="e2eb6b5bc1244b19" providerId="Windows Live" clId="Web-{1A24E35C-6C3E-40C4-AAED-9357E347A7D7}" dt="2022-07-07T07:52:58.888" v="24"/>
          <ac:cxnSpMkLst>
            <pc:docMk/>
            <pc:sldMk cId="3062071461" sldId="444"/>
            <ac:cxnSpMk id="9" creationId="{00000000-0000-0000-0000-000000000000}"/>
          </ac:cxnSpMkLst>
        </pc:cxnChg>
        <pc:cxnChg chg="del">
          <ac:chgData name="Hoang Viet Do" userId="e2eb6b5bc1244b19" providerId="Windows Live" clId="Web-{1A24E35C-6C3E-40C4-AAED-9357E347A7D7}" dt="2022-07-07T07:52:58.888" v="23"/>
          <ac:cxnSpMkLst>
            <pc:docMk/>
            <pc:sldMk cId="3062071461" sldId="444"/>
            <ac:cxnSpMk id="10" creationId="{00000000-0000-0000-0000-000000000000}"/>
          </ac:cxnSpMkLst>
        </pc:cxnChg>
        <pc:cxnChg chg="del">
          <ac:chgData name="Hoang Viet Do" userId="e2eb6b5bc1244b19" providerId="Windows Live" clId="Web-{1A24E35C-6C3E-40C4-AAED-9357E347A7D7}" dt="2022-07-07T07:52:58.888" v="22"/>
          <ac:cxnSpMkLst>
            <pc:docMk/>
            <pc:sldMk cId="3062071461" sldId="444"/>
            <ac:cxnSpMk id="11" creationId="{00000000-0000-0000-0000-000000000000}"/>
          </ac:cxnSpMkLst>
        </pc:cxnChg>
      </pc:sldChg>
      <pc:sldChg chg="modSp">
        <pc:chgData name="Hoang Viet Do" userId="e2eb6b5bc1244b19" providerId="Windows Live" clId="Web-{1A24E35C-6C3E-40C4-AAED-9357E347A7D7}" dt="2022-07-07T08:03:00.833" v="180" actId="20577"/>
        <pc:sldMkLst>
          <pc:docMk/>
          <pc:sldMk cId="2482696332" sldId="470"/>
        </pc:sldMkLst>
        <pc:spChg chg="mod">
          <ac:chgData name="Hoang Viet Do" userId="e2eb6b5bc1244b19" providerId="Windows Live" clId="Web-{1A24E35C-6C3E-40C4-AAED-9357E347A7D7}" dt="2022-07-07T08:01:59.674" v="170" actId="20577"/>
          <ac:spMkLst>
            <pc:docMk/>
            <pc:sldMk cId="2482696332" sldId="470"/>
            <ac:spMk id="4" creationId="{E6C0B6BE-77B0-FFA1-6C13-663F8B5C6AF0}"/>
          </ac:spMkLst>
        </pc:spChg>
        <pc:spChg chg="mod">
          <ac:chgData name="Hoang Viet Do" userId="e2eb6b5bc1244b19" providerId="Windows Live" clId="Web-{1A24E35C-6C3E-40C4-AAED-9357E347A7D7}" dt="2022-07-07T08:03:00.833" v="180" actId="20577"/>
          <ac:spMkLst>
            <pc:docMk/>
            <pc:sldMk cId="2482696332" sldId="470"/>
            <ac:spMk id="5" creationId="{00000000-0000-0000-0000-000000000000}"/>
          </ac:spMkLst>
        </pc:spChg>
      </pc:sldChg>
      <pc:sldChg chg="modSp add del replId">
        <pc:chgData name="Hoang Viet Do" userId="e2eb6b5bc1244b19" providerId="Windows Live" clId="Web-{1A24E35C-6C3E-40C4-AAED-9357E347A7D7}" dt="2022-07-07T07:52:49.451" v="12"/>
        <pc:sldMkLst>
          <pc:docMk/>
          <pc:sldMk cId="1142044155" sldId="479"/>
        </pc:sldMkLst>
        <pc:spChg chg="mod">
          <ac:chgData name="Hoang Viet Do" userId="e2eb6b5bc1244b19" providerId="Windows Live" clId="Web-{1A24E35C-6C3E-40C4-AAED-9357E347A7D7}" dt="2022-07-07T07:52:33.809" v="11" actId="20577"/>
          <ac:spMkLst>
            <pc:docMk/>
            <pc:sldMk cId="1142044155" sldId="479"/>
            <ac:spMk id="3" creationId="{9D769FD7-F52E-E54F-86E8-B53BAE9BFF38}"/>
          </ac:spMkLst>
        </pc:spChg>
      </pc:sldChg>
      <pc:sldChg chg="add replId">
        <pc:chgData name="Hoang Viet Do" userId="e2eb6b5bc1244b19" providerId="Windows Live" clId="Web-{1A24E35C-6C3E-40C4-AAED-9357E347A7D7}" dt="2022-07-07T08:00:25.718" v="140"/>
        <pc:sldMkLst>
          <pc:docMk/>
          <pc:sldMk cId="1189515993" sldId="479"/>
        </pc:sldMkLst>
      </pc:sldChg>
      <pc:sldChg chg="addSp delSp modSp add replId">
        <pc:chgData name="Hoang Viet Do" userId="e2eb6b5bc1244b19" providerId="Windows Live" clId="Web-{1A24E35C-6C3E-40C4-AAED-9357E347A7D7}" dt="2022-07-07T08:10:50.382" v="233" actId="20577"/>
        <pc:sldMkLst>
          <pc:docMk/>
          <pc:sldMk cId="2099011842" sldId="480"/>
        </pc:sldMkLst>
        <pc:spChg chg="mod">
          <ac:chgData name="Hoang Viet Do" userId="e2eb6b5bc1244b19" providerId="Windows Live" clId="Web-{1A24E35C-6C3E-40C4-AAED-9357E347A7D7}" dt="2022-07-07T08:10:50.382" v="233" actId="20577"/>
          <ac:spMkLst>
            <pc:docMk/>
            <pc:sldMk cId="2099011842" sldId="480"/>
            <ac:spMk id="4" creationId="{E6C0B6BE-77B0-FFA1-6C13-663F8B5C6AF0}"/>
          </ac:spMkLst>
        </pc:spChg>
        <pc:spChg chg="mod">
          <ac:chgData name="Hoang Viet Do" userId="e2eb6b5bc1244b19" providerId="Windows Live" clId="Web-{1A24E35C-6C3E-40C4-AAED-9357E347A7D7}" dt="2022-07-07T08:03:05.005" v="181" actId="20577"/>
          <ac:spMkLst>
            <pc:docMk/>
            <pc:sldMk cId="2099011842" sldId="480"/>
            <ac:spMk id="5" creationId="{00000000-0000-0000-0000-000000000000}"/>
          </ac:spMkLst>
        </pc:spChg>
        <pc:spChg chg="add del mod">
          <ac:chgData name="Hoang Viet Do" userId="e2eb6b5bc1244b19" providerId="Windows Live" clId="Web-{1A24E35C-6C3E-40C4-AAED-9357E347A7D7}" dt="2022-07-07T08:09:40.145" v="207"/>
          <ac:spMkLst>
            <pc:docMk/>
            <pc:sldMk cId="2099011842" sldId="480"/>
            <ac:spMk id="8" creationId="{5F348960-9AF8-14F3-0CE6-10F3F034432F}"/>
          </ac:spMkLst>
        </pc:spChg>
        <pc:picChg chg="add mod">
          <ac:chgData name="Hoang Viet Do" userId="e2eb6b5bc1244b19" providerId="Windows Live" clId="Web-{1A24E35C-6C3E-40C4-AAED-9357E347A7D7}" dt="2022-07-07T08:08:21.564" v="196" actId="1076"/>
          <ac:picMkLst>
            <pc:docMk/>
            <pc:sldMk cId="2099011842" sldId="480"/>
            <ac:picMk id="3" creationId="{4FC50E9A-62D5-C941-8E62-15A245230D8A}"/>
          </ac:picMkLst>
        </pc:picChg>
        <pc:picChg chg="add mod">
          <ac:chgData name="Hoang Viet Do" userId="e2eb6b5bc1244b19" providerId="Windows Live" clId="Web-{1A24E35C-6C3E-40C4-AAED-9357E347A7D7}" dt="2022-07-07T08:08:40.080" v="199" actId="1076"/>
          <ac:picMkLst>
            <pc:docMk/>
            <pc:sldMk cId="2099011842" sldId="480"/>
            <ac:picMk id="6" creationId="{CF3DE148-997C-55AE-E679-096247DB5B03}"/>
          </ac:picMkLst>
        </pc:picChg>
        <pc:picChg chg="del">
          <ac:chgData name="Hoang Viet Do" userId="e2eb6b5bc1244b19" providerId="Windows Live" clId="Web-{1A24E35C-6C3E-40C4-AAED-9357E347A7D7}" dt="2022-07-07T08:02:31.379" v="172"/>
          <ac:picMkLst>
            <pc:docMk/>
            <pc:sldMk cId="2099011842" sldId="480"/>
            <ac:picMk id="7" creationId="{9AA2D515-3516-C0C0-2D24-A217DD8FAC3F}"/>
          </ac:picMkLst>
        </pc:picChg>
      </pc:sldChg>
      <pc:sldChg chg="addSp modSp add replId">
        <pc:chgData name="Hoang Viet Do" userId="e2eb6b5bc1244b19" providerId="Windows Live" clId="Web-{1A24E35C-6C3E-40C4-AAED-9357E347A7D7}" dt="2022-07-07T08:12:38.823" v="271"/>
        <pc:sldMkLst>
          <pc:docMk/>
          <pc:sldMk cId="2750268428" sldId="481"/>
        </pc:sldMkLst>
        <pc:spChg chg="mod ord">
          <ac:chgData name="Hoang Viet Do" userId="e2eb6b5bc1244b19" providerId="Windows Live" clId="Web-{1A24E35C-6C3E-40C4-AAED-9357E347A7D7}" dt="2022-07-07T08:12:38.823" v="271"/>
          <ac:spMkLst>
            <pc:docMk/>
            <pc:sldMk cId="2750268428" sldId="481"/>
            <ac:spMk id="4" creationId="{E6C0B6BE-77B0-FFA1-6C13-663F8B5C6AF0}"/>
          </ac:spMkLst>
        </pc:spChg>
        <pc:spChg chg="mod">
          <ac:chgData name="Hoang Viet Do" userId="e2eb6b5bc1244b19" providerId="Windows Live" clId="Web-{1A24E35C-6C3E-40C4-AAED-9357E347A7D7}" dt="2022-07-07T08:11:06.226" v="238" actId="20577"/>
          <ac:spMkLst>
            <pc:docMk/>
            <pc:sldMk cId="2750268428" sldId="481"/>
            <ac:spMk id="5" creationId="{00000000-0000-0000-0000-000000000000}"/>
          </ac:spMkLst>
        </pc:spChg>
        <pc:picChg chg="add mod">
          <ac:chgData name="Hoang Viet Do" userId="e2eb6b5bc1244b19" providerId="Windows Live" clId="Web-{1A24E35C-6C3E-40C4-AAED-9357E347A7D7}" dt="2022-07-07T08:12:33.260" v="270" actId="1076"/>
          <ac:picMkLst>
            <pc:docMk/>
            <pc:sldMk cId="2750268428" sldId="481"/>
            <ac:picMk id="3" creationId="{7A677367-BC5F-AB6C-A4C4-DBFBABA1B347}"/>
          </ac:picMkLst>
        </pc:picChg>
        <pc:picChg chg="add mod">
          <ac:chgData name="Hoang Viet Do" userId="e2eb6b5bc1244b19" providerId="Windows Live" clId="Web-{1A24E35C-6C3E-40C4-AAED-9357E347A7D7}" dt="2022-07-07T08:12:30.057" v="269" actId="1076"/>
          <ac:picMkLst>
            <pc:docMk/>
            <pc:sldMk cId="2750268428" sldId="481"/>
            <ac:picMk id="6" creationId="{F8ADD9AF-12ED-CEB5-EE82-6BE17412CBE4}"/>
          </ac:picMkLst>
        </pc:picChg>
      </pc:sldChg>
      <pc:sldChg chg="addSp delSp modSp add replId">
        <pc:chgData name="Hoang Viet Do" userId="e2eb6b5bc1244b19" providerId="Windows Live" clId="Web-{1A24E35C-6C3E-40C4-AAED-9357E347A7D7}" dt="2022-07-07T08:29:11.485" v="426"/>
        <pc:sldMkLst>
          <pc:docMk/>
          <pc:sldMk cId="138103118" sldId="482"/>
        </pc:sldMkLst>
        <pc:spChg chg="add del mod">
          <ac:chgData name="Hoang Viet Do" userId="e2eb6b5bc1244b19" providerId="Windows Live" clId="Web-{1A24E35C-6C3E-40C4-AAED-9357E347A7D7}" dt="2022-07-07T08:22:31.314" v="323"/>
          <ac:spMkLst>
            <pc:docMk/>
            <pc:sldMk cId="138103118" sldId="482"/>
            <ac:spMk id="3" creationId="{14516D3C-138E-17B0-E7EB-D3D4A4015CB1}"/>
          </ac:spMkLst>
        </pc:spChg>
        <pc:spChg chg="mod">
          <ac:chgData name="Hoang Viet Do" userId="e2eb6b5bc1244b19" providerId="Windows Live" clId="Web-{1A24E35C-6C3E-40C4-AAED-9357E347A7D7}" dt="2022-07-07T08:18:47.774" v="319" actId="20577"/>
          <ac:spMkLst>
            <pc:docMk/>
            <pc:sldMk cId="138103118" sldId="482"/>
            <ac:spMk id="5" creationId="{00000000-0000-0000-0000-000000000000}"/>
          </ac:spMkLst>
        </pc:spChg>
        <pc:graphicFrameChg chg="add mod modGraphic">
          <ac:chgData name="Hoang Viet Do" userId="e2eb6b5bc1244b19" providerId="Windows Live" clId="Web-{1A24E35C-6C3E-40C4-AAED-9357E347A7D7}" dt="2022-07-07T08:29:11.485" v="426"/>
          <ac:graphicFrameMkLst>
            <pc:docMk/>
            <pc:sldMk cId="138103118" sldId="482"/>
            <ac:graphicFrameMk id="6" creationId="{43487E68-5A3E-34A2-2746-009905607328}"/>
          </ac:graphicFrameMkLst>
        </pc:graphicFrameChg>
      </pc:sldChg>
      <pc:sldChg chg="addSp delSp modSp add replId">
        <pc:chgData name="Hoang Viet Do" userId="e2eb6b5bc1244b19" providerId="Windows Live" clId="Web-{1A24E35C-6C3E-40C4-AAED-9357E347A7D7}" dt="2022-07-07T08:14:34.671" v="299" actId="1076"/>
        <pc:sldMkLst>
          <pc:docMk/>
          <pc:sldMk cId="1316453521" sldId="483"/>
        </pc:sldMkLst>
        <pc:spChg chg="mod">
          <ac:chgData name="Hoang Viet Do" userId="e2eb6b5bc1244b19" providerId="Windows Live" clId="Web-{1A24E35C-6C3E-40C4-AAED-9357E347A7D7}" dt="2022-07-07T08:14:28.312" v="298" actId="20577"/>
          <ac:spMkLst>
            <pc:docMk/>
            <pc:sldMk cId="1316453521" sldId="483"/>
            <ac:spMk id="4" creationId="{E6C0B6BE-77B0-FFA1-6C13-663F8B5C6AF0}"/>
          </ac:spMkLst>
        </pc:spChg>
        <pc:picChg chg="del">
          <ac:chgData name="Hoang Viet Do" userId="e2eb6b5bc1244b19" providerId="Windows Live" clId="Web-{1A24E35C-6C3E-40C4-AAED-9357E347A7D7}" dt="2022-07-07T08:13:37.653" v="273"/>
          <ac:picMkLst>
            <pc:docMk/>
            <pc:sldMk cId="1316453521" sldId="483"/>
            <ac:picMk id="3" creationId="{7A677367-BC5F-AB6C-A4C4-DBFBABA1B347}"/>
          </ac:picMkLst>
        </pc:picChg>
        <pc:picChg chg="del">
          <ac:chgData name="Hoang Viet Do" userId="e2eb6b5bc1244b19" providerId="Windows Live" clId="Web-{1A24E35C-6C3E-40C4-AAED-9357E347A7D7}" dt="2022-07-07T08:13:38.325" v="274"/>
          <ac:picMkLst>
            <pc:docMk/>
            <pc:sldMk cId="1316453521" sldId="483"/>
            <ac:picMk id="6" creationId="{F8ADD9AF-12ED-CEB5-EE82-6BE17412CBE4}"/>
          </ac:picMkLst>
        </pc:picChg>
        <pc:picChg chg="add mod">
          <ac:chgData name="Hoang Viet Do" userId="e2eb6b5bc1244b19" providerId="Windows Live" clId="Web-{1A24E35C-6C3E-40C4-AAED-9357E347A7D7}" dt="2022-07-07T08:14:34.671" v="299" actId="1076"/>
          <ac:picMkLst>
            <pc:docMk/>
            <pc:sldMk cId="1316453521" sldId="483"/>
            <ac:picMk id="7" creationId="{AA3E387D-4E69-DAE7-BA53-02D1C15A5B94}"/>
          </ac:picMkLst>
        </pc:picChg>
      </pc:sldChg>
      <pc:sldChg chg="addSp delSp modSp add replId">
        <pc:chgData name="Hoang Viet Do" userId="e2eb6b5bc1244b19" providerId="Windows Live" clId="Web-{1A24E35C-6C3E-40C4-AAED-9357E347A7D7}" dt="2022-07-07T08:17:38.444" v="316" actId="14100"/>
        <pc:sldMkLst>
          <pc:docMk/>
          <pc:sldMk cId="659620441" sldId="484"/>
        </pc:sldMkLst>
        <pc:spChg chg="mod">
          <ac:chgData name="Hoang Viet Do" userId="e2eb6b5bc1244b19" providerId="Windows Live" clId="Web-{1A24E35C-6C3E-40C4-AAED-9357E347A7D7}" dt="2022-07-07T08:14:43.812" v="303" actId="20577"/>
          <ac:spMkLst>
            <pc:docMk/>
            <pc:sldMk cId="659620441" sldId="484"/>
            <ac:spMk id="4" creationId="{E6C0B6BE-77B0-FFA1-6C13-663F8B5C6AF0}"/>
          </ac:spMkLst>
        </pc:spChg>
        <pc:picChg chg="add mod">
          <ac:chgData name="Hoang Viet Do" userId="e2eb6b5bc1244b19" providerId="Windows Live" clId="Web-{1A24E35C-6C3E-40C4-AAED-9357E347A7D7}" dt="2022-07-07T08:17:38.444" v="316" actId="14100"/>
          <ac:picMkLst>
            <pc:docMk/>
            <pc:sldMk cId="659620441" sldId="484"/>
            <ac:picMk id="3" creationId="{587B3254-1335-134F-2149-C662188AB5C2}"/>
          </ac:picMkLst>
        </pc:picChg>
        <pc:picChg chg="del">
          <ac:chgData name="Hoang Viet Do" userId="e2eb6b5bc1244b19" providerId="Windows Live" clId="Web-{1A24E35C-6C3E-40C4-AAED-9357E347A7D7}" dt="2022-07-07T08:14:44.781" v="304"/>
          <ac:picMkLst>
            <pc:docMk/>
            <pc:sldMk cId="659620441" sldId="484"/>
            <ac:picMk id="7" creationId="{AA3E387D-4E69-DAE7-BA53-02D1C15A5B94}"/>
          </ac:picMkLst>
        </pc:pic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7-27T18:07:24.531" idx="1">
    <p:pos x="10" y="10"/>
    <p:text/>
    <p:extLst>
      <p:ext uri="{C676402C-5697-4E1C-873F-D02D1690AC5C}">
        <p15:threadingInfo xmlns:p15="http://schemas.microsoft.com/office/powerpoint/2012/main" timeZoneBias="-4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7-27T18:07:24.531" idx="1">
    <p:pos x="10" y="10"/>
    <p:text/>
    <p:extLst>
      <p:ext uri="{C676402C-5697-4E1C-873F-D02D1690AC5C}">
        <p15:threadingInfo xmlns:p15="http://schemas.microsoft.com/office/powerpoint/2012/main" timeZoneBias="-42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81B0A10-57BA-4885-90C9-477E7C788735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BF5D393-8083-48C1-A8C7-54BC55042A8A}">
      <dgm:prSet phldrT="[Text]"/>
      <dgm:spPr/>
      <dgm:t>
        <a:bodyPr/>
        <a:lstStyle/>
        <a:p>
          <a:pPr algn="ctr"/>
          <a:r>
            <a:rPr lang="en-US" dirty="0" smtClean="0"/>
            <a:t>Component</a:t>
          </a:r>
          <a:endParaRPr lang="en-US" dirty="0"/>
        </a:p>
      </dgm:t>
    </dgm:pt>
    <dgm:pt modelId="{1A930871-8EC1-4DB5-BFC4-4909DE0F0F02}" type="parTrans" cxnId="{EB8042A3-0D22-4CC2-9F73-B131842964BF}">
      <dgm:prSet/>
      <dgm:spPr/>
      <dgm:t>
        <a:bodyPr/>
        <a:lstStyle/>
        <a:p>
          <a:pPr algn="ctr"/>
          <a:endParaRPr lang="en-US"/>
        </a:p>
      </dgm:t>
    </dgm:pt>
    <dgm:pt modelId="{CA36C676-39C3-4ECE-833C-6A82D286B494}" type="sibTrans" cxnId="{EB8042A3-0D22-4CC2-9F73-B131842964BF}">
      <dgm:prSet/>
      <dgm:spPr/>
      <dgm:t>
        <a:bodyPr/>
        <a:lstStyle/>
        <a:p>
          <a:pPr algn="ctr"/>
          <a:endParaRPr lang="en-US"/>
        </a:p>
      </dgm:t>
    </dgm:pt>
    <dgm:pt modelId="{8D05A0EF-6849-4C26-A386-7F138F5ECF42}">
      <dgm:prSet phldrT="[Text]"/>
      <dgm:spPr/>
      <dgm:t>
        <a:bodyPr/>
        <a:lstStyle/>
        <a:p>
          <a:pPr algn="ctr"/>
          <a:r>
            <a:rPr lang="en-US" dirty="0" smtClean="0"/>
            <a:t>Properties</a:t>
          </a:r>
          <a:endParaRPr lang="en-US" dirty="0"/>
        </a:p>
      </dgm:t>
    </dgm:pt>
    <dgm:pt modelId="{DBDB9FCC-0395-47C5-82CE-8418EEC3F9AF}" type="parTrans" cxnId="{FC1A8360-6CE1-4C8F-835D-1B5E88ACB2EA}">
      <dgm:prSet/>
      <dgm:spPr/>
      <dgm:t>
        <a:bodyPr/>
        <a:lstStyle/>
        <a:p>
          <a:pPr algn="ctr"/>
          <a:endParaRPr lang="en-US"/>
        </a:p>
      </dgm:t>
    </dgm:pt>
    <dgm:pt modelId="{BC091C65-50BF-4C3E-A499-1FF89019D452}" type="sibTrans" cxnId="{FC1A8360-6CE1-4C8F-835D-1B5E88ACB2EA}">
      <dgm:prSet/>
      <dgm:spPr/>
      <dgm:t>
        <a:bodyPr/>
        <a:lstStyle/>
        <a:p>
          <a:pPr algn="ctr"/>
          <a:endParaRPr lang="en-US"/>
        </a:p>
      </dgm:t>
    </dgm:pt>
    <dgm:pt modelId="{A8D99E57-564A-48BA-B361-9A300886829E}">
      <dgm:prSet phldrT="[Text]"/>
      <dgm:spPr/>
      <dgm:t>
        <a:bodyPr/>
        <a:lstStyle/>
        <a:p>
          <a:pPr algn="ctr"/>
          <a:r>
            <a:rPr lang="en-US" dirty="0" smtClean="0"/>
            <a:t>Signals – Slots</a:t>
          </a:r>
          <a:endParaRPr lang="en-US" dirty="0"/>
        </a:p>
      </dgm:t>
    </dgm:pt>
    <dgm:pt modelId="{AA64A4F1-821D-4CF6-8958-65F134E1FC5E}" type="parTrans" cxnId="{9C671456-C527-4F5C-A91A-387F529E5240}">
      <dgm:prSet/>
      <dgm:spPr/>
      <dgm:t>
        <a:bodyPr/>
        <a:lstStyle/>
        <a:p>
          <a:pPr algn="ctr"/>
          <a:endParaRPr lang="en-US"/>
        </a:p>
      </dgm:t>
    </dgm:pt>
    <dgm:pt modelId="{80D4A771-6D68-494E-8714-4D9564DF6AC5}" type="sibTrans" cxnId="{9C671456-C527-4F5C-A91A-387F529E5240}">
      <dgm:prSet/>
      <dgm:spPr/>
      <dgm:t>
        <a:bodyPr/>
        <a:lstStyle/>
        <a:p>
          <a:pPr algn="ctr"/>
          <a:endParaRPr lang="en-US"/>
        </a:p>
      </dgm:t>
    </dgm:pt>
    <dgm:pt modelId="{3A5F013C-633B-4589-ABE8-9C8049630737}">
      <dgm:prSet phldrT="[Text]"/>
      <dgm:spPr/>
      <dgm:t>
        <a:bodyPr/>
        <a:lstStyle/>
        <a:p>
          <a:pPr algn="ctr"/>
          <a:r>
            <a:rPr lang="en-US" dirty="0" smtClean="0"/>
            <a:t>Loader</a:t>
          </a:r>
          <a:endParaRPr lang="en-US" dirty="0"/>
        </a:p>
      </dgm:t>
    </dgm:pt>
    <dgm:pt modelId="{5BB7F8BD-E509-40D9-8194-0AF601CFECAF}" type="parTrans" cxnId="{743A7D70-63D6-434E-9D73-78FEFE211EEC}">
      <dgm:prSet/>
      <dgm:spPr/>
      <dgm:t>
        <a:bodyPr/>
        <a:lstStyle/>
        <a:p>
          <a:pPr algn="ctr"/>
          <a:endParaRPr lang="en-US"/>
        </a:p>
      </dgm:t>
    </dgm:pt>
    <dgm:pt modelId="{A00A0DDA-2836-415A-97CA-6FF192E3002A}" type="sibTrans" cxnId="{743A7D70-63D6-434E-9D73-78FEFE211EEC}">
      <dgm:prSet/>
      <dgm:spPr/>
      <dgm:t>
        <a:bodyPr/>
        <a:lstStyle/>
        <a:p>
          <a:pPr algn="ctr"/>
          <a:endParaRPr lang="en-US"/>
        </a:p>
      </dgm:t>
    </dgm:pt>
    <dgm:pt modelId="{36F721AE-5873-4131-A3C1-7FE7DD305691}">
      <dgm:prSet phldrT="[Text]"/>
      <dgm:spPr/>
      <dgm:t>
        <a:bodyPr/>
        <a:lstStyle/>
        <a:p>
          <a:pPr algn="ctr"/>
          <a:r>
            <a:rPr lang="en-US" dirty="0" smtClean="0"/>
            <a:t>States</a:t>
          </a:r>
          <a:endParaRPr lang="en-US" dirty="0"/>
        </a:p>
      </dgm:t>
    </dgm:pt>
    <dgm:pt modelId="{E72D6D36-E53D-4D45-B0BC-FA7E25E85AA4}" type="parTrans" cxnId="{AE35124B-875E-4BCD-A8E5-8018EBAA05AE}">
      <dgm:prSet/>
      <dgm:spPr/>
      <dgm:t>
        <a:bodyPr/>
        <a:lstStyle/>
        <a:p>
          <a:pPr algn="ctr"/>
          <a:endParaRPr lang="en-US"/>
        </a:p>
      </dgm:t>
    </dgm:pt>
    <dgm:pt modelId="{C31ED996-E6BE-443A-9318-786676191D65}" type="sibTrans" cxnId="{AE35124B-875E-4BCD-A8E5-8018EBAA05AE}">
      <dgm:prSet/>
      <dgm:spPr/>
      <dgm:t>
        <a:bodyPr/>
        <a:lstStyle/>
        <a:p>
          <a:pPr algn="ctr"/>
          <a:endParaRPr lang="en-US"/>
        </a:p>
      </dgm:t>
    </dgm:pt>
    <dgm:pt modelId="{B6085FF0-C931-4460-B590-076C130AC339}">
      <dgm:prSet phldrT="[Text]"/>
      <dgm:spPr/>
      <dgm:t>
        <a:bodyPr/>
        <a:lstStyle/>
        <a:p>
          <a:pPr algn="ctr"/>
          <a:r>
            <a:rPr lang="en-US" dirty="0" smtClean="0"/>
            <a:t>Transition - Animation</a:t>
          </a:r>
          <a:endParaRPr lang="en-US" dirty="0"/>
        </a:p>
      </dgm:t>
    </dgm:pt>
    <dgm:pt modelId="{79C9416D-FD98-4788-8E49-AD36BADFFD3C}" type="parTrans" cxnId="{559AD8EF-81F6-4188-93DD-508E8DEA7591}">
      <dgm:prSet/>
      <dgm:spPr/>
      <dgm:t>
        <a:bodyPr/>
        <a:lstStyle/>
        <a:p>
          <a:pPr algn="ctr"/>
          <a:endParaRPr lang="en-US"/>
        </a:p>
      </dgm:t>
    </dgm:pt>
    <dgm:pt modelId="{D668A3B0-7397-4FF2-8F47-42BB831C7165}" type="sibTrans" cxnId="{559AD8EF-81F6-4188-93DD-508E8DEA7591}">
      <dgm:prSet/>
      <dgm:spPr/>
      <dgm:t>
        <a:bodyPr/>
        <a:lstStyle/>
        <a:p>
          <a:pPr algn="ctr"/>
          <a:endParaRPr lang="en-US"/>
        </a:p>
      </dgm:t>
    </dgm:pt>
    <dgm:pt modelId="{580BB649-9696-4F79-AFB1-50EDDE2CC4EB}" type="pres">
      <dgm:prSet presAssocID="{E81B0A10-57BA-4885-90C9-477E7C78873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5F6BE7B-D604-4B79-B431-B853BACE976C}" type="pres">
      <dgm:prSet presAssocID="{CBF5D393-8083-48C1-A8C7-54BC55042A8A}" presName="hierRoot1" presStyleCnt="0"/>
      <dgm:spPr/>
    </dgm:pt>
    <dgm:pt modelId="{D28DAB2A-B21B-41D1-BF29-541318B4AF72}" type="pres">
      <dgm:prSet presAssocID="{CBF5D393-8083-48C1-A8C7-54BC55042A8A}" presName="composite" presStyleCnt="0"/>
      <dgm:spPr/>
    </dgm:pt>
    <dgm:pt modelId="{870A0505-9BC8-4C3F-A454-BF16A89DF1A7}" type="pres">
      <dgm:prSet presAssocID="{CBF5D393-8083-48C1-A8C7-54BC55042A8A}" presName="background" presStyleLbl="node0" presStyleIdx="0" presStyleCnt="1"/>
      <dgm:spPr/>
    </dgm:pt>
    <dgm:pt modelId="{25B7FB6A-CD09-4498-8658-29307E000EBE}" type="pres">
      <dgm:prSet presAssocID="{CBF5D393-8083-48C1-A8C7-54BC55042A8A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BB50238-DFF7-489E-8977-4683C7C7E9A0}" type="pres">
      <dgm:prSet presAssocID="{CBF5D393-8083-48C1-A8C7-54BC55042A8A}" presName="hierChild2" presStyleCnt="0"/>
      <dgm:spPr/>
    </dgm:pt>
    <dgm:pt modelId="{41D14AA0-9751-4B60-B429-CA981F2D14B0}" type="pres">
      <dgm:prSet presAssocID="{DBDB9FCC-0395-47C5-82CE-8418EEC3F9AF}" presName="Name10" presStyleLbl="parChTrans1D2" presStyleIdx="0" presStyleCnt="5"/>
      <dgm:spPr/>
    </dgm:pt>
    <dgm:pt modelId="{303F2D71-C04E-4E7D-B051-5B2234BF7849}" type="pres">
      <dgm:prSet presAssocID="{8D05A0EF-6849-4C26-A386-7F138F5ECF42}" presName="hierRoot2" presStyleCnt="0"/>
      <dgm:spPr/>
    </dgm:pt>
    <dgm:pt modelId="{EE209503-AE85-4FCD-91FD-86733E3EBDE0}" type="pres">
      <dgm:prSet presAssocID="{8D05A0EF-6849-4C26-A386-7F138F5ECF42}" presName="composite2" presStyleCnt="0"/>
      <dgm:spPr/>
    </dgm:pt>
    <dgm:pt modelId="{09155DFB-2DF7-4DDC-BF71-2F62242D65C9}" type="pres">
      <dgm:prSet presAssocID="{8D05A0EF-6849-4C26-A386-7F138F5ECF42}" presName="background2" presStyleLbl="node2" presStyleIdx="0" presStyleCnt="5"/>
      <dgm:spPr/>
    </dgm:pt>
    <dgm:pt modelId="{F0D8697E-C7F4-4BB5-86E6-79C18E5D5079}" type="pres">
      <dgm:prSet presAssocID="{8D05A0EF-6849-4C26-A386-7F138F5ECF42}" presName="text2" presStyleLbl="fgAcc2" presStyleIdx="0" presStyleCnt="5">
        <dgm:presLayoutVars>
          <dgm:chPref val="3"/>
        </dgm:presLayoutVars>
      </dgm:prSet>
      <dgm:spPr/>
    </dgm:pt>
    <dgm:pt modelId="{EAA6807E-4783-4D0D-A69E-451F091DA9D2}" type="pres">
      <dgm:prSet presAssocID="{8D05A0EF-6849-4C26-A386-7F138F5ECF42}" presName="hierChild3" presStyleCnt="0"/>
      <dgm:spPr/>
    </dgm:pt>
    <dgm:pt modelId="{41451F04-E8F8-46E5-AF2B-5CBD1BCE0D9E}" type="pres">
      <dgm:prSet presAssocID="{AA64A4F1-821D-4CF6-8958-65F134E1FC5E}" presName="Name10" presStyleLbl="parChTrans1D2" presStyleIdx="1" presStyleCnt="5"/>
      <dgm:spPr/>
    </dgm:pt>
    <dgm:pt modelId="{86743EE2-4A5D-4C92-A7A9-58DF64036EBE}" type="pres">
      <dgm:prSet presAssocID="{A8D99E57-564A-48BA-B361-9A300886829E}" presName="hierRoot2" presStyleCnt="0"/>
      <dgm:spPr/>
    </dgm:pt>
    <dgm:pt modelId="{A81BCFD1-4D4C-4619-A0D3-0E79523FD2D4}" type="pres">
      <dgm:prSet presAssocID="{A8D99E57-564A-48BA-B361-9A300886829E}" presName="composite2" presStyleCnt="0"/>
      <dgm:spPr/>
    </dgm:pt>
    <dgm:pt modelId="{40FDF516-F534-443F-9BA2-C41EB3735B49}" type="pres">
      <dgm:prSet presAssocID="{A8D99E57-564A-48BA-B361-9A300886829E}" presName="background2" presStyleLbl="node2" presStyleIdx="1" presStyleCnt="5"/>
      <dgm:spPr/>
    </dgm:pt>
    <dgm:pt modelId="{B2C7EB72-F31E-43A7-B796-0180AD5C02B5}" type="pres">
      <dgm:prSet presAssocID="{A8D99E57-564A-48BA-B361-9A300886829E}" presName="text2" presStyleLbl="fgAcc2" presStyleIdx="1" presStyleCnt="5">
        <dgm:presLayoutVars>
          <dgm:chPref val="3"/>
        </dgm:presLayoutVars>
      </dgm:prSet>
      <dgm:spPr/>
    </dgm:pt>
    <dgm:pt modelId="{2AEB7082-D322-46C2-A167-A2910EB3D052}" type="pres">
      <dgm:prSet presAssocID="{A8D99E57-564A-48BA-B361-9A300886829E}" presName="hierChild3" presStyleCnt="0"/>
      <dgm:spPr/>
    </dgm:pt>
    <dgm:pt modelId="{352EAB82-BD32-4829-BA18-74A62790A457}" type="pres">
      <dgm:prSet presAssocID="{5BB7F8BD-E509-40D9-8194-0AF601CFECAF}" presName="Name10" presStyleLbl="parChTrans1D2" presStyleIdx="2" presStyleCnt="5"/>
      <dgm:spPr/>
    </dgm:pt>
    <dgm:pt modelId="{136C693E-00DE-484E-92D2-364396E3A4EB}" type="pres">
      <dgm:prSet presAssocID="{3A5F013C-633B-4589-ABE8-9C8049630737}" presName="hierRoot2" presStyleCnt="0"/>
      <dgm:spPr/>
    </dgm:pt>
    <dgm:pt modelId="{AAE51A5B-7072-47F7-AB23-612C3351ADC4}" type="pres">
      <dgm:prSet presAssocID="{3A5F013C-633B-4589-ABE8-9C8049630737}" presName="composite2" presStyleCnt="0"/>
      <dgm:spPr/>
    </dgm:pt>
    <dgm:pt modelId="{7702E5C1-FC34-4320-914C-0C4CA626675A}" type="pres">
      <dgm:prSet presAssocID="{3A5F013C-633B-4589-ABE8-9C8049630737}" presName="background2" presStyleLbl="node2" presStyleIdx="2" presStyleCnt="5"/>
      <dgm:spPr/>
    </dgm:pt>
    <dgm:pt modelId="{F535A616-2173-4D1A-A47D-9DDB69C223C8}" type="pres">
      <dgm:prSet presAssocID="{3A5F013C-633B-4589-ABE8-9C8049630737}" presName="text2" presStyleLbl="fgAcc2" presStyleIdx="2" presStyleCnt="5">
        <dgm:presLayoutVars>
          <dgm:chPref val="3"/>
        </dgm:presLayoutVars>
      </dgm:prSet>
      <dgm:spPr/>
    </dgm:pt>
    <dgm:pt modelId="{50BFA625-4C2C-41D3-988B-184E6E324B8E}" type="pres">
      <dgm:prSet presAssocID="{3A5F013C-633B-4589-ABE8-9C8049630737}" presName="hierChild3" presStyleCnt="0"/>
      <dgm:spPr/>
    </dgm:pt>
    <dgm:pt modelId="{EBFE38C1-349F-4C36-B04D-116F6A0571A9}" type="pres">
      <dgm:prSet presAssocID="{E72D6D36-E53D-4D45-B0BC-FA7E25E85AA4}" presName="Name10" presStyleLbl="parChTrans1D2" presStyleIdx="3" presStyleCnt="5"/>
      <dgm:spPr/>
    </dgm:pt>
    <dgm:pt modelId="{F18F9F06-57B2-4DD3-9D7A-22472F5CD96D}" type="pres">
      <dgm:prSet presAssocID="{36F721AE-5873-4131-A3C1-7FE7DD305691}" presName="hierRoot2" presStyleCnt="0"/>
      <dgm:spPr/>
    </dgm:pt>
    <dgm:pt modelId="{D74E3BE6-209F-4A63-ADB2-99797845E25B}" type="pres">
      <dgm:prSet presAssocID="{36F721AE-5873-4131-A3C1-7FE7DD305691}" presName="composite2" presStyleCnt="0"/>
      <dgm:spPr/>
    </dgm:pt>
    <dgm:pt modelId="{49755E2D-FE05-4356-A236-B8E272679113}" type="pres">
      <dgm:prSet presAssocID="{36F721AE-5873-4131-A3C1-7FE7DD305691}" presName="background2" presStyleLbl="node2" presStyleIdx="3" presStyleCnt="5"/>
      <dgm:spPr/>
    </dgm:pt>
    <dgm:pt modelId="{A20410BC-EBC7-4A15-8AD7-6803FE87ECB1}" type="pres">
      <dgm:prSet presAssocID="{36F721AE-5873-4131-A3C1-7FE7DD305691}" presName="text2" presStyleLbl="fgAcc2" presStyleIdx="3" presStyleCnt="5">
        <dgm:presLayoutVars>
          <dgm:chPref val="3"/>
        </dgm:presLayoutVars>
      </dgm:prSet>
      <dgm:spPr/>
    </dgm:pt>
    <dgm:pt modelId="{ED5A14A7-643A-4185-8BEC-712BBE172287}" type="pres">
      <dgm:prSet presAssocID="{36F721AE-5873-4131-A3C1-7FE7DD305691}" presName="hierChild3" presStyleCnt="0"/>
      <dgm:spPr/>
    </dgm:pt>
    <dgm:pt modelId="{51339CD7-1A0B-4BBA-97B9-D9A32988DD98}" type="pres">
      <dgm:prSet presAssocID="{79C9416D-FD98-4788-8E49-AD36BADFFD3C}" presName="Name10" presStyleLbl="parChTrans1D2" presStyleIdx="4" presStyleCnt="5"/>
      <dgm:spPr/>
    </dgm:pt>
    <dgm:pt modelId="{F1D2126D-2258-4AC2-ADCE-B9D94E9D9804}" type="pres">
      <dgm:prSet presAssocID="{B6085FF0-C931-4460-B590-076C130AC339}" presName="hierRoot2" presStyleCnt="0"/>
      <dgm:spPr/>
    </dgm:pt>
    <dgm:pt modelId="{13F73181-D0C0-4446-A88C-8771CF11CF94}" type="pres">
      <dgm:prSet presAssocID="{B6085FF0-C931-4460-B590-076C130AC339}" presName="composite2" presStyleCnt="0"/>
      <dgm:spPr/>
    </dgm:pt>
    <dgm:pt modelId="{13CF10FE-4C07-461D-9B8F-D8DF5B146E01}" type="pres">
      <dgm:prSet presAssocID="{B6085FF0-C931-4460-B590-076C130AC339}" presName="background2" presStyleLbl="node2" presStyleIdx="4" presStyleCnt="5"/>
      <dgm:spPr/>
    </dgm:pt>
    <dgm:pt modelId="{4A9016ED-E94B-485A-A90E-38AC20E3DAB1}" type="pres">
      <dgm:prSet presAssocID="{B6085FF0-C931-4460-B590-076C130AC339}" presName="text2" presStyleLbl="fgAcc2" presStyleIdx="4" presStyleCnt="5">
        <dgm:presLayoutVars>
          <dgm:chPref val="3"/>
        </dgm:presLayoutVars>
      </dgm:prSet>
      <dgm:spPr/>
    </dgm:pt>
    <dgm:pt modelId="{3DDCE156-6064-47AC-8ACB-3FDE90CC1760}" type="pres">
      <dgm:prSet presAssocID="{B6085FF0-C931-4460-B590-076C130AC339}" presName="hierChild3" presStyleCnt="0"/>
      <dgm:spPr/>
    </dgm:pt>
  </dgm:ptLst>
  <dgm:cxnLst>
    <dgm:cxn modelId="{C372F795-B0AE-4264-BC48-ED06E43F1657}" type="presOf" srcId="{5BB7F8BD-E509-40D9-8194-0AF601CFECAF}" destId="{352EAB82-BD32-4829-BA18-74A62790A457}" srcOrd="0" destOrd="0" presId="urn:microsoft.com/office/officeart/2005/8/layout/hierarchy1"/>
    <dgm:cxn modelId="{754840FE-BACB-4C8E-AF8C-939149B0326B}" type="presOf" srcId="{8D05A0EF-6849-4C26-A386-7F138F5ECF42}" destId="{F0D8697E-C7F4-4BB5-86E6-79C18E5D5079}" srcOrd="0" destOrd="0" presId="urn:microsoft.com/office/officeart/2005/8/layout/hierarchy1"/>
    <dgm:cxn modelId="{4DA3E411-3429-4642-836A-E6C0E229E9E2}" type="presOf" srcId="{A8D99E57-564A-48BA-B361-9A300886829E}" destId="{B2C7EB72-F31E-43A7-B796-0180AD5C02B5}" srcOrd="0" destOrd="0" presId="urn:microsoft.com/office/officeart/2005/8/layout/hierarchy1"/>
    <dgm:cxn modelId="{F91FA299-A381-4947-BB88-83346A561A22}" type="presOf" srcId="{79C9416D-FD98-4788-8E49-AD36BADFFD3C}" destId="{51339CD7-1A0B-4BBA-97B9-D9A32988DD98}" srcOrd="0" destOrd="0" presId="urn:microsoft.com/office/officeart/2005/8/layout/hierarchy1"/>
    <dgm:cxn modelId="{FC1A8360-6CE1-4C8F-835D-1B5E88ACB2EA}" srcId="{CBF5D393-8083-48C1-A8C7-54BC55042A8A}" destId="{8D05A0EF-6849-4C26-A386-7F138F5ECF42}" srcOrd="0" destOrd="0" parTransId="{DBDB9FCC-0395-47C5-82CE-8418EEC3F9AF}" sibTransId="{BC091C65-50BF-4C3E-A499-1FF89019D452}"/>
    <dgm:cxn modelId="{7B4B188A-CA35-4E7B-BB85-883AC014240D}" type="presOf" srcId="{36F721AE-5873-4131-A3C1-7FE7DD305691}" destId="{A20410BC-EBC7-4A15-8AD7-6803FE87ECB1}" srcOrd="0" destOrd="0" presId="urn:microsoft.com/office/officeart/2005/8/layout/hierarchy1"/>
    <dgm:cxn modelId="{743A7D70-63D6-434E-9D73-78FEFE211EEC}" srcId="{CBF5D393-8083-48C1-A8C7-54BC55042A8A}" destId="{3A5F013C-633B-4589-ABE8-9C8049630737}" srcOrd="2" destOrd="0" parTransId="{5BB7F8BD-E509-40D9-8194-0AF601CFECAF}" sibTransId="{A00A0DDA-2836-415A-97CA-6FF192E3002A}"/>
    <dgm:cxn modelId="{30F2CB5A-CCD7-426F-8672-FC2F991D56A2}" type="presOf" srcId="{E81B0A10-57BA-4885-90C9-477E7C788735}" destId="{580BB649-9696-4F79-AFB1-50EDDE2CC4EB}" srcOrd="0" destOrd="0" presId="urn:microsoft.com/office/officeart/2005/8/layout/hierarchy1"/>
    <dgm:cxn modelId="{66E87F16-5DE4-4314-8591-C71F397F4D34}" type="presOf" srcId="{E72D6D36-E53D-4D45-B0BC-FA7E25E85AA4}" destId="{EBFE38C1-349F-4C36-B04D-116F6A0571A9}" srcOrd="0" destOrd="0" presId="urn:microsoft.com/office/officeart/2005/8/layout/hierarchy1"/>
    <dgm:cxn modelId="{839F3FEA-23C9-4F26-8D05-DB493852AB5B}" type="presOf" srcId="{B6085FF0-C931-4460-B590-076C130AC339}" destId="{4A9016ED-E94B-485A-A90E-38AC20E3DAB1}" srcOrd="0" destOrd="0" presId="urn:microsoft.com/office/officeart/2005/8/layout/hierarchy1"/>
    <dgm:cxn modelId="{9C671456-C527-4F5C-A91A-387F529E5240}" srcId="{CBF5D393-8083-48C1-A8C7-54BC55042A8A}" destId="{A8D99E57-564A-48BA-B361-9A300886829E}" srcOrd="1" destOrd="0" parTransId="{AA64A4F1-821D-4CF6-8958-65F134E1FC5E}" sibTransId="{80D4A771-6D68-494E-8714-4D9564DF6AC5}"/>
    <dgm:cxn modelId="{ADD5446C-FF36-4998-B262-212B122955A0}" type="presOf" srcId="{3A5F013C-633B-4589-ABE8-9C8049630737}" destId="{F535A616-2173-4D1A-A47D-9DDB69C223C8}" srcOrd="0" destOrd="0" presId="urn:microsoft.com/office/officeart/2005/8/layout/hierarchy1"/>
    <dgm:cxn modelId="{CB411190-9BA5-45BA-AF4C-2573CDBE432E}" type="presOf" srcId="{DBDB9FCC-0395-47C5-82CE-8418EEC3F9AF}" destId="{41D14AA0-9751-4B60-B429-CA981F2D14B0}" srcOrd="0" destOrd="0" presId="urn:microsoft.com/office/officeart/2005/8/layout/hierarchy1"/>
    <dgm:cxn modelId="{07FCAFFC-07C9-4574-BE4E-C5AC304B6DAF}" type="presOf" srcId="{CBF5D393-8083-48C1-A8C7-54BC55042A8A}" destId="{25B7FB6A-CD09-4498-8658-29307E000EBE}" srcOrd="0" destOrd="0" presId="urn:microsoft.com/office/officeart/2005/8/layout/hierarchy1"/>
    <dgm:cxn modelId="{559AD8EF-81F6-4188-93DD-508E8DEA7591}" srcId="{CBF5D393-8083-48C1-A8C7-54BC55042A8A}" destId="{B6085FF0-C931-4460-B590-076C130AC339}" srcOrd="4" destOrd="0" parTransId="{79C9416D-FD98-4788-8E49-AD36BADFFD3C}" sibTransId="{D668A3B0-7397-4FF2-8F47-42BB831C7165}"/>
    <dgm:cxn modelId="{EB8042A3-0D22-4CC2-9F73-B131842964BF}" srcId="{E81B0A10-57BA-4885-90C9-477E7C788735}" destId="{CBF5D393-8083-48C1-A8C7-54BC55042A8A}" srcOrd="0" destOrd="0" parTransId="{1A930871-8EC1-4DB5-BFC4-4909DE0F0F02}" sibTransId="{CA36C676-39C3-4ECE-833C-6A82D286B494}"/>
    <dgm:cxn modelId="{AE35124B-875E-4BCD-A8E5-8018EBAA05AE}" srcId="{CBF5D393-8083-48C1-A8C7-54BC55042A8A}" destId="{36F721AE-5873-4131-A3C1-7FE7DD305691}" srcOrd="3" destOrd="0" parTransId="{E72D6D36-E53D-4D45-B0BC-FA7E25E85AA4}" sibTransId="{C31ED996-E6BE-443A-9318-786676191D65}"/>
    <dgm:cxn modelId="{4CE201CB-CCCB-42EB-805B-9617F65A3F21}" type="presOf" srcId="{AA64A4F1-821D-4CF6-8958-65F134E1FC5E}" destId="{41451F04-E8F8-46E5-AF2B-5CBD1BCE0D9E}" srcOrd="0" destOrd="0" presId="urn:microsoft.com/office/officeart/2005/8/layout/hierarchy1"/>
    <dgm:cxn modelId="{F0362325-98DC-4A88-B827-4AFADBC1781E}" type="presParOf" srcId="{580BB649-9696-4F79-AFB1-50EDDE2CC4EB}" destId="{05F6BE7B-D604-4B79-B431-B853BACE976C}" srcOrd="0" destOrd="0" presId="urn:microsoft.com/office/officeart/2005/8/layout/hierarchy1"/>
    <dgm:cxn modelId="{07ABBFE5-4749-4341-BFF3-5A0E05D8C391}" type="presParOf" srcId="{05F6BE7B-D604-4B79-B431-B853BACE976C}" destId="{D28DAB2A-B21B-41D1-BF29-541318B4AF72}" srcOrd="0" destOrd="0" presId="urn:microsoft.com/office/officeart/2005/8/layout/hierarchy1"/>
    <dgm:cxn modelId="{4DE08D23-855A-4A03-BE56-A63B204E3435}" type="presParOf" srcId="{D28DAB2A-B21B-41D1-BF29-541318B4AF72}" destId="{870A0505-9BC8-4C3F-A454-BF16A89DF1A7}" srcOrd="0" destOrd="0" presId="urn:microsoft.com/office/officeart/2005/8/layout/hierarchy1"/>
    <dgm:cxn modelId="{04F3FFE0-4FE1-43BA-A761-BD8D2D769F42}" type="presParOf" srcId="{D28DAB2A-B21B-41D1-BF29-541318B4AF72}" destId="{25B7FB6A-CD09-4498-8658-29307E000EBE}" srcOrd="1" destOrd="0" presId="urn:microsoft.com/office/officeart/2005/8/layout/hierarchy1"/>
    <dgm:cxn modelId="{05B4B8F6-0830-49ED-9440-464F980D39B3}" type="presParOf" srcId="{05F6BE7B-D604-4B79-B431-B853BACE976C}" destId="{DBB50238-DFF7-489E-8977-4683C7C7E9A0}" srcOrd="1" destOrd="0" presId="urn:microsoft.com/office/officeart/2005/8/layout/hierarchy1"/>
    <dgm:cxn modelId="{188AE70F-7747-4898-9598-34555A9B46CC}" type="presParOf" srcId="{DBB50238-DFF7-489E-8977-4683C7C7E9A0}" destId="{41D14AA0-9751-4B60-B429-CA981F2D14B0}" srcOrd="0" destOrd="0" presId="urn:microsoft.com/office/officeart/2005/8/layout/hierarchy1"/>
    <dgm:cxn modelId="{EB3A17AE-BC71-48D1-A94A-BEBBF4A443AC}" type="presParOf" srcId="{DBB50238-DFF7-489E-8977-4683C7C7E9A0}" destId="{303F2D71-C04E-4E7D-B051-5B2234BF7849}" srcOrd="1" destOrd="0" presId="urn:microsoft.com/office/officeart/2005/8/layout/hierarchy1"/>
    <dgm:cxn modelId="{7D118623-B20D-4358-8B9E-9DD16866E05D}" type="presParOf" srcId="{303F2D71-C04E-4E7D-B051-5B2234BF7849}" destId="{EE209503-AE85-4FCD-91FD-86733E3EBDE0}" srcOrd="0" destOrd="0" presId="urn:microsoft.com/office/officeart/2005/8/layout/hierarchy1"/>
    <dgm:cxn modelId="{5DD2DBFA-ECF8-45F0-9551-6B6C2C532EC1}" type="presParOf" srcId="{EE209503-AE85-4FCD-91FD-86733E3EBDE0}" destId="{09155DFB-2DF7-4DDC-BF71-2F62242D65C9}" srcOrd="0" destOrd="0" presId="urn:microsoft.com/office/officeart/2005/8/layout/hierarchy1"/>
    <dgm:cxn modelId="{8C5EF7FC-37DF-4CD9-93CE-518C431EF3AB}" type="presParOf" srcId="{EE209503-AE85-4FCD-91FD-86733E3EBDE0}" destId="{F0D8697E-C7F4-4BB5-86E6-79C18E5D5079}" srcOrd="1" destOrd="0" presId="urn:microsoft.com/office/officeart/2005/8/layout/hierarchy1"/>
    <dgm:cxn modelId="{BD926E51-26C4-40F5-9D2F-BFEA52F56D9A}" type="presParOf" srcId="{303F2D71-C04E-4E7D-B051-5B2234BF7849}" destId="{EAA6807E-4783-4D0D-A69E-451F091DA9D2}" srcOrd="1" destOrd="0" presId="urn:microsoft.com/office/officeart/2005/8/layout/hierarchy1"/>
    <dgm:cxn modelId="{45693F09-EB67-4067-B1FC-3BA6C4242502}" type="presParOf" srcId="{DBB50238-DFF7-489E-8977-4683C7C7E9A0}" destId="{41451F04-E8F8-46E5-AF2B-5CBD1BCE0D9E}" srcOrd="2" destOrd="0" presId="urn:microsoft.com/office/officeart/2005/8/layout/hierarchy1"/>
    <dgm:cxn modelId="{2DCC8E29-527D-48EB-BCA0-59D47B380C3F}" type="presParOf" srcId="{DBB50238-DFF7-489E-8977-4683C7C7E9A0}" destId="{86743EE2-4A5D-4C92-A7A9-58DF64036EBE}" srcOrd="3" destOrd="0" presId="urn:microsoft.com/office/officeart/2005/8/layout/hierarchy1"/>
    <dgm:cxn modelId="{9BF3105C-740D-4085-B425-8BC17AF4B352}" type="presParOf" srcId="{86743EE2-4A5D-4C92-A7A9-58DF64036EBE}" destId="{A81BCFD1-4D4C-4619-A0D3-0E79523FD2D4}" srcOrd="0" destOrd="0" presId="urn:microsoft.com/office/officeart/2005/8/layout/hierarchy1"/>
    <dgm:cxn modelId="{176FB314-787C-4F9F-83AA-7435ACB60C0B}" type="presParOf" srcId="{A81BCFD1-4D4C-4619-A0D3-0E79523FD2D4}" destId="{40FDF516-F534-443F-9BA2-C41EB3735B49}" srcOrd="0" destOrd="0" presId="urn:microsoft.com/office/officeart/2005/8/layout/hierarchy1"/>
    <dgm:cxn modelId="{340E2CEE-B177-4526-8EFC-F0EBDA20B7F7}" type="presParOf" srcId="{A81BCFD1-4D4C-4619-A0D3-0E79523FD2D4}" destId="{B2C7EB72-F31E-43A7-B796-0180AD5C02B5}" srcOrd="1" destOrd="0" presId="urn:microsoft.com/office/officeart/2005/8/layout/hierarchy1"/>
    <dgm:cxn modelId="{0462662F-E1B1-4088-A999-D2B7B4158FCB}" type="presParOf" srcId="{86743EE2-4A5D-4C92-A7A9-58DF64036EBE}" destId="{2AEB7082-D322-46C2-A167-A2910EB3D052}" srcOrd="1" destOrd="0" presId="urn:microsoft.com/office/officeart/2005/8/layout/hierarchy1"/>
    <dgm:cxn modelId="{204EB497-75E0-49A0-A731-3F8F7385B7A9}" type="presParOf" srcId="{DBB50238-DFF7-489E-8977-4683C7C7E9A0}" destId="{352EAB82-BD32-4829-BA18-74A62790A457}" srcOrd="4" destOrd="0" presId="urn:microsoft.com/office/officeart/2005/8/layout/hierarchy1"/>
    <dgm:cxn modelId="{297CD675-09B7-4D11-85F7-475D274B8C99}" type="presParOf" srcId="{DBB50238-DFF7-489E-8977-4683C7C7E9A0}" destId="{136C693E-00DE-484E-92D2-364396E3A4EB}" srcOrd="5" destOrd="0" presId="urn:microsoft.com/office/officeart/2005/8/layout/hierarchy1"/>
    <dgm:cxn modelId="{C6F12FF6-962E-4DC6-8E34-0054A21EFBDD}" type="presParOf" srcId="{136C693E-00DE-484E-92D2-364396E3A4EB}" destId="{AAE51A5B-7072-47F7-AB23-612C3351ADC4}" srcOrd="0" destOrd="0" presId="urn:microsoft.com/office/officeart/2005/8/layout/hierarchy1"/>
    <dgm:cxn modelId="{6CF01C93-BDC0-4B04-B505-DB2933F58289}" type="presParOf" srcId="{AAE51A5B-7072-47F7-AB23-612C3351ADC4}" destId="{7702E5C1-FC34-4320-914C-0C4CA626675A}" srcOrd="0" destOrd="0" presId="urn:microsoft.com/office/officeart/2005/8/layout/hierarchy1"/>
    <dgm:cxn modelId="{D33699D5-24FB-4F5D-9E04-44472437A614}" type="presParOf" srcId="{AAE51A5B-7072-47F7-AB23-612C3351ADC4}" destId="{F535A616-2173-4D1A-A47D-9DDB69C223C8}" srcOrd="1" destOrd="0" presId="urn:microsoft.com/office/officeart/2005/8/layout/hierarchy1"/>
    <dgm:cxn modelId="{F1556E3A-F80F-4779-BAEC-94A81E4F7A34}" type="presParOf" srcId="{136C693E-00DE-484E-92D2-364396E3A4EB}" destId="{50BFA625-4C2C-41D3-988B-184E6E324B8E}" srcOrd="1" destOrd="0" presId="urn:microsoft.com/office/officeart/2005/8/layout/hierarchy1"/>
    <dgm:cxn modelId="{9E33541F-1665-44B2-965B-704610C9A78D}" type="presParOf" srcId="{DBB50238-DFF7-489E-8977-4683C7C7E9A0}" destId="{EBFE38C1-349F-4C36-B04D-116F6A0571A9}" srcOrd="6" destOrd="0" presId="urn:microsoft.com/office/officeart/2005/8/layout/hierarchy1"/>
    <dgm:cxn modelId="{E119EE95-49E7-498E-86BB-E29B7538DF2F}" type="presParOf" srcId="{DBB50238-DFF7-489E-8977-4683C7C7E9A0}" destId="{F18F9F06-57B2-4DD3-9D7A-22472F5CD96D}" srcOrd="7" destOrd="0" presId="urn:microsoft.com/office/officeart/2005/8/layout/hierarchy1"/>
    <dgm:cxn modelId="{1402D8A8-BBC5-4853-A05F-73C77F2C5FB2}" type="presParOf" srcId="{F18F9F06-57B2-4DD3-9D7A-22472F5CD96D}" destId="{D74E3BE6-209F-4A63-ADB2-99797845E25B}" srcOrd="0" destOrd="0" presId="urn:microsoft.com/office/officeart/2005/8/layout/hierarchy1"/>
    <dgm:cxn modelId="{E1C50931-7FB4-458A-8674-13DD9478A9FC}" type="presParOf" srcId="{D74E3BE6-209F-4A63-ADB2-99797845E25B}" destId="{49755E2D-FE05-4356-A236-B8E272679113}" srcOrd="0" destOrd="0" presId="urn:microsoft.com/office/officeart/2005/8/layout/hierarchy1"/>
    <dgm:cxn modelId="{099446BA-5FE6-48B0-87BA-A30592175C71}" type="presParOf" srcId="{D74E3BE6-209F-4A63-ADB2-99797845E25B}" destId="{A20410BC-EBC7-4A15-8AD7-6803FE87ECB1}" srcOrd="1" destOrd="0" presId="urn:microsoft.com/office/officeart/2005/8/layout/hierarchy1"/>
    <dgm:cxn modelId="{F90959E5-734E-4B10-9F3C-1B8C44D2CB9F}" type="presParOf" srcId="{F18F9F06-57B2-4DD3-9D7A-22472F5CD96D}" destId="{ED5A14A7-643A-4185-8BEC-712BBE172287}" srcOrd="1" destOrd="0" presId="urn:microsoft.com/office/officeart/2005/8/layout/hierarchy1"/>
    <dgm:cxn modelId="{7B2729B6-3AE3-47AC-9ABE-2BC19884FE25}" type="presParOf" srcId="{DBB50238-DFF7-489E-8977-4683C7C7E9A0}" destId="{51339CD7-1A0B-4BBA-97B9-D9A32988DD98}" srcOrd="8" destOrd="0" presId="urn:microsoft.com/office/officeart/2005/8/layout/hierarchy1"/>
    <dgm:cxn modelId="{BADF9C5D-3937-4C2B-B278-64FB46E53AB2}" type="presParOf" srcId="{DBB50238-DFF7-489E-8977-4683C7C7E9A0}" destId="{F1D2126D-2258-4AC2-ADCE-B9D94E9D9804}" srcOrd="9" destOrd="0" presId="urn:microsoft.com/office/officeart/2005/8/layout/hierarchy1"/>
    <dgm:cxn modelId="{1CEB5804-E0F2-439A-B2AB-7CEE278BB71E}" type="presParOf" srcId="{F1D2126D-2258-4AC2-ADCE-B9D94E9D9804}" destId="{13F73181-D0C0-4446-A88C-8771CF11CF94}" srcOrd="0" destOrd="0" presId="urn:microsoft.com/office/officeart/2005/8/layout/hierarchy1"/>
    <dgm:cxn modelId="{24F270DE-77DC-4173-9211-9BF9ADB1BEFB}" type="presParOf" srcId="{13F73181-D0C0-4446-A88C-8771CF11CF94}" destId="{13CF10FE-4C07-461D-9B8F-D8DF5B146E01}" srcOrd="0" destOrd="0" presId="urn:microsoft.com/office/officeart/2005/8/layout/hierarchy1"/>
    <dgm:cxn modelId="{A7CF6966-6E8E-48BF-B0DF-4CC9A1005254}" type="presParOf" srcId="{13F73181-D0C0-4446-A88C-8771CF11CF94}" destId="{4A9016ED-E94B-485A-A90E-38AC20E3DAB1}" srcOrd="1" destOrd="0" presId="urn:microsoft.com/office/officeart/2005/8/layout/hierarchy1"/>
    <dgm:cxn modelId="{9B0799A3-B1BB-42E5-8027-2E6932187460}" type="presParOf" srcId="{F1D2126D-2258-4AC2-ADCE-B9D94E9D9804}" destId="{3DDCE156-6064-47AC-8ACB-3FDE90CC176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81B0A10-57BA-4885-90C9-477E7C788735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BF5D393-8083-48C1-A8C7-54BC55042A8A}">
      <dgm:prSet phldrT="[Text]"/>
      <dgm:spPr/>
      <dgm:t>
        <a:bodyPr/>
        <a:lstStyle/>
        <a:p>
          <a:pPr algn="ctr"/>
          <a:r>
            <a:rPr lang="en-US" dirty="0" smtClean="0"/>
            <a:t>Class</a:t>
          </a:r>
          <a:endParaRPr lang="en-US" dirty="0"/>
        </a:p>
      </dgm:t>
    </dgm:pt>
    <dgm:pt modelId="{1A930871-8EC1-4DB5-BFC4-4909DE0F0F02}" type="parTrans" cxnId="{EB8042A3-0D22-4CC2-9F73-B131842964BF}">
      <dgm:prSet/>
      <dgm:spPr/>
      <dgm:t>
        <a:bodyPr/>
        <a:lstStyle/>
        <a:p>
          <a:pPr algn="ctr"/>
          <a:endParaRPr lang="en-US"/>
        </a:p>
      </dgm:t>
    </dgm:pt>
    <dgm:pt modelId="{CA36C676-39C3-4ECE-833C-6A82D286B494}" type="sibTrans" cxnId="{EB8042A3-0D22-4CC2-9F73-B131842964BF}">
      <dgm:prSet/>
      <dgm:spPr/>
      <dgm:t>
        <a:bodyPr/>
        <a:lstStyle/>
        <a:p>
          <a:pPr algn="ctr"/>
          <a:endParaRPr lang="en-US"/>
        </a:p>
      </dgm:t>
    </dgm:pt>
    <dgm:pt modelId="{8D05A0EF-6849-4C26-A386-7F138F5ECF42}">
      <dgm:prSet phldrT="[Text]"/>
      <dgm:spPr/>
      <dgm:t>
        <a:bodyPr/>
        <a:lstStyle/>
        <a:p>
          <a:pPr algn="ctr"/>
          <a:r>
            <a:rPr lang="en-US" dirty="0" smtClean="0"/>
            <a:t>Q_OBJECT</a:t>
          </a:r>
          <a:endParaRPr lang="en-US" dirty="0"/>
        </a:p>
      </dgm:t>
    </dgm:pt>
    <dgm:pt modelId="{DBDB9FCC-0395-47C5-82CE-8418EEC3F9AF}" type="parTrans" cxnId="{FC1A8360-6CE1-4C8F-835D-1B5E88ACB2EA}">
      <dgm:prSet/>
      <dgm:spPr/>
      <dgm:t>
        <a:bodyPr/>
        <a:lstStyle/>
        <a:p>
          <a:pPr algn="ctr"/>
          <a:endParaRPr lang="en-US"/>
        </a:p>
      </dgm:t>
    </dgm:pt>
    <dgm:pt modelId="{BC091C65-50BF-4C3E-A499-1FF89019D452}" type="sibTrans" cxnId="{FC1A8360-6CE1-4C8F-835D-1B5E88ACB2EA}">
      <dgm:prSet/>
      <dgm:spPr/>
      <dgm:t>
        <a:bodyPr/>
        <a:lstStyle/>
        <a:p>
          <a:pPr algn="ctr"/>
          <a:endParaRPr lang="en-US"/>
        </a:p>
      </dgm:t>
    </dgm:pt>
    <dgm:pt modelId="{A8D99E57-564A-48BA-B361-9A300886829E}">
      <dgm:prSet phldrT="[Text]"/>
      <dgm:spPr/>
      <dgm:t>
        <a:bodyPr/>
        <a:lstStyle/>
        <a:p>
          <a:pPr algn="ctr"/>
          <a:r>
            <a:rPr lang="en-US" dirty="0" smtClean="0"/>
            <a:t>Q_PROPERTY</a:t>
          </a:r>
          <a:endParaRPr lang="en-US" dirty="0"/>
        </a:p>
      </dgm:t>
    </dgm:pt>
    <dgm:pt modelId="{AA64A4F1-821D-4CF6-8958-65F134E1FC5E}" type="parTrans" cxnId="{9C671456-C527-4F5C-A91A-387F529E5240}">
      <dgm:prSet/>
      <dgm:spPr/>
      <dgm:t>
        <a:bodyPr/>
        <a:lstStyle/>
        <a:p>
          <a:pPr algn="ctr"/>
          <a:endParaRPr lang="en-US"/>
        </a:p>
      </dgm:t>
    </dgm:pt>
    <dgm:pt modelId="{80D4A771-6D68-494E-8714-4D9564DF6AC5}" type="sibTrans" cxnId="{9C671456-C527-4F5C-A91A-387F529E5240}">
      <dgm:prSet/>
      <dgm:spPr/>
      <dgm:t>
        <a:bodyPr/>
        <a:lstStyle/>
        <a:p>
          <a:pPr algn="ctr"/>
          <a:endParaRPr lang="en-US"/>
        </a:p>
      </dgm:t>
    </dgm:pt>
    <dgm:pt modelId="{3A5F013C-633B-4589-ABE8-9C8049630737}">
      <dgm:prSet phldrT="[Text]"/>
      <dgm:spPr/>
      <dgm:t>
        <a:bodyPr/>
        <a:lstStyle/>
        <a:p>
          <a:pPr algn="ctr"/>
          <a:r>
            <a:rPr lang="en-US" dirty="0" smtClean="0"/>
            <a:t>Signals</a:t>
          </a:r>
          <a:endParaRPr lang="en-US" dirty="0"/>
        </a:p>
      </dgm:t>
    </dgm:pt>
    <dgm:pt modelId="{5BB7F8BD-E509-40D9-8194-0AF601CFECAF}" type="parTrans" cxnId="{743A7D70-63D6-434E-9D73-78FEFE211EEC}">
      <dgm:prSet/>
      <dgm:spPr/>
      <dgm:t>
        <a:bodyPr/>
        <a:lstStyle/>
        <a:p>
          <a:pPr algn="ctr"/>
          <a:endParaRPr lang="en-US"/>
        </a:p>
      </dgm:t>
    </dgm:pt>
    <dgm:pt modelId="{A00A0DDA-2836-415A-97CA-6FF192E3002A}" type="sibTrans" cxnId="{743A7D70-63D6-434E-9D73-78FEFE211EEC}">
      <dgm:prSet/>
      <dgm:spPr/>
      <dgm:t>
        <a:bodyPr/>
        <a:lstStyle/>
        <a:p>
          <a:pPr algn="ctr"/>
          <a:endParaRPr lang="en-US"/>
        </a:p>
      </dgm:t>
    </dgm:pt>
    <dgm:pt modelId="{6126BEBF-DB29-474F-93CC-9BC91FDEF37B}">
      <dgm:prSet phldrT="[Text]"/>
      <dgm:spPr/>
      <dgm:t>
        <a:bodyPr/>
        <a:lstStyle/>
        <a:p>
          <a:pPr algn="ctr"/>
          <a:r>
            <a:rPr lang="en-US" dirty="0" smtClean="0"/>
            <a:t>Property name</a:t>
          </a:r>
          <a:endParaRPr lang="en-US" dirty="0"/>
        </a:p>
      </dgm:t>
    </dgm:pt>
    <dgm:pt modelId="{A728E674-237F-46FE-B117-A5E61F662023}" type="parTrans" cxnId="{81639CA3-03AB-437D-9F11-2A653492138F}">
      <dgm:prSet/>
      <dgm:spPr/>
      <dgm:t>
        <a:bodyPr/>
        <a:lstStyle/>
        <a:p>
          <a:endParaRPr lang="en-US"/>
        </a:p>
      </dgm:t>
    </dgm:pt>
    <dgm:pt modelId="{042030FF-3D3A-4D75-A94C-794E56DD870B}" type="sibTrans" cxnId="{81639CA3-03AB-437D-9F11-2A653492138F}">
      <dgm:prSet/>
      <dgm:spPr/>
      <dgm:t>
        <a:bodyPr/>
        <a:lstStyle/>
        <a:p>
          <a:endParaRPr lang="en-US"/>
        </a:p>
      </dgm:t>
    </dgm:pt>
    <dgm:pt modelId="{C6CFB71E-FA0F-45E6-A21C-BF03B323FE8A}">
      <dgm:prSet phldrT="[Text]"/>
      <dgm:spPr/>
      <dgm:t>
        <a:bodyPr/>
        <a:lstStyle/>
        <a:p>
          <a:pPr algn="ctr"/>
          <a:r>
            <a:rPr lang="en-US" dirty="0" smtClean="0"/>
            <a:t>Read</a:t>
          </a:r>
          <a:endParaRPr lang="en-US" dirty="0"/>
        </a:p>
      </dgm:t>
    </dgm:pt>
    <dgm:pt modelId="{4B1C2106-7B97-4EBC-872F-63647C773261}" type="parTrans" cxnId="{D550238F-EFB0-4673-BD5E-9E0C6FB25976}">
      <dgm:prSet/>
      <dgm:spPr/>
      <dgm:t>
        <a:bodyPr/>
        <a:lstStyle/>
        <a:p>
          <a:endParaRPr lang="en-US"/>
        </a:p>
      </dgm:t>
    </dgm:pt>
    <dgm:pt modelId="{EC54130F-52E3-4159-9A2F-7AADABA42B1C}" type="sibTrans" cxnId="{D550238F-EFB0-4673-BD5E-9E0C6FB25976}">
      <dgm:prSet/>
      <dgm:spPr/>
      <dgm:t>
        <a:bodyPr/>
        <a:lstStyle/>
        <a:p>
          <a:endParaRPr lang="en-US"/>
        </a:p>
      </dgm:t>
    </dgm:pt>
    <dgm:pt modelId="{648693E2-CDD9-4CF0-8EC3-1B289EA77341}">
      <dgm:prSet phldrT="[Text]"/>
      <dgm:spPr/>
      <dgm:t>
        <a:bodyPr/>
        <a:lstStyle/>
        <a:p>
          <a:pPr algn="ctr"/>
          <a:r>
            <a:rPr lang="en-US" dirty="0" smtClean="0"/>
            <a:t>Write</a:t>
          </a:r>
          <a:endParaRPr lang="en-US" dirty="0"/>
        </a:p>
      </dgm:t>
    </dgm:pt>
    <dgm:pt modelId="{96921BC2-0F62-461F-B098-B84D22B0B0B4}" type="parTrans" cxnId="{2BF4D561-05B4-4383-B7B7-8B20E50610B0}">
      <dgm:prSet/>
      <dgm:spPr/>
      <dgm:t>
        <a:bodyPr/>
        <a:lstStyle/>
        <a:p>
          <a:endParaRPr lang="en-US"/>
        </a:p>
      </dgm:t>
    </dgm:pt>
    <dgm:pt modelId="{97B74E1F-E7AE-4F0C-A9DF-C3AE343BBEB7}" type="sibTrans" cxnId="{2BF4D561-05B4-4383-B7B7-8B20E50610B0}">
      <dgm:prSet/>
      <dgm:spPr/>
      <dgm:t>
        <a:bodyPr/>
        <a:lstStyle/>
        <a:p>
          <a:endParaRPr lang="en-US"/>
        </a:p>
      </dgm:t>
    </dgm:pt>
    <dgm:pt modelId="{D584D738-B8DD-4CDE-91DD-76CF80A0DCF3}">
      <dgm:prSet phldrT="[Text]"/>
      <dgm:spPr/>
      <dgm:t>
        <a:bodyPr/>
        <a:lstStyle/>
        <a:p>
          <a:pPr algn="ctr"/>
          <a:r>
            <a:rPr lang="en-US" dirty="0" smtClean="0"/>
            <a:t>Notify</a:t>
          </a:r>
          <a:endParaRPr lang="en-US" dirty="0"/>
        </a:p>
      </dgm:t>
    </dgm:pt>
    <dgm:pt modelId="{E16B67B0-6F1A-4834-9609-7F413EA02936}" type="parTrans" cxnId="{6A68779B-F367-4D86-AFD8-6D6BA29F003C}">
      <dgm:prSet/>
      <dgm:spPr/>
      <dgm:t>
        <a:bodyPr/>
        <a:lstStyle/>
        <a:p>
          <a:endParaRPr lang="en-US"/>
        </a:p>
      </dgm:t>
    </dgm:pt>
    <dgm:pt modelId="{D24AB58E-1527-4FD3-8677-B45334969C84}" type="sibTrans" cxnId="{6A68779B-F367-4D86-AFD8-6D6BA29F003C}">
      <dgm:prSet/>
      <dgm:spPr/>
      <dgm:t>
        <a:bodyPr/>
        <a:lstStyle/>
        <a:p>
          <a:endParaRPr lang="en-US"/>
        </a:p>
      </dgm:t>
    </dgm:pt>
    <dgm:pt modelId="{83E2F23D-4B83-4494-8AEA-FBBB25FC5F73}">
      <dgm:prSet phldrT="[Text]"/>
      <dgm:spPr/>
      <dgm:t>
        <a:bodyPr/>
        <a:lstStyle/>
        <a:p>
          <a:pPr algn="ctr"/>
          <a:r>
            <a:rPr lang="en-US" dirty="0" smtClean="0"/>
            <a:t>Slots</a:t>
          </a:r>
          <a:endParaRPr lang="en-US" dirty="0"/>
        </a:p>
      </dgm:t>
    </dgm:pt>
    <dgm:pt modelId="{72003DB4-DE68-4D72-A017-A20D7148AB0E}" type="parTrans" cxnId="{4DF29E3E-21AE-4625-BD07-AE6FB55A970E}">
      <dgm:prSet/>
      <dgm:spPr/>
      <dgm:t>
        <a:bodyPr/>
        <a:lstStyle/>
        <a:p>
          <a:endParaRPr lang="en-US"/>
        </a:p>
      </dgm:t>
    </dgm:pt>
    <dgm:pt modelId="{60B0947B-8B0E-4191-BBC3-2E0A4C39D0AB}" type="sibTrans" cxnId="{4DF29E3E-21AE-4625-BD07-AE6FB55A970E}">
      <dgm:prSet/>
      <dgm:spPr/>
      <dgm:t>
        <a:bodyPr/>
        <a:lstStyle/>
        <a:p>
          <a:endParaRPr lang="en-US"/>
        </a:p>
      </dgm:t>
    </dgm:pt>
    <dgm:pt modelId="{580BB649-9696-4F79-AFB1-50EDDE2CC4EB}" type="pres">
      <dgm:prSet presAssocID="{E81B0A10-57BA-4885-90C9-477E7C78873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5F6BE7B-D604-4B79-B431-B853BACE976C}" type="pres">
      <dgm:prSet presAssocID="{CBF5D393-8083-48C1-A8C7-54BC55042A8A}" presName="hierRoot1" presStyleCnt="0"/>
      <dgm:spPr/>
    </dgm:pt>
    <dgm:pt modelId="{D28DAB2A-B21B-41D1-BF29-541318B4AF72}" type="pres">
      <dgm:prSet presAssocID="{CBF5D393-8083-48C1-A8C7-54BC55042A8A}" presName="composite" presStyleCnt="0"/>
      <dgm:spPr/>
    </dgm:pt>
    <dgm:pt modelId="{870A0505-9BC8-4C3F-A454-BF16A89DF1A7}" type="pres">
      <dgm:prSet presAssocID="{CBF5D393-8083-48C1-A8C7-54BC55042A8A}" presName="background" presStyleLbl="node0" presStyleIdx="0" presStyleCnt="1"/>
      <dgm:spPr/>
    </dgm:pt>
    <dgm:pt modelId="{25B7FB6A-CD09-4498-8658-29307E000EBE}" type="pres">
      <dgm:prSet presAssocID="{CBF5D393-8083-48C1-A8C7-54BC55042A8A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BB50238-DFF7-489E-8977-4683C7C7E9A0}" type="pres">
      <dgm:prSet presAssocID="{CBF5D393-8083-48C1-A8C7-54BC55042A8A}" presName="hierChild2" presStyleCnt="0"/>
      <dgm:spPr/>
    </dgm:pt>
    <dgm:pt modelId="{41D14AA0-9751-4B60-B429-CA981F2D14B0}" type="pres">
      <dgm:prSet presAssocID="{DBDB9FCC-0395-47C5-82CE-8418EEC3F9AF}" presName="Name10" presStyleLbl="parChTrans1D2" presStyleIdx="0" presStyleCnt="4"/>
      <dgm:spPr/>
    </dgm:pt>
    <dgm:pt modelId="{303F2D71-C04E-4E7D-B051-5B2234BF7849}" type="pres">
      <dgm:prSet presAssocID="{8D05A0EF-6849-4C26-A386-7F138F5ECF42}" presName="hierRoot2" presStyleCnt="0"/>
      <dgm:spPr/>
    </dgm:pt>
    <dgm:pt modelId="{EE209503-AE85-4FCD-91FD-86733E3EBDE0}" type="pres">
      <dgm:prSet presAssocID="{8D05A0EF-6849-4C26-A386-7F138F5ECF42}" presName="composite2" presStyleCnt="0"/>
      <dgm:spPr/>
    </dgm:pt>
    <dgm:pt modelId="{09155DFB-2DF7-4DDC-BF71-2F62242D65C9}" type="pres">
      <dgm:prSet presAssocID="{8D05A0EF-6849-4C26-A386-7F138F5ECF42}" presName="background2" presStyleLbl="node2" presStyleIdx="0" presStyleCnt="4"/>
      <dgm:spPr/>
    </dgm:pt>
    <dgm:pt modelId="{F0D8697E-C7F4-4BB5-86E6-79C18E5D5079}" type="pres">
      <dgm:prSet presAssocID="{8D05A0EF-6849-4C26-A386-7F138F5ECF42}" presName="text2" presStyleLbl="fgAcc2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AA6807E-4783-4D0D-A69E-451F091DA9D2}" type="pres">
      <dgm:prSet presAssocID="{8D05A0EF-6849-4C26-A386-7F138F5ECF42}" presName="hierChild3" presStyleCnt="0"/>
      <dgm:spPr/>
    </dgm:pt>
    <dgm:pt modelId="{41451F04-E8F8-46E5-AF2B-5CBD1BCE0D9E}" type="pres">
      <dgm:prSet presAssocID="{AA64A4F1-821D-4CF6-8958-65F134E1FC5E}" presName="Name10" presStyleLbl="parChTrans1D2" presStyleIdx="1" presStyleCnt="4"/>
      <dgm:spPr/>
    </dgm:pt>
    <dgm:pt modelId="{86743EE2-4A5D-4C92-A7A9-58DF64036EBE}" type="pres">
      <dgm:prSet presAssocID="{A8D99E57-564A-48BA-B361-9A300886829E}" presName="hierRoot2" presStyleCnt="0"/>
      <dgm:spPr/>
    </dgm:pt>
    <dgm:pt modelId="{A81BCFD1-4D4C-4619-A0D3-0E79523FD2D4}" type="pres">
      <dgm:prSet presAssocID="{A8D99E57-564A-48BA-B361-9A300886829E}" presName="composite2" presStyleCnt="0"/>
      <dgm:spPr/>
    </dgm:pt>
    <dgm:pt modelId="{40FDF516-F534-443F-9BA2-C41EB3735B49}" type="pres">
      <dgm:prSet presAssocID="{A8D99E57-564A-48BA-B361-9A300886829E}" presName="background2" presStyleLbl="node2" presStyleIdx="1" presStyleCnt="4"/>
      <dgm:spPr/>
    </dgm:pt>
    <dgm:pt modelId="{B2C7EB72-F31E-43A7-B796-0180AD5C02B5}" type="pres">
      <dgm:prSet presAssocID="{A8D99E57-564A-48BA-B361-9A300886829E}" presName="text2" presStyleLbl="fgAcc2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AEB7082-D322-46C2-A167-A2910EB3D052}" type="pres">
      <dgm:prSet presAssocID="{A8D99E57-564A-48BA-B361-9A300886829E}" presName="hierChild3" presStyleCnt="0"/>
      <dgm:spPr/>
    </dgm:pt>
    <dgm:pt modelId="{346446D6-7A06-401E-BDE1-C904E2D2CE47}" type="pres">
      <dgm:prSet presAssocID="{A728E674-237F-46FE-B117-A5E61F662023}" presName="Name17" presStyleLbl="parChTrans1D3" presStyleIdx="0" presStyleCnt="4"/>
      <dgm:spPr/>
    </dgm:pt>
    <dgm:pt modelId="{A421E480-05DB-4047-9643-757E1682E3C8}" type="pres">
      <dgm:prSet presAssocID="{6126BEBF-DB29-474F-93CC-9BC91FDEF37B}" presName="hierRoot3" presStyleCnt="0"/>
      <dgm:spPr/>
    </dgm:pt>
    <dgm:pt modelId="{37583085-9FCF-4966-907A-6DAB34525EA2}" type="pres">
      <dgm:prSet presAssocID="{6126BEBF-DB29-474F-93CC-9BC91FDEF37B}" presName="composite3" presStyleCnt="0"/>
      <dgm:spPr/>
    </dgm:pt>
    <dgm:pt modelId="{C86CC79D-7D57-4207-9A3A-54C715F4D565}" type="pres">
      <dgm:prSet presAssocID="{6126BEBF-DB29-474F-93CC-9BC91FDEF37B}" presName="background3" presStyleLbl="node3" presStyleIdx="0" presStyleCnt="4"/>
      <dgm:spPr/>
    </dgm:pt>
    <dgm:pt modelId="{5EC98DB7-7813-4862-80AA-42C24040C2B6}" type="pres">
      <dgm:prSet presAssocID="{6126BEBF-DB29-474F-93CC-9BC91FDEF37B}" presName="text3" presStyleLbl="fgAcc3" presStyleIdx="0" presStyleCnt="4" custScaleX="91326" custScaleY="5928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D945D45-2319-4EFF-9A01-10099777CF84}" type="pres">
      <dgm:prSet presAssocID="{6126BEBF-DB29-474F-93CC-9BC91FDEF37B}" presName="hierChild4" presStyleCnt="0"/>
      <dgm:spPr/>
    </dgm:pt>
    <dgm:pt modelId="{D642AC3F-C726-4D05-8859-6B86604668AC}" type="pres">
      <dgm:prSet presAssocID="{4B1C2106-7B97-4EBC-872F-63647C773261}" presName="Name17" presStyleLbl="parChTrans1D3" presStyleIdx="1" presStyleCnt="4"/>
      <dgm:spPr/>
    </dgm:pt>
    <dgm:pt modelId="{6F86213B-335E-4A96-BFC9-0A3F51E77E2B}" type="pres">
      <dgm:prSet presAssocID="{C6CFB71E-FA0F-45E6-A21C-BF03B323FE8A}" presName="hierRoot3" presStyleCnt="0"/>
      <dgm:spPr/>
    </dgm:pt>
    <dgm:pt modelId="{0CF17B2C-8041-4A7E-9522-6F262189EC20}" type="pres">
      <dgm:prSet presAssocID="{C6CFB71E-FA0F-45E6-A21C-BF03B323FE8A}" presName="composite3" presStyleCnt="0"/>
      <dgm:spPr/>
    </dgm:pt>
    <dgm:pt modelId="{F548E4B0-2D3A-4205-BF27-08EEF52F687A}" type="pres">
      <dgm:prSet presAssocID="{C6CFB71E-FA0F-45E6-A21C-BF03B323FE8A}" presName="background3" presStyleLbl="node3" presStyleIdx="1" presStyleCnt="4"/>
      <dgm:spPr/>
    </dgm:pt>
    <dgm:pt modelId="{92337127-8549-4E13-BABA-545E5D88BE84}" type="pres">
      <dgm:prSet presAssocID="{C6CFB71E-FA0F-45E6-A21C-BF03B323FE8A}" presName="text3" presStyleLbl="fgAcc3" presStyleIdx="1" presStyleCnt="4" custScaleX="91326" custScaleY="5928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6D52EEC-2A21-4C13-9E08-29B0F4C9E097}" type="pres">
      <dgm:prSet presAssocID="{C6CFB71E-FA0F-45E6-A21C-BF03B323FE8A}" presName="hierChild4" presStyleCnt="0"/>
      <dgm:spPr/>
    </dgm:pt>
    <dgm:pt modelId="{9EDE34A3-B23B-4E49-8BC5-5BF06515B560}" type="pres">
      <dgm:prSet presAssocID="{96921BC2-0F62-461F-B098-B84D22B0B0B4}" presName="Name17" presStyleLbl="parChTrans1D3" presStyleIdx="2" presStyleCnt="4"/>
      <dgm:spPr/>
    </dgm:pt>
    <dgm:pt modelId="{921527B2-40DE-4445-81F6-16662A5AB6D9}" type="pres">
      <dgm:prSet presAssocID="{648693E2-CDD9-4CF0-8EC3-1B289EA77341}" presName="hierRoot3" presStyleCnt="0"/>
      <dgm:spPr/>
    </dgm:pt>
    <dgm:pt modelId="{78508A23-6BBC-4636-8053-545C636AF4E7}" type="pres">
      <dgm:prSet presAssocID="{648693E2-CDD9-4CF0-8EC3-1B289EA77341}" presName="composite3" presStyleCnt="0"/>
      <dgm:spPr/>
    </dgm:pt>
    <dgm:pt modelId="{FE98F6B3-D549-41A1-81F8-DB9F9B041620}" type="pres">
      <dgm:prSet presAssocID="{648693E2-CDD9-4CF0-8EC3-1B289EA77341}" presName="background3" presStyleLbl="node3" presStyleIdx="2" presStyleCnt="4"/>
      <dgm:spPr/>
    </dgm:pt>
    <dgm:pt modelId="{8E60ACF3-040C-402F-8A13-0EE35BC53BE1}" type="pres">
      <dgm:prSet presAssocID="{648693E2-CDD9-4CF0-8EC3-1B289EA77341}" presName="text3" presStyleLbl="fgAcc3" presStyleIdx="2" presStyleCnt="4" custScaleX="91326" custScaleY="5928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518C3FD-64A7-42DE-BEA6-8CC44FC2A3D7}" type="pres">
      <dgm:prSet presAssocID="{648693E2-CDD9-4CF0-8EC3-1B289EA77341}" presName="hierChild4" presStyleCnt="0"/>
      <dgm:spPr/>
    </dgm:pt>
    <dgm:pt modelId="{1D029560-FE77-4950-89EB-DFAC5575AABD}" type="pres">
      <dgm:prSet presAssocID="{E16B67B0-6F1A-4834-9609-7F413EA02936}" presName="Name17" presStyleLbl="parChTrans1D3" presStyleIdx="3" presStyleCnt="4"/>
      <dgm:spPr/>
    </dgm:pt>
    <dgm:pt modelId="{41DD9502-ECBD-48AA-ABA2-2CE0D088E907}" type="pres">
      <dgm:prSet presAssocID="{D584D738-B8DD-4CDE-91DD-76CF80A0DCF3}" presName="hierRoot3" presStyleCnt="0"/>
      <dgm:spPr/>
    </dgm:pt>
    <dgm:pt modelId="{F8899CC3-1D29-4B6A-93E8-7618979A69B4}" type="pres">
      <dgm:prSet presAssocID="{D584D738-B8DD-4CDE-91DD-76CF80A0DCF3}" presName="composite3" presStyleCnt="0"/>
      <dgm:spPr/>
    </dgm:pt>
    <dgm:pt modelId="{2C9FB292-5BEA-45F4-B597-95A773493E02}" type="pres">
      <dgm:prSet presAssocID="{D584D738-B8DD-4CDE-91DD-76CF80A0DCF3}" presName="background3" presStyleLbl="node3" presStyleIdx="3" presStyleCnt="4"/>
      <dgm:spPr/>
    </dgm:pt>
    <dgm:pt modelId="{CE66FD95-AE2A-4651-BECC-F807F7100BBB}" type="pres">
      <dgm:prSet presAssocID="{D584D738-B8DD-4CDE-91DD-76CF80A0DCF3}" presName="text3" presStyleLbl="fgAcc3" presStyleIdx="3" presStyleCnt="4" custScaleX="91326" custScaleY="5928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FF1AE14-D828-4234-AD7C-CDCCFB0F9F85}" type="pres">
      <dgm:prSet presAssocID="{D584D738-B8DD-4CDE-91DD-76CF80A0DCF3}" presName="hierChild4" presStyleCnt="0"/>
      <dgm:spPr/>
    </dgm:pt>
    <dgm:pt modelId="{352EAB82-BD32-4829-BA18-74A62790A457}" type="pres">
      <dgm:prSet presAssocID="{5BB7F8BD-E509-40D9-8194-0AF601CFECAF}" presName="Name10" presStyleLbl="parChTrans1D2" presStyleIdx="2" presStyleCnt="4"/>
      <dgm:spPr/>
    </dgm:pt>
    <dgm:pt modelId="{136C693E-00DE-484E-92D2-364396E3A4EB}" type="pres">
      <dgm:prSet presAssocID="{3A5F013C-633B-4589-ABE8-9C8049630737}" presName="hierRoot2" presStyleCnt="0"/>
      <dgm:spPr/>
    </dgm:pt>
    <dgm:pt modelId="{AAE51A5B-7072-47F7-AB23-612C3351ADC4}" type="pres">
      <dgm:prSet presAssocID="{3A5F013C-633B-4589-ABE8-9C8049630737}" presName="composite2" presStyleCnt="0"/>
      <dgm:spPr/>
    </dgm:pt>
    <dgm:pt modelId="{7702E5C1-FC34-4320-914C-0C4CA626675A}" type="pres">
      <dgm:prSet presAssocID="{3A5F013C-633B-4589-ABE8-9C8049630737}" presName="background2" presStyleLbl="node2" presStyleIdx="2" presStyleCnt="4"/>
      <dgm:spPr/>
    </dgm:pt>
    <dgm:pt modelId="{F535A616-2173-4D1A-A47D-9DDB69C223C8}" type="pres">
      <dgm:prSet presAssocID="{3A5F013C-633B-4589-ABE8-9C8049630737}" presName="text2" presStyleLbl="fgAcc2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0BFA625-4C2C-41D3-988B-184E6E324B8E}" type="pres">
      <dgm:prSet presAssocID="{3A5F013C-633B-4589-ABE8-9C8049630737}" presName="hierChild3" presStyleCnt="0"/>
      <dgm:spPr/>
    </dgm:pt>
    <dgm:pt modelId="{E52750B4-F2EB-4679-BCA6-26A1A847467D}" type="pres">
      <dgm:prSet presAssocID="{72003DB4-DE68-4D72-A017-A20D7148AB0E}" presName="Name10" presStyleLbl="parChTrans1D2" presStyleIdx="3" presStyleCnt="4"/>
      <dgm:spPr/>
    </dgm:pt>
    <dgm:pt modelId="{E2A3A55C-12B3-4A3B-B862-50C846F3AAA9}" type="pres">
      <dgm:prSet presAssocID="{83E2F23D-4B83-4494-8AEA-FBBB25FC5F73}" presName="hierRoot2" presStyleCnt="0"/>
      <dgm:spPr/>
    </dgm:pt>
    <dgm:pt modelId="{6E577514-0EAE-4A8D-930E-ABA2E2C21085}" type="pres">
      <dgm:prSet presAssocID="{83E2F23D-4B83-4494-8AEA-FBBB25FC5F73}" presName="composite2" presStyleCnt="0"/>
      <dgm:spPr/>
    </dgm:pt>
    <dgm:pt modelId="{D0BF5BD7-7A04-484D-A424-C9ABED8547D8}" type="pres">
      <dgm:prSet presAssocID="{83E2F23D-4B83-4494-8AEA-FBBB25FC5F73}" presName="background2" presStyleLbl="node2" presStyleIdx="3" presStyleCnt="4"/>
      <dgm:spPr/>
    </dgm:pt>
    <dgm:pt modelId="{2434C810-700C-4D8B-AC9E-35046989BB30}" type="pres">
      <dgm:prSet presAssocID="{83E2F23D-4B83-4494-8AEA-FBBB25FC5F73}" presName="text2" presStyleLbl="fgAcc2" presStyleIdx="3" presStyleCnt="4">
        <dgm:presLayoutVars>
          <dgm:chPref val="3"/>
        </dgm:presLayoutVars>
      </dgm:prSet>
      <dgm:spPr/>
    </dgm:pt>
    <dgm:pt modelId="{E2BB132B-C30B-4098-ACE4-B4AD8D93D321}" type="pres">
      <dgm:prSet presAssocID="{83E2F23D-4B83-4494-8AEA-FBBB25FC5F73}" presName="hierChild3" presStyleCnt="0"/>
      <dgm:spPr/>
    </dgm:pt>
  </dgm:ptLst>
  <dgm:cxnLst>
    <dgm:cxn modelId="{AA4DCAFE-07E6-4168-B4F2-18E35ECD31C7}" type="presOf" srcId="{6126BEBF-DB29-474F-93CC-9BC91FDEF37B}" destId="{5EC98DB7-7813-4862-80AA-42C24040C2B6}" srcOrd="0" destOrd="0" presId="urn:microsoft.com/office/officeart/2005/8/layout/hierarchy1"/>
    <dgm:cxn modelId="{FC1A8360-6CE1-4C8F-835D-1B5E88ACB2EA}" srcId="{CBF5D393-8083-48C1-A8C7-54BC55042A8A}" destId="{8D05A0EF-6849-4C26-A386-7F138F5ECF42}" srcOrd="0" destOrd="0" parTransId="{DBDB9FCC-0395-47C5-82CE-8418EEC3F9AF}" sibTransId="{BC091C65-50BF-4C3E-A499-1FF89019D452}"/>
    <dgm:cxn modelId="{01190030-4DA8-41A2-B1CE-62FD1ECBBE92}" type="presOf" srcId="{83E2F23D-4B83-4494-8AEA-FBBB25FC5F73}" destId="{2434C810-700C-4D8B-AC9E-35046989BB30}" srcOrd="0" destOrd="0" presId="urn:microsoft.com/office/officeart/2005/8/layout/hierarchy1"/>
    <dgm:cxn modelId="{B094AA37-ED81-4730-9364-F8FE444E8CA2}" type="presOf" srcId="{648693E2-CDD9-4CF0-8EC3-1B289EA77341}" destId="{8E60ACF3-040C-402F-8A13-0EE35BC53BE1}" srcOrd="0" destOrd="0" presId="urn:microsoft.com/office/officeart/2005/8/layout/hierarchy1"/>
    <dgm:cxn modelId="{CB411190-9BA5-45BA-AF4C-2573CDBE432E}" type="presOf" srcId="{DBDB9FCC-0395-47C5-82CE-8418EEC3F9AF}" destId="{41D14AA0-9751-4B60-B429-CA981F2D14B0}" srcOrd="0" destOrd="0" presId="urn:microsoft.com/office/officeart/2005/8/layout/hierarchy1"/>
    <dgm:cxn modelId="{C372F795-B0AE-4264-BC48-ED06E43F1657}" type="presOf" srcId="{5BB7F8BD-E509-40D9-8194-0AF601CFECAF}" destId="{352EAB82-BD32-4829-BA18-74A62790A457}" srcOrd="0" destOrd="0" presId="urn:microsoft.com/office/officeart/2005/8/layout/hierarchy1"/>
    <dgm:cxn modelId="{EB8042A3-0D22-4CC2-9F73-B131842964BF}" srcId="{E81B0A10-57BA-4885-90C9-477E7C788735}" destId="{CBF5D393-8083-48C1-A8C7-54BC55042A8A}" srcOrd="0" destOrd="0" parTransId="{1A930871-8EC1-4DB5-BFC4-4909DE0F0F02}" sibTransId="{CA36C676-39C3-4ECE-833C-6A82D286B494}"/>
    <dgm:cxn modelId="{D550238F-EFB0-4673-BD5E-9E0C6FB25976}" srcId="{A8D99E57-564A-48BA-B361-9A300886829E}" destId="{C6CFB71E-FA0F-45E6-A21C-BF03B323FE8A}" srcOrd="1" destOrd="0" parTransId="{4B1C2106-7B97-4EBC-872F-63647C773261}" sibTransId="{EC54130F-52E3-4159-9A2F-7AADABA42B1C}"/>
    <dgm:cxn modelId="{7E48120F-674A-46AB-AEC8-76701E8434C4}" type="presOf" srcId="{72003DB4-DE68-4D72-A017-A20D7148AB0E}" destId="{E52750B4-F2EB-4679-BCA6-26A1A847467D}" srcOrd="0" destOrd="0" presId="urn:microsoft.com/office/officeart/2005/8/layout/hierarchy1"/>
    <dgm:cxn modelId="{59FC88BF-15B6-495E-9E15-BD7E350B41EC}" type="presOf" srcId="{A728E674-237F-46FE-B117-A5E61F662023}" destId="{346446D6-7A06-401E-BDE1-C904E2D2CE47}" srcOrd="0" destOrd="0" presId="urn:microsoft.com/office/officeart/2005/8/layout/hierarchy1"/>
    <dgm:cxn modelId="{2BF4D561-05B4-4383-B7B7-8B20E50610B0}" srcId="{A8D99E57-564A-48BA-B361-9A300886829E}" destId="{648693E2-CDD9-4CF0-8EC3-1B289EA77341}" srcOrd="2" destOrd="0" parTransId="{96921BC2-0F62-461F-B098-B84D22B0B0B4}" sibTransId="{97B74E1F-E7AE-4F0C-A9DF-C3AE343BBEB7}"/>
    <dgm:cxn modelId="{30F2CB5A-CCD7-426F-8672-FC2F991D56A2}" type="presOf" srcId="{E81B0A10-57BA-4885-90C9-477E7C788735}" destId="{580BB649-9696-4F79-AFB1-50EDDE2CC4EB}" srcOrd="0" destOrd="0" presId="urn:microsoft.com/office/officeart/2005/8/layout/hierarchy1"/>
    <dgm:cxn modelId="{1BE0B621-DCB9-4B13-8138-3861C77C5FB6}" type="presOf" srcId="{D584D738-B8DD-4CDE-91DD-76CF80A0DCF3}" destId="{CE66FD95-AE2A-4651-BECC-F807F7100BBB}" srcOrd="0" destOrd="0" presId="urn:microsoft.com/office/officeart/2005/8/layout/hierarchy1"/>
    <dgm:cxn modelId="{4DF29E3E-21AE-4625-BD07-AE6FB55A970E}" srcId="{CBF5D393-8083-48C1-A8C7-54BC55042A8A}" destId="{83E2F23D-4B83-4494-8AEA-FBBB25FC5F73}" srcOrd="3" destOrd="0" parTransId="{72003DB4-DE68-4D72-A017-A20D7148AB0E}" sibTransId="{60B0947B-8B0E-4191-BBC3-2E0A4C39D0AB}"/>
    <dgm:cxn modelId="{6A68779B-F367-4D86-AFD8-6D6BA29F003C}" srcId="{A8D99E57-564A-48BA-B361-9A300886829E}" destId="{D584D738-B8DD-4CDE-91DD-76CF80A0DCF3}" srcOrd="3" destOrd="0" parTransId="{E16B67B0-6F1A-4834-9609-7F413EA02936}" sibTransId="{D24AB58E-1527-4FD3-8677-B45334969C84}"/>
    <dgm:cxn modelId="{4CE201CB-CCCB-42EB-805B-9617F65A3F21}" type="presOf" srcId="{AA64A4F1-821D-4CF6-8958-65F134E1FC5E}" destId="{41451F04-E8F8-46E5-AF2B-5CBD1BCE0D9E}" srcOrd="0" destOrd="0" presId="urn:microsoft.com/office/officeart/2005/8/layout/hierarchy1"/>
    <dgm:cxn modelId="{792FCFCA-2D0E-4B9D-AEAE-705013FA7CC2}" type="presOf" srcId="{C6CFB71E-FA0F-45E6-A21C-BF03B323FE8A}" destId="{92337127-8549-4E13-BABA-545E5D88BE84}" srcOrd="0" destOrd="0" presId="urn:microsoft.com/office/officeart/2005/8/layout/hierarchy1"/>
    <dgm:cxn modelId="{07FCAFFC-07C9-4574-BE4E-C5AC304B6DAF}" type="presOf" srcId="{CBF5D393-8083-48C1-A8C7-54BC55042A8A}" destId="{25B7FB6A-CD09-4498-8658-29307E000EBE}" srcOrd="0" destOrd="0" presId="urn:microsoft.com/office/officeart/2005/8/layout/hierarchy1"/>
    <dgm:cxn modelId="{532B0721-D129-47F1-95BF-7616E303CA99}" type="presOf" srcId="{E16B67B0-6F1A-4834-9609-7F413EA02936}" destId="{1D029560-FE77-4950-89EB-DFAC5575AABD}" srcOrd="0" destOrd="0" presId="urn:microsoft.com/office/officeart/2005/8/layout/hierarchy1"/>
    <dgm:cxn modelId="{81639CA3-03AB-437D-9F11-2A653492138F}" srcId="{A8D99E57-564A-48BA-B361-9A300886829E}" destId="{6126BEBF-DB29-474F-93CC-9BC91FDEF37B}" srcOrd="0" destOrd="0" parTransId="{A728E674-237F-46FE-B117-A5E61F662023}" sibTransId="{042030FF-3D3A-4D75-A94C-794E56DD870B}"/>
    <dgm:cxn modelId="{9C671456-C527-4F5C-A91A-387F529E5240}" srcId="{CBF5D393-8083-48C1-A8C7-54BC55042A8A}" destId="{A8D99E57-564A-48BA-B361-9A300886829E}" srcOrd="1" destOrd="0" parTransId="{AA64A4F1-821D-4CF6-8958-65F134E1FC5E}" sibTransId="{80D4A771-6D68-494E-8714-4D9564DF6AC5}"/>
    <dgm:cxn modelId="{77EBB9CC-D7B4-47A2-BAC6-E94C630BFC49}" type="presOf" srcId="{4B1C2106-7B97-4EBC-872F-63647C773261}" destId="{D642AC3F-C726-4D05-8859-6B86604668AC}" srcOrd="0" destOrd="0" presId="urn:microsoft.com/office/officeart/2005/8/layout/hierarchy1"/>
    <dgm:cxn modelId="{754840FE-BACB-4C8E-AF8C-939149B0326B}" type="presOf" srcId="{8D05A0EF-6849-4C26-A386-7F138F5ECF42}" destId="{F0D8697E-C7F4-4BB5-86E6-79C18E5D5079}" srcOrd="0" destOrd="0" presId="urn:microsoft.com/office/officeart/2005/8/layout/hierarchy1"/>
    <dgm:cxn modelId="{4DA3E411-3429-4642-836A-E6C0E229E9E2}" type="presOf" srcId="{A8D99E57-564A-48BA-B361-9A300886829E}" destId="{B2C7EB72-F31E-43A7-B796-0180AD5C02B5}" srcOrd="0" destOrd="0" presId="urn:microsoft.com/office/officeart/2005/8/layout/hierarchy1"/>
    <dgm:cxn modelId="{3BECC295-E845-43D1-A87F-73F936B4C1C3}" type="presOf" srcId="{96921BC2-0F62-461F-B098-B84D22B0B0B4}" destId="{9EDE34A3-B23B-4E49-8BC5-5BF06515B560}" srcOrd="0" destOrd="0" presId="urn:microsoft.com/office/officeart/2005/8/layout/hierarchy1"/>
    <dgm:cxn modelId="{743A7D70-63D6-434E-9D73-78FEFE211EEC}" srcId="{CBF5D393-8083-48C1-A8C7-54BC55042A8A}" destId="{3A5F013C-633B-4589-ABE8-9C8049630737}" srcOrd="2" destOrd="0" parTransId="{5BB7F8BD-E509-40D9-8194-0AF601CFECAF}" sibTransId="{A00A0DDA-2836-415A-97CA-6FF192E3002A}"/>
    <dgm:cxn modelId="{ADD5446C-FF36-4998-B262-212B122955A0}" type="presOf" srcId="{3A5F013C-633B-4589-ABE8-9C8049630737}" destId="{F535A616-2173-4D1A-A47D-9DDB69C223C8}" srcOrd="0" destOrd="0" presId="urn:microsoft.com/office/officeart/2005/8/layout/hierarchy1"/>
    <dgm:cxn modelId="{F0362325-98DC-4A88-B827-4AFADBC1781E}" type="presParOf" srcId="{580BB649-9696-4F79-AFB1-50EDDE2CC4EB}" destId="{05F6BE7B-D604-4B79-B431-B853BACE976C}" srcOrd="0" destOrd="0" presId="urn:microsoft.com/office/officeart/2005/8/layout/hierarchy1"/>
    <dgm:cxn modelId="{07ABBFE5-4749-4341-BFF3-5A0E05D8C391}" type="presParOf" srcId="{05F6BE7B-D604-4B79-B431-B853BACE976C}" destId="{D28DAB2A-B21B-41D1-BF29-541318B4AF72}" srcOrd="0" destOrd="0" presId="urn:microsoft.com/office/officeart/2005/8/layout/hierarchy1"/>
    <dgm:cxn modelId="{4DE08D23-855A-4A03-BE56-A63B204E3435}" type="presParOf" srcId="{D28DAB2A-B21B-41D1-BF29-541318B4AF72}" destId="{870A0505-9BC8-4C3F-A454-BF16A89DF1A7}" srcOrd="0" destOrd="0" presId="urn:microsoft.com/office/officeart/2005/8/layout/hierarchy1"/>
    <dgm:cxn modelId="{04F3FFE0-4FE1-43BA-A761-BD8D2D769F42}" type="presParOf" srcId="{D28DAB2A-B21B-41D1-BF29-541318B4AF72}" destId="{25B7FB6A-CD09-4498-8658-29307E000EBE}" srcOrd="1" destOrd="0" presId="urn:microsoft.com/office/officeart/2005/8/layout/hierarchy1"/>
    <dgm:cxn modelId="{05B4B8F6-0830-49ED-9440-464F980D39B3}" type="presParOf" srcId="{05F6BE7B-D604-4B79-B431-B853BACE976C}" destId="{DBB50238-DFF7-489E-8977-4683C7C7E9A0}" srcOrd="1" destOrd="0" presId="urn:microsoft.com/office/officeart/2005/8/layout/hierarchy1"/>
    <dgm:cxn modelId="{188AE70F-7747-4898-9598-34555A9B46CC}" type="presParOf" srcId="{DBB50238-DFF7-489E-8977-4683C7C7E9A0}" destId="{41D14AA0-9751-4B60-B429-CA981F2D14B0}" srcOrd="0" destOrd="0" presId="urn:microsoft.com/office/officeart/2005/8/layout/hierarchy1"/>
    <dgm:cxn modelId="{EB3A17AE-BC71-48D1-A94A-BEBBF4A443AC}" type="presParOf" srcId="{DBB50238-DFF7-489E-8977-4683C7C7E9A0}" destId="{303F2D71-C04E-4E7D-B051-5B2234BF7849}" srcOrd="1" destOrd="0" presId="urn:microsoft.com/office/officeart/2005/8/layout/hierarchy1"/>
    <dgm:cxn modelId="{7D118623-B20D-4358-8B9E-9DD16866E05D}" type="presParOf" srcId="{303F2D71-C04E-4E7D-B051-5B2234BF7849}" destId="{EE209503-AE85-4FCD-91FD-86733E3EBDE0}" srcOrd="0" destOrd="0" presId="urn:microsoft.com/office/officeart/2005/8/layout/hierarchy1"/>
    <dgm:cxn modelId="{5DD2DBFA-ECF8-45F0-9551-6B6C2C532EC1}" type="presParOf" srcId="{EE209503-AE85-4FCD-91FD-86733E3EBDE0}" destId="{09155DFB-2DF7-4DDC-BF71-2F62242D65C9}" srcOrd="0" destOrd="0" presId="urn:microsoft.com/office/officeart/2005/8/layout/hierarchy1"/>
    <dgm:cxn modelId="{8C5EF7FC-37DF-4CD9-93CE-518C431EF3AB}" type="presParOf" srcId="{EE209503-AE85-4FCD-91FD-86733E3EBDE0}" destId="{F0D8697E-C7F4-4BB5-86E6-79C18E5D5079}" srcOrd="1" destOrd="0" presId="urn:microsoft.com/office/officeart/2005/8/layout/hierarchy1"/>
    <dgm:cxn modelId="{BD926E51-26C4-40F5-9D2F-BFEA52F56D9A}" type="presParOf" srcId="{303F2D71-C04E-4E7D-B051-5B2234BF7849}" destId="{EAA6807E-4783-4D0D-A69E-451F091DA9D2}" srcOrd="1" destOrd="0" presId="urn:microsoft.com/office/officeart/2005/8/layout/hierarchy1"/>
    <dgm:cxn modelId="{45693F09-EB67-4067-B1FC-3BA6C4242502}" type="presParOf" srcId="{DBB50238-DFF7-489E-8977-4683C7C7E9A0}" destId="{41451F04-E8F8-46E5-AF2B-5CBD1BCE0D9E}" srcOrd="2" destOrd="0" presId="urn:microsoft.com/office/officeart/2005/8/layout/hierarchy1"/>
    <dgm:cxn modelId="{2DCC8E29-527D-48EB-BCA0-59D47B380C3F}" type="presParOf" srcId="{DBB50238-DFF7-489E-8977-4683C7C7E9A0}" destId="{86743EE2-4A5D-4C92-A7A9-58DF64036EBE}" srcOrd="3" destOrd="0" presId="urn:microsoft.com/office/officeart/2005/8/layout/hierarchy1"/>
    <dgm:cxn modelId="{9BF3105C-740D-4085-B425-8BC17AF4B352}" type="presParOf" srcId="{86743EE2-4A5D-4C92-A7A9-58DF64036EBE}" destId="{A81BCFD1-4D4C-4619-A0D3-0E79523FD2D4}" srcOrd="0" destOrd="0" presId="urn:microsoft.com/office/officeart/2005/8/layout/hierarchy1"/>
    <dgm:cxn modelId="{176FB314-787C-4F9F-83AA-7435ACB60C0B}" type="presParOf" srcId="{A81BCFD1-4D4C-4619-A0D3-0E79523FD2D4}" destId="{40FDF516-F534-443F-9BA2-C41EB3735B49}" srcOrd="0" destOrd="0" presId="urn:microsoft.com/office/officeart/2005/8/layout/hierarchy1"/>
    <dgm:cxn modelId="{340E2CEE-B177-4526-8EFC-F0EBDA20B7F7}" type="presParOf" srcId="{A81BCFD1-4D4C-4619-A0D3-0E79523FD2D4}" destId="{B2C7EB72-F31E-43A7-B796-0180AD5C02B5}" srcOrd="1" destOrd="0" presId="urn:microsoft.com/office/officeart/2005/8/layout/hierarchy1"/>
    <dgm:cxn modelId="{0462662F-E1B1-4088-A999-D2B7B4158FCB}" type="presParOf" srcId="{86743EE2-4A5D-4C92-A7A9-58DF64036EBE}" destId="{2AEB7082-D322-46C2-A167-A2910EB3D052}" srcOrd="1" destOrd="0" presId="urn:microsoft.com/office/officeart/2005/8/layout/hierarchy1"/>
    <dgm:cxn modelId="{655C3870-9795-4653-8A08-285F5826662A}" type="presParOf" srcId="{2AEB7082-D322-46C2-A167-A2910EB3D052}" destId="{346446D6-7A06-401E-BDE1-C904E2D2CE47}" srcOrd="0" destOrd="0" presId="urn:microsoft.com/office/officeart/2005/8/layout/hierarchy1"/>
    <dgm:cxn modelId="{D317EBA0-0369-4CD7-BDA2-2A36D50C6296}" type="presParOf" srcId="{2AEB7082-D322-46C2-A167-A2910EB3D052}" destId="{A421E480-05DB-4047-9643-757E1682E3C8}" srcOrd="1" destOrd="0" presId="urn:microsoft.com/office/officeart/2005/8/layout/hierarchy1"/>
    <dgm:cxn modelId="{A5CA1C4D-A371-4D89-BCC0-265D2F2D25B7}" type="presParOf" srcId="{A421E480-05DB-4047-9643-757E1682E3C8}" destId="{37583085-9FCF-4966-907A-6DAB34525EA2}" srcOrd="0" destOrd="0" presId="urn:microsoft.com/office/officeart/2005/8/layout/hierarchy1"/>
    <dgm:cxn modelId="{EA38D0C3-DF54-429B-9684-27C1AEEE2578}" type="presParOf" srcId="{37583085-9FCF-4966-907A-6DAB34525EA2}" destId="{C86CC79D-7D57-4207-9A3A-54C715F4D565}" srcOrd="0" destOrd="0" presId="urn:microsoft.com/office/officeart/2005/8/layout/hierarchy1"/>
    <dgm:cxn modelId="{B47EF16C-48A0-43D3-A7A2-54DBDBCB19C5}" type="presParOf" srcId="{37583085-9FCF-4966-907A-6DAB34525EA2}" destId="{5EC98DB7-7813-4862-80AA-42C24040C2B6}" srcOrd="1" destOrd="0" presId="urn:microsoft.com/office/officeart/2005/8/layout/hierarchy1"/>
    <dgm:cxn modelId="{FF8E275F-73DC-4746-9990-F4F95F3BDA8B}" type="presParOf" srcId="{A421E480-05DB-4047-9643-757E1682E3C8}" destId="{CD945D45-2319-4EFF-9A01-10099777CF84}" srcOrd="1" destOrd="0" presId="urn:microsoft.com/office/officeart/2005/8/layout/hierarchy1"/>
    <dgm:cxn modelId="{808D150E-1ED8-4BF2-A868-98972B0B35B7}" type="presParOf" srcId="{2AEB7082-D322-46C2-A167-A2910EB3D052}" destId="{D642AC3F-C726-4D05-8859-6B86604668AC}" srcOrd="2" destOrd="0" presId="urn:microsoft.com/office/officeart/2005/8/layout/hierarchy1"/>
    <dgm:cxn modelId="{FF7AD6F9-0CF6-48D4-9340-BCD5F3456F17}" type="presParOf" srcId="{2AEB7082-D322-46C2-A167-A2910EB3D052}" destId="{6F86213B-335E-4A96-BFC9-0A3F51E77E2B}" srcOrd="3" destOrd="0" presId="urn:microsoft.com/office/officeart/2005/8/layout/hierarchy1"/>
    <dgm:cxn modelId="{5D42B7E3-DD60-4770-BE16-E46721E02413}" type="presParOf" srcId="{6F86213B-335E-4A96-BFC9-0A3F51E77E2B}" destId="{0CF17B2C-8041-4A7E-9522-6F262189EC20}" srcOrd="0" destOrd="0" presId="urn:microsoft.com/office/officeart/2005/8/layout/hierarchy1"/>
    <dgm:cxn modelId="{CD1B972B-CE78-48F5-AEDF-5559C8EE1C69}" type="presParOf" srcId="{0CF17B2C-8041-4A7E-9522-6F262189EC20}" destId="{F548E4B0-2D3A-4205-BF27-08EEF52F687A}" srcOrd="0" destOrd="0" presId="urn:microsoft.com/office/officeart/2005/8/layout/hierarchy1"/>
    <dgm:cxn modelId="{80052FC1-31B9-41FC-B3A2-CEC54535B2C6}" type="presParOf" srcId="{0CF17B2C-8041-4A7E-9522-6F262189EC20}" destId="{92337127-8549-4E13-BABA-545E5D88BE84}" srcOrd="1" destOrd="0" presId="urn:microsoft.com/office/officeart/2005/8/layout/hierarchy1"/>
    <dgm:cxn modelId="{9631AAC0-9535-4B56-B183-B4BF1AC82B2F}" type="presParOf" srcId="{6F86213B-335E-4A96-BFC9-0A3F51E77E2B}" destId="{26D52EEC-2A21-4C13-9E08-29B0F4C9E097}" srcOrd="1" destOrd="0" presId="urn:microsoft.com/office/officeart/2005/8/layout/hierarchy1"/>
    <dgm:cxn modelId="{A792208C-AD03-4505-9B23-441C5DCBE2A1}" type="presParOf" srcId="{2AEB7082-D322-46C2-A167-A2910EB3D052}" destId="{9EDE34A3-B23B-4E49-8BC5-5BF06515B560}" srcOrd="4" destOrd="0" presId="urn:microsoft.com/office/officeart/2005/8/layout/hierarchy1"/>
    <dgm:cxn modelId="{226AEDC5-DBF8-42E9-A874-20E7A9C24919}" type="presParOf" srcId="{2AEB7082-D322-46C2-A167-A2910EB3D052}" destId="{921527B2-40DE-4445-81F6-16662A5AB6D9}" srcOrd="5" destOrd="0" presId="urn:microsoft.com/office/officeart/2005/8/layout/hierarchy1"/>
    <dgm:cxn modelId="{ECD29ECB-C8D9-4D23-AC36-C98B0A0083DD}" type="presParOf" srcId="{921527B2-40DE-4445-81F6-16662A5AB6D9}" destId="{78508A23-6BBC-4636-8053-545C636AF4E7}" srcOrd="0" destOrd="0" presId="urn:microsoft.com/office/officeart/2005/8/layout/hierarchy1"/>
    <dgm:cxn modelId="{5348CE68-D4DE-44F9-AEB5-8C6AF157E176}" type="presParOf" srcId="{78508A23-6BBC-4636-8053-545C636AF4E7}" destId="{FE98F6B3-D549-41A1-81F8-DB9F9B041620}" srcOrd="0" destOrd="0" presId="urn:microsoft.com/office/officeart/2005/8/layout/hierarchy1"/>
    <dgm:cxn modelId="{5145E87D-450D-4BE3-B58C-41CAA4FBD3A7}" type="presParOf" srcId="{78508A23-6BBC-4636-8053-545C636AF4E7}" destId="{8E60ACF3-040C-402F-8A13-0EE35BC53BE1}" srcOrd="1" destOrd="0" presId="urn:microsoft.com/office/officeart/2005/8/layout/hierarchy1"/>
    <dgm:cxn modelId="{73E547C2-FC05-4FDA-87A7-9A2B8FFD7E2D}" type="presParOf" srcId="{921527B2-40DE-4445-81F6-16662A5AB6D9}" destId="{0518C3FD-64A7-42DE-BEA6-8CC44FC2A3D7}" srcOrd="1" destOrd="0" presId="urn:microsoft.com/office/officeart/2005/8/layout/hierarchy1"/>
    <dgm:cxn modelId="{E84FD690-1943-4936-8FC7-D002394903C9}" type="presParOf" srcId="{2AEB7082-D322-46C2-A167-A2910EB3D052}" destId="{1D029560-FE77-4950-89EB-DFAC5575AABD}" srcOrd="6" destOrd="0" presId="urn:microsoft.com/office/officeart/2005/8/layout/hierarchy1"/>
    <dgm:cxn modelId="{C0B3D9E0-8531-48EB-9F3E-B19F83580B55}" type="presParOf" srcId="{2AEB7082-D322-46C2-A167-A2910EB3D052}" destId="{41DD9502-ECBD-48AA-ABA2-2CE0D088E907}" srcOrd="7" destOrd="0" presId="urn:microsoft.com/office/officeart/2005/8/layout/hierarchy1"/>
    <dgm:cxn modelId="{22DD69D7-6015-45A5-A0E1-1BFDF1E6D279}" type="presParOf" srcId="{41DD9502-ECBD-48AA-ABA2-2CE0D088E907}" destId="{F8899CC3-1D29-4B6A-93E8-7618979A69B4}" srcOrd="0" destOrd="0" presId="urn:microsoft.com/office/officeart/2005/8/layout/hierarchy1"/>
    <dgm:cxn modelId="{BAEAC225-9E5C-49FC-9E03-A69EA64A7C80}" type="presParOf" srcId="{F8899CC3-1D29-4B6A-93E8-7618979A69B4}" destId="{2C9FB292-5BEA-45F4-B597-95A773493E02}" srcOrd="0" destOrd="0" presId="urn:microsoft.com/office/officeart/2005/8/layout/hierarchy1"/>
    <dgm:cxn modelId="{C98026D2-D5D5-4343-B507-96E01537D032}" type="presParOf" srcId="{F8899CC3-1D29-4B6A-93E8-7618979A69B4}" destId="{CE66FD95-AE2A-4651-BECC-F807F7100BBB}" srcOrd="1" destOrd="0" presId="urn:microsoft.com/office/officeart/2005/8/layout/hierarchy1"/>
    <dgm:cxn modelId="{DF05A023-09A4-482D-930B-196836B3CBEA}" type="presParOf" srcId="{41DD9502-ECBD-48AA-ABA2-2CE0D088E907}" destId="{FFF1AE14-D828-4234-AD7C-CDCCFB0F9F85}" srcOrd="1" destOrd="0" presId="urn:microsoft.com/office/officeart/2005/8/layout/hierarchy1"/>
    <dgm:cxn modelId="{204EB497-75E0-49A0-A731-3F8F7385B7A9}" type="presParOf" srcId="{DBB50238-DFF7-489E-8977-4683C7C7E9A0}" destId="{352EAB82-BD32-4829-BA18-74A62790A457}" srcOrd="4" destOrd="0" presId="urn:microsoft.com/office/officeart/2005/8/layout/hierarchy1"/>
    <dgm:cxn modelId="{297CD675-09B7-4D11-85F7-475D274B8C99}" type="presParOf" srcId="{DBB50238-DFF7-489E-8977-4683C7C7E9A0}" destId="{136C693E-00DE-484E-92D2-364396E3A4EB}" srcOrd="5" destOrd="0" presId="urn:microsoft.com/office/officeart/2005/8/layout/hierarchy1"/>
    <dgm:cxn modelId="{C6F12FF6-962E-4DC6-8E34-0054A21EFBDD}" type="presParOf" srcId="{136C693E-00DE-484E-92D2-364396E3A4EB}" destId="{AAE51A5B-7072-47F7-AB23-612C3351ADC4}" srcOrd="0" destOrd="0" presId="urn:microsoft.com/office/officeart/2005/8/layout/hierarchy1"/>
    <dgm:cxn modelId="{6CF01C93-BDC0-4B04-B505-DB2933F58289}" type="presParOf" srcId="{AAE51A5B-7072-47F7-AB23-612C3351ADC4}" destId="{7702E5C1-FC34-4320-914C-0C4CA626675A}" srcOrd="0" destOrd="0" presId="urn:microsoft.com/office/officeart/2005/8/layout/hierarchy1"/>
    <dgm:cxn modelId="{D33699D5-24FB-4F5D-9E04-44472437A614}" type="presParOf" srcId="{AAE51A5B-7072-47F7-AB23-612C3351ADC4}" destId="{F535A616-2173-4D1A-A47D-9DDB69C223C8}" srcOrd="1" destOrd="0" presId="urn:microsoft.com/office/officeart/2005/8/layout/hierarchy1"/>
    <dgm:cxn modelId="{F1556E3A-F80F-4779-BAEC-94A81E4F7A34}" type="presParOf" srcId="{136C693E-00DE-484E-92D2-364396E3A4EB}" destId="{50BFA625-4C2C-41D3-988B-184E6E324B8E}" srcOrd="1" destOrd="0" presId="urn:microsoft.com/office/officeart/2005/8/layout/hierarchy1"/>
    <dgm:cxn modelId="{3F2027F2-E4C1-4CA9-B197-75C62E45C3F3}" type="presParOf" srcId="{DBB50238-DFF7-489E-8977-4683C7C7E9A0}" destId="{E52750B4-F2EB-4679-BCA6-26A1A847467D}" srcOrd="6" destOrd="0" presId="urn:microsoft.com/office/officeart/2005/8/layout/hierarchy1"/>
    <dgm:cxn modelId="{C517177E-FA6E-4094-A502-1EDAC7876584}" type="presParOf" srcId="{DBB50238-DFF7-489E-8977-4683C7C7E9A0}" destId="{E2A3A55C-12B3-4A3B-B862-50C846F3AAA9}" srcOrd="7" destOrd="0" presId="urn:microsoft.com/office/officeart/2005/8/layout/hierarchy1"/>
    <dgm:cxn modelId="{071E4126-DF10-43FD-B01B-92B5B20CB01E}" type="presParOf" srcId="{E2A3A55C-12B3-4A3B-B862-50C846F3AAA9}" destId="{6E577514-0EAE-4A8D-930E-ABA2E2C21085}" srcOrd="0" destOrd="0" presId="urn:microsoft.com/office/officeart/2005/8/layout/hierarchy1"/>
    <dgm:cxn modelId="{65A2BFA2-4AAF-4C52-B777-1A3AEB45C531}" type="presParOf" srcId="{6E577514-0EAE-4A8D-930E-ABA2E2C21085}" destId="{D0BF5BD7-7A04-484D-A424-C9ABED8547D8}" srcOrd="0" destOrd="0" presId="urn:microsoft.com/office/officeart/2005/8/layout/hierarchy1"/>
    <dgm:cxn modelId="{B03EAD07-FCAA-4F3D-A749-1159C91EEB22}" type="presParOf" srcId="{6E577514-0EAE-4A8D-930E-ABA2E2C21085}" destId="{2434C810-700C-4D8B-AC9E-35046989BB30}" srcOrd="1" destOrd="0" presId="urn:microsoft.com/office/officeart/2005/8/layout/hierarchy1"/>
    <dgm:cxn modelId="{0641A662-B931-4531-91F0-58D7D201387E}" type="presParOf" srcId="{E2A3A55C-12B3-4A3B-B862-50C846F3AAA9}" destId="{E2BB132B-C30B-4098-ACE4-B4AD8D93D321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01C480F-C356-474E-B92E-FB32CA0764CE}" type="doc">
      <dgm:prSet loTypeId="urn:microsoft.com/office/officeart/2005/8/layout/lProcess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881A9E3-F23E-4176-B830-9B00B0820849}">
      <dgm:prSet phldrT="[Text]"/>
      <dgm:spPr/>
      <dgm:t>
        <a:bodyPr/>
        <a:lstStyle/>
        <a:p>
          <a:r>
            <a:rPr lang="en-US" dirty="0" smtClean="0"/>
            <a:t>C++ Object</a:t>
          </a:r>
          <a:endParaRPr lang="en-US" dirty="0"/>
        </a:p>
      </dgm:t>
    </dgm:pt>
    <dgm:pt modelId="{68B971D2-379F-4F65-9A58-DBF3A2D0BB2B}" type="parTrans" cxnId="{42D85801-3748-45B2-8A2D-5F7774C99492}">
      <dgm:prSet/>
      <dgm:spPr/>
      <dgm:t>
        <a:bodyPr/>
        <a:lstStyle/>
        <a:p>
          <a:endParaRPr lang="en-US"/>
        </a:p>
      </dgm:t>
    </dgm:pt>
    <dgm:pt modelId="{94B53773-55C0-44F2-A322-3466EA3B9934}" type="sibTrans" cxnId="{42D85801-3748-45B2-8A2D-5F7774C99492}">
      <dgm:prSet/>
      <dgm:spPr/>
      <dgm:t>
        <a:bodyPr/>
        <a:lstStyle/>
        <a:p>
          <a:endParaRPr lang="en-US"/>
        </a:p>
      </dgm:t>
    </dgm:pt>
    <dgm:pt modelId="{A0FE7992-CF07-404E-95CC-3CA4DC30230D}">
      <dgm:prSet phldrT="[Text]"/>
      <dgm:spPr/>
      <dgm:t>
        <a:bodyPr/>
        <a:lstStyle/>
        <a:p>
          <a:r>
            <a:rPr lang="en-US" dirty="0" smtClean="0"/>
            <a:t>Properties name</a:t>
          </a:r>
          <a:endParaRPr lang="en-US" dirty="0"/>
        </a:p>
      </dgm:t>
    </dgm:pt>
    <dgm:pt modelId="{3CC55C9F-6833-42AD-BC71-0FE8CE4EFBD0}" type="parTrans" cxnId="{E5DBF930-01E2-4E5A-A4D2-6AD8BE3FC3DF}">
      <dgm:prSet/>
      <dgm:spPr/>
      <dgm:t>
        <a:bodyPr/>
        <a:lstStyle/>
        <a:p>
          <a:endParaRPr lang="en-US"/>
        </a:p>
      </dgm:t>
    </dgm:pt>
    <dgm:pt modelId="{9020745A-4745-4307-A9B0-E97E146EEA90}" type="sibTrans" cxnId="{E5DBF930-01E2-4E5A-A4D2-6AD8BE3FC3DF}">
      <dgm:prSet/>
      <dgm:spPr/>
      <dgm:t>
        <a:bodyPr/>
        <a:lstStyle/>
        <a:p>
          <a:endParaRPr lang="en-US"/>
        </a:p>
      </dgm:t>
    </dgm:pt>
    <dgm:pt modelId="{3B349670-B813-427A-9EED-431FE8B636CC}">
      <dgm:prSet phldrT="[Text]"/>
      <dgm:spPr/>
      <dgm:t>
        <a:bodyPr/>
        <a:lstStyle/>
        <a:p>
          <a:r>
            <a:rPr lang="en-US" dirty="0" smtClean="0"/>
            <a:t>Signals</a:t>
          </a:r>
          <a:endParaRPr lang="en-US" dirty="0"/>
        </a:p>
      </dgm:t>
    </dgm:pt>
    <dgm:pt modelId="{25BCEB96-514E-484D-870A-B3B78AABBC95}" type="parTrans" cxnId="{31BD6F9B-27B8-4650-B3A2-3DA6A4635989}">
      <dgm:prSet/>
      <dgm:spPr/>
      <dgm:t>
        <a:bodyPr/>
        <a:lstStyle/>
        <a:p>
          <a:endParaRPr lang="en-US"/>
        </a:p>
      </dgm:t>
    </dgm:pt>
    <dgm:pt modelId="{E966B556-78DD-4246-9498-F7A075E1926D}" type="sibTrans" cxnId="{31BD6F9B-27B8-4650-B3A2-3DA6A4635989}">
      <dgm:prSet/>
      <dgm:spPr/>
      <dgm:t>
        <a:bodyPr/>
        <a:lstStyle/>
        <a:p>
          <a:endParaRPr lang="en-US"/>
        </a:p>
      </dgm:t>
    </dgm:pt>
    <dgm:pt modelId="{1B97A8BB-D3A9-4D22-80E4-AC8611D1A5D8}">
      <dgm:prSet phldrT="[Text]"/>
      <dgm:spPr/>
      <dgm:t>
        <a:bodyPr/>
        <a:lstStyle/>
        <a:p>
          <a:r>
            <a:rPr lang="en-US" dirty="0" smtClean="0"/>
            <a:t>Slots / Q_INVOKABLE</a:t>
          </a:r>
          <a:endParaRPr lang="en-US" dirty="0"/>
        </a:p>
      </dgm:t>
    </dgm:pt>
    <dgm:pt modelId="{8CD9889E-6D90-4FAB-AC94-62EE40C6EA7B}" type="parTrans" cxnId="{8A4A7212-2E20-4A68-A96C-769C3C8999B4}">
      <dgm:prSet/>
      <dgm:spPr/>
      <dgm:t>
        <a:bodyPr/>
        <a:lstStyle/>
        <a:p>
          <a:endParaRPr lang="en-US"/>
        </a:p>
      </dgm:t>
    </dgm:pt>
    <dgm:pt modelId="{80678ED3-92D0-488B-9EF6-EF586F9671D6}" type="sibTrans" cxnId="{8A4A7212-2E20-4A68-A96C-769C3C8999B4}">
      <dgm:prSet/>
      <dgm:spPr/>
      <dgm:t>
        <a:bodyPr/>
        <a:lstStyle/>
        <a:p>
          <a:endParaRPr lang="en-US"/>
        </a:p>
      </dgm:t>
    </dgm:pt>
    <dgm:pt modelId="{AA9D5805-B51B-4500-B0A8-EFA16BE800CC}" type="pres">
      <dgm:prSet presAssocID="{B01C480F-C356-474E-B92E-FB32CA0764CE}" presName="theList" presStyleCnt="0">
        <dgm:presLayoutVars>
          <dgm:dir/>
          <dgm:animLvl val="lvl"/>
          <dgm:resizeHandles val="exact"/>
        </dgm:presLayoutVars>
      </dgm:prSet>
      <dgm:spPr/>
    </dgm:pt>
    <dgm:pt modelId="{DAE8CE63-F09B-49FF-99F7-E252FB7EA10E}" type="pres">
      <dgm:prSet presAssocID="{1881A9E3-F23E-4176-B830-9B00B0820849}" presName="compNode" presStyleCnt="0"/>
      <dgm:spPr/>
    </dgm:pt>
    <dgm:pt modelId="{670696F1-79D2-4353-9E68-35CF3F3D269E}" type="pres">
      <dgm:prSet presAssocID="{1881A9E3-F23E-4176-B830-9B00B0820849}" presName="aNode" presStyleLbl="bgShp" presStyleIdx="0" presStyleCnt="1" custLinFactNeighborX="136" custLinFactNeighborY="-2080"/>
      <dgm:spPr/>
      <dgm:t>
        <a:bodyPr/>
        <a:lstStyle/>
        <a:p>
          <a:endParaRPr lang="en-US"/>
        </a:p>
      </dgm:t>
    </dgm:pt>
    <dgm:pt modelId="{3256C27D-C0E2-4397-A610-C339B26A5DE8}" type="pres">
      <dgm:prSet presAssocID="{1881A9E3-F23E-4176-B830-9B00B0820849}" presName="textNode" presStyleLbl="bgShp" presStyleIdx="0" presStyleCnt="1"/>
      <dgm:spPr/>
      <dgm:t>
        <a:bodyPr/>
        <a:lstStyle/>
        <a:p>
          <a:endParaRPr lang="en-US"/>
        </a:p>
      </dgm:t>
    </dgm:pt>
    <dgm:pt modelId="{48CFF0E4-98DA-4B1A-AF1A-8F5364C8F2EF}" type="pres">
      <dgm:prSet presAssocID="{1881A9E3-F23E-4176-B830-9B00B0820849}" presName="compChildNode" presStyleCnt="0"/>
      <dgm:spPr/>
    </dgm:pt>
    <dgm:pt modelId="{8FB9A044-72A7-4CDA-B9B9-4F59ABE54E7D}" type="pres">
      <dgm:prSet presAssocID="{1881A9E3-F23E-4176-B830-9B00B0820849}" presName="theInnerList" presStyleCnt="0"/>
      <dgm:spPr/>
    </dgm:pt>
    <dgm:pt modelId="{8E1A8506-8F33-4A59-B10D-9784247BA404}" type="pres">
      <dgm:prSet presAssocID="{A0FE7992-CF07-404E-95CC-3CA4DC30230D}" presName="child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93D9CA-E218-4D1C-A647-0FECC74977B9}" type="pres">
      <dgm:prSet presAssocID="{A0FE7992-CF07-404E-95CC-3CA4DC30230D}" presName="aSpace2" presStyleCnt="0"/>
      <dgm:spPr/>
    </dgm:pt>
    <dgm:pt modelId="{FA5BA759-95A8-4DE6-A9D8-025ECB99804C}" type="pres">
      <dgm:prSet presAssocID="{3B349670-B813-427A-9EED-431FE8B636CC}" presName="child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DC3DAC-318C-467C-9366-2BDD04FCA7E9}" type="pres">
      <dgm:prSet presAssocID="{3B349670-B813-427A-9EED-431FE8B636CC}" presName="aSpace2" presStyleCnt="0"/>
      <dgm:spPr/>
    </dgm:pt>
    <dgm:pt modelId="{4FC1EA81-F8EA-44AD-BDBE-EE566282AE4C}" type="pres">
      <dgm:prSet presAssocID="{1B97A8BB-D3A9-4D22-80E4-AC8611D1A5D8}" presName="childNode" presStyleLbl="node1" presStyleIdx="2" presStyleCnt="3">
        <dgm:presLayoutVars>
          <dgm:bulletEnabled val="1"/>
        </dgm:presLayoutVars>
      </dgm:prSet>
      <dgm:spPr/>
    </dgm:pt>
  </dgm:ptLst>
  <dgm:cxnLst>
    <dgm:cxn modelId="{33E5B8EA-E188-4B9F-BE3F-F972B50163FA}" type="presOf" srcId="{A0FE7992-CF07-404E-95CC-3CA4DC30230D}" destId="{8E1A8506-8F33-4A59-B10D-9784247BA404}" srcOrd="0" destOrd="0" presId="urn:microsoft.com/office/officeart/2005/8/layout/lProcess2"/>
    <dgm:cxn modelId="{14853DCC-82AA-49B8-8541-E63871C49020}" type="presOf" srcId="{1B97A8BB-D3A9-4D22-80E4-AC8611D1A5D8}" destId="{4FC1EA81-F8EA-44AD-BDBE-EE566282AE4C}" srcOrd="0" destOrd="0" presId="urn:microsoft.com/office/officeart/2005/8/layout/lProcess2"/>
    <dgm:cxn modelId="{42D85801-3748-45B2-8A2D-5F7774C99492}" srcId="{B01C480F-C356-474E-B92E-FB32CA0764CE}" destId="{1881A9E3-F23E-4176-B830-9B00B0820849}" srcOrd="0" destOrd="0" parTransId="{68B971D2-379F-4F65-9A58-DBF3A2D0BB2B}" sibTransId="{94B53773-55C0-44F2-A322-3466EA3B9934}"/>
    <dgm:cxn modelId="{9E79794A-F3F6-46E8-A76C-0F0EB252A67E}" type="presOf" srcId="{3B349670-B813-427A-9EED-431FE8B636CC}" destId="{FA5BA759-95A8-4DE6-A9D8-025ECB99804C}" srcOrd="0" destOrd="0" presId="urn:microsoft.com/office/officeart/2005/8/layout/lProcess2"/>
    <dgm:cxn modelId="{24A2ECB9-1573-49A7-8B71-BA5AA5547269}" type="presOf" srcId="{B01C480F-C356-474E-B92E-FB32CA0764CE}" destId="{AA9D5805-B51B-4500-B0A8-EFA16BE800CC}" srcOrd="0" destOrd="0" presId="urn:microsoft.com/office/officeart/2005/8/layout/lProcess2"/>
    <dgm:cxn modelId="{E5DBF930-01E2-4E5A-A4D2-6AD8BE3FC3DF}" srcId="{1881A9E3-F23E-4176-B830-9B00B0820849}" destId="{A0FE7992-CF07-404E-95CC-3CA4DC30230D}" srcOrd="0" destOrd="0" parTransId="{3CC55C9F-6833-42AD-BC71-0FE8CE4EFBD0}" sibTransId="{9020745A-4745-4307-A9B0-E97E146EEA90}"/>
    <dgm:cxn modelId="{997E7D4E-3400-4548-92FF-139A2EEF2A3C}" type="presOf" srcId="{1881A9E3-F23E-4176-B830-9B00B0820849}" destId="{670696F1-79D2-4353-9E68-35CF3F3D269E}" srcOrd="0" destOrd="0" presId="urn:microsoft.com/office/officeart/2005/8/layout/lProcess2"/>
    <dgm:cxn modelId="{8A4A7212-2E20-4A68-A96C-769C3C8999B4}" srcId="{1881A9E3-F23E-4176-B830-9B00B0820849}" destId="{1B97A8BB-D3A9-4D22-80E4-AC8611D1A5D8}" srcOrd="2" destOrd="0" parTransId="{8CD9889E-6D90-4FAB-AC94-62EE40C6EA7B}" sibTransId="{80678ED3-92D0-488B-9EF6-EF586F9671D6}"/>
    <dgm:cxn modelId="{75871C05-1949-41DD-9365-CE08FB35C8C3}" type="presOf" srcId="{1881A9E3-F23E-4176-B830-9B00B0820849}" destId="{3256C27D-C0E2-4397-A610-C339B26A5DE8}" srcOrd="1" destOrd="0" presId="urn:microsoft.com/office/officeart/2005/8/layout/lProcess2"/>
    <dgm:cxn modelId="{31BD6F9B-27B8-4650-B3A2-3DA6A4635989}" srcId="{1881A9E3-F23E-4176-B830-9B00B0820849}" destId="{3B349670-B813-427A-9EED-431FE8B636CC}" srcOrd="1" destOrd="0" parTransId="{25BCEB96-514E-484D-870A-B3B78AABBC95}" sibTransId="{E966B556-78DD-4246-9498-F7A075E1926D}"/>
    <dgm:cxn modelId="{0DA69A82-1A73-45EB-B563-70653664204C}" type="presParOf" srcId="{AA9D5805-B51B-4500-B0A8-EFA16BE800CC}" destId="{DAE8CE63-F09B-49FF-99F7-E252FB7EA10E}" srcOrd="0" destOrd="0" presId="urn:microsoft.com/office/officeart/2005/8/layout/lProcess2"/>
    <dgm:cxn modelId="{EC9C436D-02EC-4061-A837-9D14621EFE1C}" type="presParOf" srcId="{DAE8CE63-F09B-49FF-99F7-E252FB7EA10E}" destId="{670696F1-79D2-4353-9E68-35CF3F3D269E}" srcOrd="0" destOrd="0" presId="urn:microsoft.com/office/officeart/2005/8/layout/lProcess2"/>
    <dgm:cxn modelId="{C57AF0C4-9C12-496D-9793-50D1202C813F}" type="presParOf" srcId="{DAE8CE63-F09B-49FF-99F7-E252FB7EA10E}" destId="{3256C27D-C0E2-4397-A610-C339B26A5DE8}" srcOrd="1" destOrd="0" presId="urn:microsoft.com/office/officeart/2005/8/layout/lProcess2"/>
    <dgm:cxn modelId="{53ACAF81-F78A-4A5E-A54C-FA1862A8AAD5}" type="presParOf" srcId="{DAE8CE63-F09B-49FF-99F7-E252FB7EA10E}" destId="{48CFF0E4-98DA-4B1A-AF1A-8F5364C8F2EF}" srcOrd="2" destOrd="0" presId="urn:microsoft.com/office/officeart/2005/8/layout/lProcess2"/>
    <dgm:cxn modelId="{B06FC262-5ECB-455F-9D57-57C1D93AA539}" type="presParOf" srcId="{48CFF0E4-98DA-4B1A-AF1A-8F5364C8F2EF}" destId="{8FB9A044-72A7-4CDA-B9B9-4F59ABE54E7D}" srcOrd="0" destOrd="0" presId="urn:microsoft.com/office/officeart/2005/8/layout/lProcess2"/>
    <dgm:cxn modelId="{5D738E2C-FBC0-4E8B-A989-064661F74D46}" type="presParOf" srcId="{8FB9A044-72A7-4CDA-B9B9-4F59ABE54E7D}" destId="{8E1A8506-8F33-4A59-B10D-9784247BA404}" srcOrd="0" destOrd="0" presId="urn:microsoft.com/office/officeart/2005/8/layout/lProcess2"/>
    <dgm:cxn modelId="{45F202F0-E623-4C72-AA9E-728D9543D0DC}" type="presParOf" srcId="{8FB9A044-72A7-4CDA-B9B9-4F59ABE54E7D}" destId="{1F93D9CA-E218-4D1C-A647-0FECC74977B9}" srcOrd="1" destOrd="0" presId="urn:microsoft.com/office/officeart/2005/8/layout/lProcess2"/>
    <dgm:cxn modelId="{C3C465FA-9611-4529-BDB2-41DD498A6F37}" type="presParOf" srcId="{8FB9A044-72A7-4CDA-B9B9-4F59ABE54E7D}" destId="{FA5BA759-95A8-4DE6-A9D8-025ECB99804C}" srcOrd="2" destOrd="0" presId="urn:microsoft.com/office/officeart/2005/8/layout/lProcess2"/>
    <dgm:cxn modelId="{C1870AC8-1F89-41A4-97CD-5F39FF095C9C}" type="presParOf" srcId="{8FB9A044-72A7-4CDA-B9B9-4F59ABE54E7D}" destId="{FFDC3DAC-318C-467C-9366-2BDD04FCA7E9}" srcOrd="3" destOrd="0" presId="urn:microsoft.com/office/officeart/2005/8/layout/lProcess2"/>
    <dgm:cxn modelId="{8EB89F1D-3ECA-4253-B59F-1495BB1B6F06}" type="presParOf" srcId="{8FB9A044-72A7-4CDA-B9B9-4F59ABE54E7D}" destId="{4FC1EA81-F8EA-44AD-BDBE-EE566282AE4C}" srcOrd="4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C6E62F8-B6E2-422D-A8AB-0FECC0E858A2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979C12C-D7B2-4C44-91E3-17AB6CB398DF}">
      <dgm:prSet phldrT="[Text]"/>
      <dgm:spPr/>
      <dgm:t>
        <a:bodyPr/>
        <a:lstStyle/>
        <a:p>
          <a:r>
            <a:rPr lang="en-US" dirty="0" smtClean="0"/>
            <a:t>Properties</a:t>
          </a:r>
          <a:endParaRPr lang="en-US" dirty="0"/>
        </a:p>
      </dgm:t>
    </dgm:pt>
    <dgm:pt modelId="{C03E9DA5-EF3C-4496-A1C4-21B88822197A}" type="parTrans" cxnId="{0B2E228F-1B33-4880-8D34-7CB8103D4EA9}">
      <dgm:prSet/>
      <dgm:spPr/>
      <dgm:t>
        <a:bodyPr/>
        <a:lstStyle/>
        <a:p>
          <a:endParaRPr lang="en-US"/>
        </a:p>
      </dgm:t>
    </dgm:pt>
    <dgm:pt modelId="{D5A77E9F-E5D9-4961-8D43-81A3C5A02AE3}" type="sibTrans" cxnId="{0B2E228F-1B33-4880-8D34-7CB8103D4EA9}">
      <dgm:prSet/>
      <dgm:spPr/>
      <dgm:t>
        <a:bodyPr/>
        <a:lstStyle/>
        <a:p>
          <a:endParaRPr lang="en-US"/>
        </a:p>
      </dgm:t>
    </dgm:pt>
    <dgm:pt modelId="{21D961E9-68D4-43F3-8411-959D116F56BB}">
      <dgm:prSet phldrT="[Text]"/>
      <dgm:spPr/>
      <dgm:t>
        <a:bodyPr/>
        <a:lstStyle/>
        <a:p>
          <a:r>
            <a:rPr lang="en-US" dirty="0" smtClean="0"/>
            <a:t>Signals</a:t>
          </a:r>
          <a:endParaRPr lang="en-US" dirty="0"/>
        </a:p>
      </dgm:t>
    </dgm:pt>
    <dgm:pt modelId="{E0EA287C-27EC-472D-9B6B-D5A2CFF70773}" type="parTrans" cxnId="{47F0D5BC-D699-4C9A-A3FF-F6CC835F0F94}">
      <dgm:prSet/>
      <dgm:spPr/>
      <dgm:t>
        <a:bodyPr/>
        <a:lstStyle/>
        <a:p>
          <a:endParaRPr lang="en-US"/>
        </a:p>
      </dgm:t>
    </dgm:pt>
    <dgm:pt modelId="{674D3E1F-4130-4CEC-B09F-189FD442BD65}" type="sibTrans" cxnId="{47F0D5BC-D699-4C9A-A3FF-F6CC835F0F94}">
      <dgm:prSet/>
      <dgm:spPr/>
      <dgm:t>
        <a:bodyPr/>
        <a:lstStyle/>
        <a:p>
          <a:endParaRPr lang="en-US"/>
        </a:p>
      </dgm:t>
    </dgm:pt>
    <dgm:pt modelId="{67C2BDBF-9A61-428B-BD84-D227687A0100}">
      <dgm:prSet phldrT="[Text]"/>
      <dgm:spPr/>
      <dgm:t>
        <a:bodyPr/>
        <a:lstStyle/>
        <a:p>
          <a:r>
            <a:rPr lang="en-US" dirty="0" smtClean="0"/>
            <a:t>Slots</a:t>
          </a:r>
          <a:endParaRPr lang="en-US" dirty="0"/>
        </a:p>
      </dgm:t>
    </dgm:pt>
    <dgm:pt modelId="{06BE4B30-BA4C-450F-9CD4-52D10105FD0F}" type="parTrans" cxnId="{E033A939-C47A-47F3-A68D-D92A50F158E2}">
      <dgm:prSet/>
      <dgm:spPr/>
      <dgm:t>
        <a:bodyPr/>
        <a:lstStyle/>
        <a:p>
          <a:endParaRPr lang="en-US"/>
        </a:p>
      </dgm:t>
    </dgm:pt>
    <dgm:pt modelId="{7B25D40E-EA0E-4D98-8F79-0DB76D370E80}" type="sibTrans" cxnId="{E033A939-C47A-47F3-A68D-D92A50F158E2}">
      <dgm:prSet/>
      <dgm:spPr/>
      <dgm:t>
        <a:bodyPr/>
        <a:lstStyle/>
        <a:p>
          <a:endParaRPr lang="en-US"/>
        </a:p>
      </dgm:t>
    </dgm:pt>
    <dgm:pt modelId="{602E6329-AF53-46B8-AD7B-2B076D31240A}">
      <dgm:prSet phldrT="[Text]"/>
      <dgm:spPr/>
      <dgm:t>
        <a:bodyPr/>
        <a:lstStyle/>
        <a:p>
          <a:r>
            <a:rPr lang="en-US" dirty="0" smtClean="0"/>
            <a:t>QML Component</a:t>
          </a:r>
          <a:endParaRPr lang="en-US" dirty="0"/>
        </a:p>
      </dgm:t>
    </dgm:pt>
    <dgm:pt modelId="{D3F385C4-C5BD-48B1-BCAD-4052A7B8C572}" type="parTrans" cxnId="{20A10537-7ACD-41D4-B1CF-F09F02080848}">
      <dgm:prSet/>
      <dgm:spPr/>
      <dgm:t>
        <a:bodyPr/>
        <a:lstStyle/>
        <a:p>
          <a:endParaRPr lang="en-US"/>
        </a:p>
      </dgm:t>
    </dgm:pt>
    <dgm:pt modelId="{19A3A975-3858-439E-8E07-6E00A8C0DC2E}" type="sibTrans" cxnId="{20A10537-7ACD-41D4-B1CF-F09F02080848}">
      <dgm:prSet/>
      <dgm:spPr/>
      <dgm:t>
        <a:bodyPr/>
        <a:lstStyle/>
        <a:p>
          <a:endParaRPr lang="en-US"/>
        </a:p>
      </dgm:t>
    </dgm:pt>
    <dgm:pt modelId="{F66529AA-4DA4-498E-BDD0-4A1DCC793CF1}" type="pres">
      <dgm:prSet presAssocID="{0C6E62F8-B6E2-422D-A8AB-0FECC0E858A2}" presName="theList" presStyleCnt="0">
        <dgm:presLayoutVars>
          <dgm:dir/>
          <dgm:animLvl val="lvl"/>
          <dgm:resizeHandles val="exact"/>
        </dgm:presLayoutVars>
      </dgm:prSet>
      <dgm:spPr/>
    </dgm:pt>
    <dgm:pt modelId="{9B31692A-E9C3-459C-9571-E0CA6F8E7950}" type="pres">
      <dgm:prSet presAssocID="{602E6329-AF53-46B8-AD7B-2B076D31240A}" presName="compNode" presStyleCnt="0"/>
      <dgm:spPr/>
    </dgm:pt>
    <dgm:pt modelId="{6F953E75-A850-4A28-B30C-B8141A10484F}" type="pres">
      <dgm:prSet presAssocID="{602E6329-AF53-46B8-AD7B-2B076D31240A}" presName="aNode" presStyleLbl="bgShp" presStyleIdx="0" presStyleCnt="1" custLinFactNeighborX="-1190"/>
      <dgm:spPr/>
      <dgm:t>
        <a:bodyPr/>
        <a:lstStyle/>
        <a:p>
          <a:endParaRPr lang="en-US"/>
        </a:p>
      </dgm:t>
    </dgm:pt>
    <dgm:pt modelId="{09640689-D583-495F-A3ED-BD09CECF7BE7}" type="pres">
      <dgm:prSet presAssocID="{602E6329-AF53-46B8-AD7B-2B076D31240A}" presName="textNode" presStyleLbl="bgShp" presStyleIdx="0" presStyleCnt="1"/>
      <dgm:spPr/>
      <dgm:t>
        <a:bodyPr/>
        <a:lstStyle/>
        <a:p>
          <a:endParaRPr lang="en-US"/>
        </a:p>
      </dgm:t>
    </dgm:pt>
    <dgm:pt modelId="{889BD8DB-8F2A-4FA9-9506-0F38F13FEB70}" type="pres">
      <dgm:prSet presAssocID="{602E6329-AF53-46B8-AD7B-2B076D31240A}" presName="compChildNode" presStyleCnt="0"/>
      <dgm:spPr/>
    </dgm:pt>
    <dgm:pt modelId="{9B107ACE-9528-44B7-A235-61CDA7C2EB4F}" type="pres">
      <dgm:prSet presAssocID="{602E6329-AF53-46B8-AD7B-2B076D31240A}" presName="theInnerList" presStyleCnt="0"/>
      <dgm:spPr/>
    </dgm:pt>
    <dgm:pt modelId="{40EB7ACA-C224-497E-BB59-C2EA479CED02}" type="pres">
      <dgm:prSet presAssocID="{F979C12C-D7B2-4C44-91E3-17AB6CB398DF}" presName="child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4B693D-4BE5-4EFA-A17E-960F3EAC6E71}" type="pres">
      <dgm:prSet presAssocID="{F979C12C-D7B2-4C44-91E3-17AB6CB398DF}" presName="aSpace2" presStyleCnt="0"/>
      <dgm:spPr/>
    </dgm:pt>
    <dgm:pt modelId="{EBBD455F-8378-46A7-9024-71C098E8C0EC}" type="pres">
      <dgm:prSet presAssocID="{21D961E9-68D4-43F3-8411-959D116F56BB}" presName="childNode" presStyleLbl="node1" presStyleIdx="1" presStyleCnt="3">
        <dgm:presLayoutVars>
          <dgm:bulletEnabled val="1"/>
        </dgm:presLayoutVars>
      </dgm:prSet>
      <dgm:spPr/>
    </dgm:pt>
    <dgm:pt modelId="{BA07B6FC-B03F-40DC-85D7-657D14CFC68E}" type="pres">
      <dgm:prSet presAssocID="{21D961E9-68D4-43F3-8411-959D116F56BB}" presName="aSpace2" presStyleCnt="0"/>
      <dgm:spPr/>
    </dgm:pt>
    <dgm:pt modelId="{BD808756-E96B-4242-BC6F-68AE09A6216F}" type="pres">
      <dgm:prSet presAssocID="{67C2BDBF-9A61-428B-BD84-D227687A0100}" presName="child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92730A2-E809-4A00-A174-75CDCECE2E15}" type="presOf" srcId="{21D961E9-68D4-43F3-8411-959D116F56BB}" destId="{EBBD455F-8378-46A7-9024-71C098E8C0EC}" srcOrd="0" destOrd="0" presId="urn:microsoft.com/office/officeart/2005/8/layout/lProcess2"/>
    <dgm:cxn modelId="{4C05DBEF-AEB6-4D39-B990-04866FD3212E}" type="presOf" srcId="{0C6E62F8-B6E2-422D-A8AB-0FECC0E858A2}" destId="{F66529AA-4DA4-498E-BDD0-4A1DCC793CF1}" srcOrd="0" destOrd="0" presId="urn:microsoft.com/office/officeart/2005/8/layout/lProcess2"/>
    <dgm:cxn modelId="{47F0D5BC-D699-4C9A-A3FF-F6CC835F0F94}" srcId="{602E6329-AF53-46B8-AD7B-2B076D31240A}" destId="{21D961E9-68D4-43F3-8411-959D116F56BB}" srcOrd="1" destOrd="0" parTransId="{E0EA287C-27EC-472D-9B6B-D5A2CFF70773}" sibTransId="{674D3E1F-4130-4CEC-B09F-189FD442BD65}"/>
    <dgm:cxn modelId="{8AC4EA45-05AE-4282-BC50-14641143B64D}" type="presOf" srcId="{602E6329-AF53-46B8-AD7B-2B076D31240A}" destId="{09640689-D583-495F-A3ED-BD09CECF7BE7}" srcOrd="1" destOrd="0" presId="urn:microsoft.com/office/officeart/2005/8/layout/lProcess2"/>
    <dgm:cxn modelId="{A663117E-972C-4CD9-8CE3-F62682151CBF}" type="presOf" srcId="{602E6329-AF53-46B8-AD7B-2B076D31240A}" destId="{6F953E75-A850-4A28-B30C-B8141A10484F}" srcOrd="0" destOrd="0" presId="urn:microsoft.com/office/officeart/2005/8/layout/lProcess2"/>
    <dgm:cxn modelId="{E033A939-C47A-47F3-A68D-D92A50F158E2}" srcId="{602E6329-AF53-46B8-AD7B-2B076D31240A}" destId="{67C2BDBF-9A61-428B-BD84-D227687A0100}" srcOrd="2" destOrd="0" parTransId="{06BE4B30-BA4C-450F-9CD4-52D10105FD0F}" sibTransId="{7B25D40E-EA0E-4D98-8F79-0DB76D370E80}"/>
    <dgm:cxn modelId="{7D7C3730-56F3-4919-A322-6F50FD514E86}" type="presOf" srcId="{F979C12C-D7B2-4C44-91E3-17AB6CB398DF}" destId="{40EB7ACA-C224-497E-BB59-C2EA479CED02}" srcOrd="0" destOrd="0" presId="urn:microsoft.com/office/officeart/2005/8/layout/lProcess2"/>
    <dgm:cxn modelId="{0B2E228F-1B33-4880-8D34-7CB8103D4EA9}" srcId="{602E6329-AF53-46B8-AD7B-2B076D31240A}" destId="{F979C12C-D7B2-4C44-91E3-17AB6CB398DF}" srcOrd="0" destOrd="0" parTransId="{C03E9DA5-EF3C-4496-A1C4-21B88822197A}" sibTransId="{D5A77E9F-E5D9-4961-8D43-81A3C5A02AE3}"/>
    <dgm:cxn modelId="{20A10537-7ACD-41D4-B1CF-F09F02080848}" srcId="{0C6E62F8-B6E2-422D-A8AB-0FECC0E858A2}" destId="{602E6329-AF53-46B8-AD7B-2B076D31240A}" srcOrd="0" destOrd="0" parTransId="{D3F385C4-C5BD-48B1-BCAD-4052A7B8C572}" sibTransId="{19A3A975-3858-439E-8E07-6E00A8C0DC2E}"/>
    <dgm:cxn modelId="{8EFEEA61-8300-4F5B-ACC4-EF46085B7ED8}" type="presOf" srcId="{67C2BDBF-9A61-428B-BD84-D227687A0100}" destId="{BD808756-E96B-4242-BC6F-68AE09A6216F}" srcOrd="0" destOrd="0" presId="urn:microsoft.com/office/officeart/2005/8/layout/lProcess2"/>
    <dgm:cxn modelId="{225CEF5A-2572-4B46-8305-BB71D6B3A233}" type="presParOf" srcId="{F66529AA-4DA4-498E-BDD0-4A1DCC793CF1}" destId="{9B31692A-E9C3-459C-9571-E0CA6F8E7950}" srcOrd="0" destOrd="0" presId="urn:microsoft.com/office/officeart/2005/8/layout/lProcess2"/>
    <dgm:cxn modelId="{341D5A30-BA64-4703-ACF8-2B1996795848}" type="presParOf" srcId="{9B31692A-E9C3-459C-9571-E0CA6F8E7950}" destId="{6F953E75-A850-4A28-B30C-B8141A10484F}" srcOrd="0" destOrd="0" presId="urn:microsoft.com/office/officeart/2005/8/layout/lProcess2"/>
    <dgm:cxn modelId="{7EE46B5A-2E16-410C-8D26-EFA459840905}" type="presParOf" srcId="{9B31692A-E9C3-459C-9571-E0CA6F8E7950}" destId="{09640689-D583-495F-A3ED-BD09CECF7BE7}" srcOrd="1" destOrd="0" presId="urn:microsoft.com/office/officeart/2005/8/layout/lProcess2"/>
    <dgm:cxn modelId="{00905A1F-178A-40C1-B43F-27EA2FC82196}" type="presParOf" srcId="{9B31692A-E9C3-459C-9571-E0CA6F8E7950}" destId="{889BD8DB-8F2A-4FA9-9506-0F38F13FEB70}" srcOrd="2" destOrd="0" presId="urn:microsoft.com/office/officeart/2005/8/layout/lProcess2"/>
    <dgm:cxn modelId="{1F3A1B93-9977-4E09-AB33-FE0482A89DA0}" type="presParOf" srcId="{889BD8DB-8F2A-4FA9-9506-0F38F13FEB70}" destId="{9B107ACE-9528-44B7-A235-61CDA7C2EB4F}" srcOrd="0" destOrd="0" presId="urn:microsoft.com/office/officeart/2005/8/layout/lProcess2"/>
    <dgm:cxn modelId="{2B0593D7-3D79-4B2D-9FF5-F16555BD8D49}" type="presParOf" srcId="{9B107ACE-9528-44B7-A235-61CDA7C2EB4F}" destId="{40EB7ACA-C224-497E-BB59-C2EA479CED02}" srcOrd="0" destOrd="0" presId="urn:microsoft.com/office/officeart/2005/8/layout/lProcess2"/>
    <dgm:cxn modelId="{0D4AE92E-DDB7-4BBC-8223-3843E767D0C5}" type="presParOf" srcId="{9B107ACE-9528-44B7-A235-61CDA7C2EB4F}" destId="{634B693D-4BE5-4EFA-A17E-960F3EAC6E71}" srcOrd="1" destOrd="0" presId="urn:microsoft.com/office/officeart/2005/8/layout/lProcess2"/>
    <dgm:cxn modelId="{230108A7-ED69-4009-8E8B-AA5304E3C24D}" type="presParOf" srcId="{9B107ACE-9528-44B7-A235-61CDA7C2EB4F}" destId="{EBBD455F-8378-46A7-9024-71C098E8C0EC}" srcOrd="2" destOrd="0" presId="urn:microsoft.com/office/officeart/2005/8/layout/lProcess2"/>
    <dgm:cxn modelId="{E9F5D927-A850-44CA-90F3-93AEF43A12AC}" type="presParOf" srcId="{9B107ACE-9528-44B7-A235-61CDA7C2EB4F}" destId="{BA07B6FC-B03F-40DC-85D7-657D14CFC68E}" srcOrd="3" destOrd="0" presId="urn:microsoft.com/office/officeart/2005/8/layout/lProcess2"/>
    <dgm:cxn modelId="{EC18C25A-BF39-4E68-AAF2-911D72180279}" type="presParOf" srcId="{9B107ACE-9528-44B7-A235-61CDA7C2EB4F}" destId="{BD808756-E96B-4242-BC6F-68AE09A6216F}" srcOrd="4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DE233D3-25E3-4465-836E-0DFB419F6E5F}" type="doc">
      <dgm:prSet loTypeId="urn:microsoft.com/office/officeart/2011/layout/CircleProcess" loCatId="process" qsTypeId="urn:microsoft.com/office/officeart/2005/8/quickstyle/simple1" qsCatId="simple" csTypeId="urn:microsoft.com/office/officeart/2005/8/colors/accent1_2" csCatId="accent1" phldr="1"/>
      <dgm:spPr/>
    </dgm:pt>
    <dgm:pt modelId="{30294710-3699-4391-9724-FA9C8AD345A2}">
      <dgm:prSet phldrT="[Text]"/>
      <dgm:spPr/>
      <dgm:t>
        <a:bodyPr/>
        <a:lstStyle/>
        <a:p>
          <a:r>
            <a:rPr lang="en-US" dirty="0" smtClean="0"/>
            <a:t>Create .h library</a:t>
          </a:r>
          <a:endParaRPr lang="en-US" dirty="0"/>
        </a:p>
      </dgm:t>
    </dgm:pt>
    <dgm:pt modelId="{E93DCD68-7CA9-429C-A45A-32B66C36B086}" type="parTrans" cxnId="{62AA011C-18E6-4A9B-81C8-97465153D3D8}">
      <dgm:prSet/>
      <dgm:spPr/>
      <dgm:t>
        <a:bodyPr/>
        <a:lstStyle/>
        <a:p>
          <a:endParaRPr lang="en-US"/>
        </a:p>
      </dgm:t>
    </dgm:pt>
    <dgm:pt modelId="{30028FC0-68E3-49F9-A953-7A830236918F}" type="sibTrans" cxnId="{62AA011C-18E6-4A9B-81C8-97465153D3D8}">
      <dgm:prSet/>
      <dgm:spPr/>
      <dgm:t>
        <a:bodyPr/>
        <a:lstStyle/>
        <a:p>
          <a:endParaRPr lang="en-US"/>
        </a:p>
      </dgm:t>
    </dgm:pt>
    <dgm:pt modelId="{C16A827B-FEC3-4D88-8771-CB6A6872B508}">
      <dgm:prSet phldrT="[Text]"/>
      <dgm:spPr/>
      <dgm:t>
        <a:bodyPr/>
        <a:lstStyle/>
        <a:p>
          <a:r>
            <a:rPr lang="en-US" dirty="0" smtClean="0"/>
            <a:t>Generate a XML interface from .h file</a:t>
          </a:r>
          <a:endParaRPr lang="en-US" dirty="0"/>
        </a:p>
      </dgm:t>
    </dgm:pt>
    <dgm:pt modelId="{41BCBB02-F110-4139-BEF5-E8FFF37112F0}" type="parTrans" cxnId="{8FEC7248-79B3-4BB5-9424-067C64142E10}">
      <dgm:prSet/>
      <dgm:spPr/>
      <dgm:t>
        <a:bodyPr/>
        <a:lstStyle/>
        <a:p>
          <a:endParaRPr lang="en-US"/>
        </a:p>
      </dgm:t>
    </dgm:pt>
    <dgm:pt modelId="{5541F552-0758-452B-AA9F-C8F8FB89F6D7}" type="sibTrans" cxnId="{8FEC7248-79B3-4BB5-9424-067C64142E10}">
      <dgm:prSet/>
      <dgm:spPr/>
      <dgm:t>
        <a:bodyPr/>
        <a:lstStyle/>
        <a:p>
          <a:endParaRPr lang="en-US"/>
        </a:p>
      </dgm:t>
    </dgm:pt>
    <dgm:pt modelId="{FDCD7D7C-4FC5-4F10-89C0-AC481DF2C801}">
      <dgm:prSet phldrT="[Text]"/>
      <dgm:spPr/>
      <dgm:t>
        <a:bodyPr/>
        <a:lstStyle/>
        <a:p>
          <a:r>
            <a:rPr lang="en-US" dirty="0" smtClean="0"/>
            <a:t>Edit .pro file</a:t>
          </a:r>
        </a:p>
      </dgm:t>
    </dgm:pt>
    <dgm:pt modelId="{B0DD424C-D78B-4DF9-82D1-079741B92F36}" type="parTrans" cxnId="{F0292947-1BC9-4B45-8619-148AC0D97A9C}">
      <dgm:prSet/>
      <dgm:spPr/>
      <dgm:t>
        <a:bodyPr/>
        <a:lstStyle/>
        <a:p>
          <a:endParaRPr lang="en-US"/>
        </a:p>
      </dgm:t>
    </dgm:pt>
    <dgm:pt modelId="{E6F764F1-584C-46F3-926A-F6D8D140E2E4}" type="sibTrans" cxnId="{F0292947-1BC9-4B45-8619-148AC0D97A9C}">
      <dgm:prSet/>
      <dgm:spPr/>
      <dgm:t>
        <a:bodyPr/>
        <a:lstStyle/>
        <a:p>
          <a:endParaRPr lang="en-US"/>
        </a:p>
      </dgm:t>
    </dgm:pt>
    <dgm:pt modelId="{DA9EF4D7-F112-45BC-A6B6-8B652B3FD0F0}">
      <dgm:prSet phldrT="[Text]"/>
      <dgm:spPr/>
      <dgm:t>
        <a:bodyPr/>
        <a:lstStyle/>
        <a:p>
          <a:r>
            <a:rPr lang="en-US" dirty="0" smtClean="0"/>
            <a:t>QT += </a:t>
          </a:r>
          <a:r>
            <a:rPr lang="en-US" dirty="0" err="1" smtClean="0"/>
            <a:t>dbus</a:t>
          </a:r>
          <a:r>
            <a:rPr lang="en-US" dirty="0" smtClean="0"/>
            <a:t> quick</a:t>
          </a:r>
        </a:p>
      </dgm:t>
    </dgm:pt>
    <dgm:pt modelId="{509B8A25-DEF7-4616-BBA2-14B54D5102BE}" type="parTrans" cxnId="{1CCABA78-0EF4-4125-A7FC-E16B82577DDD}">
      <dgm:prSet/>
      <dgm:spPr/>
      <dgm:t>
        <a:bodyPr/>
        <a:lstStyle/>
        <a:p>
          <a:endParaRPr lang="en-US"/>
        </a:p>
      </dgm:t>
    </dgm:pt>
    <dgm:pt modelId="{F0B28DC4-E8FE-4F46-AAF3-7F245626A4B0}" type="sibTrans" cxnId="{1CCABA78-0EF4-4125-A7FC-E16B82577DDD}">
      <dgm:prSet/>
      <dgm:spPr/>
      <dgm:t>
        <a:bodyPr/>
        <a:lstStyle/>
        <a:p>
          <a:endParaRPr lang="en-US"/>
        </a:p>
      </dgm:t>
    </dgm:pt>
    <dgm:pt modelId="{CE029DFC-B593-40D6-BCA1-206288F72F8C}">
      <dgm:prSet phldrT="[Text]"/>
      <dgm:spPr/>
      <dgm:t>
        <a:bodyPr/>
        <a:lstStyle/>
        <a:p>
          <a:r>
            <a:rPr lang="en-US" dirty="0" smtClean="0"/>
            <a:t>&lt;interface name&gt;</a:t>
          </a:r>
          <a:endParaRPr lang="en-US" dirty="0"/>
        </a:p>
      </dgm:t>
    </dgm:pt>
    <dgm:pt modelId="{D20F30C2-2C0C-49EE-A61C-F1309B0CBBE3}" type="parTrans" cxnId="{A6BAA14B-EC25-40EE-9BAE-A26E6D824139}">
      <dgm:prSet/>
      <dgm:spPr/>
      <dgm:t>
        <a:bodyPr/>
        <a:lstStyle/>
        <a:p>
          <a:endParaRPr lang="en-US"/>
        </a:p>
      </dgm:t>
    </dgm:pt>
    <dgm:pt modelId="{9397F3F5-D1B6-4B56-BA37-83F6672C1701}" type="sibTrans" cxnId="{A6BAA14B-EC25-40EE-9BAE-A26E6D824139}">
      <dgm:prSet/>
      <dgm:spPr/>
      <dgm:t>
        <a:bodyPr/>
        <a:lstStyle/>
        <a:p>
          <a:endParaRPr lang="en-US"/>
        </a:p>
      </dgm:t>
    </dgm:pt>
    <dgm:pt modelId="{F198BAF7-DC5A-40D4-BD1A-FB71845E00C3}">
      <dgm:prSet phldrT="[Text]"/>
      <dgm:spPr/>
      <dgm:t>
        <a:bodyPr/>
        <a:lstStyle/>
        <a:p>
          <a:r>
            <a:rPr lang="en-US" dirty="0" smtClean="0"/>
            <a:t>signals</a:t>
          </a:r>
          <a:endParaRPr lang="en-US" dirty="0"/>
        </a:p>
      </dgm:t>
    </dgm:pt>
    <dgm:pt modelId="{DEF36001-2C4F-4B8B-9D1A-3A33DD7EBB40}" type="parTrans" cxnId="{E6596365-61D7-4ED3-8F18-E5A4AC45D5E7}">
      <dgm:prSet/>
      <dgm:spPr/>
      <dgm:t>
        <a:bodyPr/>
        <a:lstStyle/>
        <a:p>
          <a:endParaRPr lang="en-US"/>
        </a:p>
      </dgm:t>
    </dgm:pt>
    <dgm:pt modelId="{77559798-F596-4259-9A80-D542784683BA}" type="sibTrans" cxnId="{E6596365-61D7-4ED3-8F18-E5A4AC45D5E7}">
      <dgm:prSet/>
      <dgm:spPr/>
      <dgm:t>
        <a:bodyPr/>
        <a:lstStyle/>
        <a:p>
          <a:endParaRPr lang="en-US"/>
        </a:p>
      </dgm:t>
    </dgm:pt>
    <dgm:pt modelId="{2423B4C1-6D18-4A4F-BC17-2AEDE6C7FCEB}">
      <dgm:prSet phldrT="[Text]"/>
      <dgm:spPr/>
      <dgm:t>
        <a:bodyPr/>
        <a:lstStyle/>
        <a:p>
          <a:r>
            <a:rPr lang="en-US" dirty="0" smtClean="0"/>
            <a:t>slots</a:t>
          </a:r>
          <a:endParaRPr lang="en-US" dirty="0"/>
        </a:p>
      </dgm:t>
    </dgm:pt>
    <dgm:pt modelId="{2EAD108F-BCEE-47CE-B0F9-E68E43C34FBD}" type="parTrans" cxnId="{E99A0CB6-E886-47D1-ABD2-41A7BEF28256}">
      <dgm:prSet/>
      <dgm:spPr/>
      <dgm:t>
        <a:bodyPr/>
        <a:lstStyle/>
        <a:p>
          <a:endParaRPr lang="en-US"/>
        </a:p>
      </dgm:t>
    </dgm:pt>
    <dgm:pt modelId="{446FB77F-A941-41C7-A128-259927D05FBF}" type="sibTrans" cxnId="{E99A0CB6-E886-47D1-ABD2-41A7BEF28256}">
      <dgm:prSet/>
      <dgm:spPr/>
      <dgm:t>
        <a:bodyPr/>
        <a:lstStyle/>
        <a:p>
          <a:endParaRPr lang="en-US"/>
        </a:p>
      </dgm:t>
    </dgm:pt>
    <dgm:pt modelId="{EFE121E0-CE3D-4BEA-A12E-0F3BB2AD2FB5}">
      <dgm:prSet phldrT="[Text]"/>
      <dgm:spPr/>
      <dgm:t>
        <a:bodyPr/>
        <a:lstStyle/>
        <a:p>
          <a:r>
            <a:rPr lang="en-US" dirty="0" smtClean="0"/>
            <a:t>&lt;property&gt;</a:t>
          </a:r>
          <a:endParaRPr lang="en-US" dirty="0"/>
        </a:p>
      </dgm:t>
    </dgm:pt>
    <dgm:pt modelId="{F275D28A-31AD-4E4F-87C8-09EF8DD526BA}" type="parTrans" cxnId="{22CEA890-EFEF-4676-BF29-3E9CA11DD74D}">
      <dgm:prSet/>
      <dgm:spPr/>
      <dgm:t>
        <a:bodyPr/>
        <a:lstStyle/>
        <a:p>
          <a:endParaRPr lang="en-US"/>
        </a:p>
      </dgm:t>
    </dgm:pt>
    <dgm:pt modelId="{1C3A2B8F-B866-45B3-A248-8660E1BCFB66}" type="sibTrans" cxnId="{22CEA890-EFEF-4676-BF29-3E9CA11DD74D}">
      <dgm:prSet/>
      <dgm:spPr/>
      <dgm:t>
        <a:bodyPr/>
        <a:lstStyle/>
        <a:p>
          <a:endParaRPr lang="en-US"/>
        </a:p>
      </dgm:t>
    </dgm:pt>
    <dgm:pt modelId="{D28DA303-9D33-4DED-927F-283A32EDBDF1}">
      <dgm:prSet phldrT="[Text]"/>
      <dgm:spPr/>
      <dgm:t>
        <a:bodyPr/>
        <a:lstStyle/>
        <a:p>
          <a:r>
            <a:rPr lang="en-US" dirty="0" smtClean="0"/>
            <a:t>&lt;signal&gt;</a:t>
          </a:r>
          <a:endParaRPr lang="en-US" dirty="0"/>
        </a:p>
      </dgm:t>
    </dgm:pt>
    <dgm:pt modelId="{815CE298-7D51-4260-B90C-A6D9A2E35D13}" type="parTrans" cxnId="{513604FA-BB81-4AA2-BD55-2393487DD7DE}">
      <dgm:prSet/>
      <dgm:spPr/>
      <dgm:t>
        <a:bodyPr/>
        <a:lstStyle/>
        <a:p>
          <a:endParaRPr lang="en-US"/>
        </a:p>
      </dgm:t>
    </dgm:pt>
    <dgm:pt modelId="{3D53C40E-0DB6-4038-B79B-CD6C075F0C34}" type="sibTrans" cxnId="{513604FA-BB81-4AA2-BD55-2393487DD7DE}">
      <dgm:prSet/>
      <dgm:spPr/>
      <dgm:t>
        <a:bodyPr/>
        <a:lstStyle/>
        <a:p>
          <a:endParaRPr lang="en-US"/>
        </a:p>
      </dgm:t>
    </dgm:pt>
    <dgm:pt modelId="{E32DB8EF-E1ED-46FE-B675-0F8D3EC9EB59}">
      <dgm:prSet phldrT="[Text]"/>
      <dgm:spPr/>
      <dgm:t>
        <a:bodyPr/>
        <a:lstStyle/>
        <a:p>
          <a:r>
            <a:rPr lang="en-US" dirty="0" smtClean="0"/>
            <a:t>&lt;method&gt;</a:t>
          </a:r>
          <a:endParaRPr lang="en-US" dirty="0"/>
        </a:p>
      </dgm:t>
    </dgm:pt>
    <dgm:pt modelId="{E6AD0A33-C7FE-4CFF-AD7C-4C042C08DE28}" type="parTrans" cxnId="{8F5B9ACC-8F38-4530-AEB6-D187C180ED0C}">
      <dgm:prSet/>
      <dgm:spPr/>
      <dgm:t>
        <a:bodyPr/>
        <a:lstStyle/>
        <a:p>
          <a:endParaRPr lang="en-US"/>
        </a:p>
      </dgm:t>
    </dgm:pt>
    <dgm:pt modelId="{BC7E762C-7DD9-44A8-8DC6-3641A02EBB35}" type="sibTrans" cxnId="{8F5B9ACC-8F38-4530-AEB6-D187C180ED0C}">
      <dgm:prSet/>
      <dgm:spPr/>
      <dgm:t>
        <a:bodyPr/>
        <a:lstStyle/>
        <a:p>
          <a:endParaRPr lang="en-US"/>
        </a:p>
      </dgm:t>
    </dgm:pt>
    <dgm:pt modelId="{FB1269E7-D079-4D6C-BD0C-363975461E69}">
      <dgm:prSet phldrT="[Text]"/>
      <dgm:spPr/>
      <dgm:t>
        <a:bodyPr/>
        <a:lstStyle/>
        <a:p>
          <a:r>
            <a:rPr lang="en-US" dirty="0" smtClean="0"/>
            <a:t>properties</a:t>
          </a:r>
          <a:endParaRPr lang="en-US" dirty="0"/>
        </a:p>
      </dgm:t>
    </dgm:pt>
    <dgm:pt modelId="{82226DA8-F600-4950-8932-A6DB52D68809}" type="parTrans" cxnId="{B7018DA0-3BBF-453A-8A2C-FFDBA8A1D788}">
      <dgm:prSet/>
      <dgm:spPr/>
      <dgm:t>
        <a:bodyPr/>
        <a:lstStyle/>
        <a:p>
          <a:endParaRPr lang="en-US"/>
        </a:p>
      </dgm:t>
    </dgm:pt>
    <dgm:pt modelId="{2AA12655-722A-43A6-837A-8095298BA489}" type="sibTrans" cxnId="{B7018DA0-3BBF-453A-8A2C-FFDBA8A1D788}">
      <dgm:prSet/>
      <dgm:spPr/>
      <dgm:t>
        <a:bodyPr/>
        <a:lstStyle/>
        <a:p>
          <a:endParaRPr lang="en-US"/>
        </a:p>
      </dgm:t>
    </dgm:pt>
    <dgm:pt modelId="{51662D7A-9FB4-4230-A563-C37268C20793}">
      <dgm:prSet phldrT="[Text]"/>
      <dgm:spPr/>
      <dgm:t>
        <a:bodyPr/>
        <a:lstStyle/>
        <a:p>
          <a:r>
            <a:rPr lang="en-US" dirty="0" smtClean="0"/>
            <a:t>DBUS_ADAPTORS / DBUS_INTERFACES += .xml</a:t>
          </a:r>
        </a:p>
      </dgm:t>
    </dgm:pt>
    <dgm:pt modelId="{CFF2D45D-792E-4563-8BB8-C049EC7F02A0}" type="parTrans" cxnId="{F0EA67FF-690E-4A11-A4F9-3D26474B9EAA}">
      <dgm:prSet/>
      <dgm:spPr/>
      <dgm:t>
        <a:bodyPr/>
        <a:lstStyle/>
        <a:p>
          <a:endParaRPr lang="en-US"/>
        </a:p>
      </dgm:t>
    </dgm:pt>
    <dgm:pt modelId="{F91D5470-5D00-40A5-BDDC-6CC5697B2270}" type="sibTrans" cxnId="{F0EA67FF-690E-4A11-A4F9-3D26474B9EAA}">
      <dgm:prSet/>
      <dgm:spPr/>
      <dgm:t>
        <a:bodyPr/>
        <a:lstStyle/>
        <a:p>
          <a:endParaRPr lang="en-US"/>
        </a:p>
      </dgm:t>
    </dgm:pt>
    <dgm:pt modelId="{47CC7F62-F874-4D25-A4B8-E578C502FE14}">
      <dgm:prSet phldrT="[Text]"/>
      <dgm:spPr/>
      <dgm:t>
        <a:bodyPr/>
        <a:lstStyle/>
        <a:p>
          <a:r>
            <a:rPr lang="en-US" dirty="0" smtClean="0"/>
            <a:t>Edit library functions</a:t>
          </a:r>
        </a:p>
      </dgm:t>
    </dgm:pt>
    <dgm:pt modelId="{04EF8990-98B2-44F5-BAB8-051477A70C7C}" type="parTrans" cxnId="{9EE60CAF-6F26-49B0-B230-9CB46178E130}">
      <dgm:prSet/>
      <dgm:spPr/>
      <dgm:t>
        <a:bodyPr/>
        <a:lstStyle/>
        <a:p>
          <a:endParaRPr lang="en-US"/>
        </a:p>
      </dgm:t>
    </dgm:pt>
    <dgm:pt modelId="{2598CB96-2146-41E8-A383-06216DD4168D}" type="sibTrans" cxnId="{9EE60CAF-6F26-49B0-B230-9CB46178E130}">
      <dgm:prSet/>
      <dgm:spPr/>
      <dgm:t>
        <a:bodyPr/>
        <a:lstStyle/>
        <a:p>
          <a:endParaRPr lang="en-US"/>
        </a:p>
      </dgm:t>
    </dgm:pt>
    <dgm:pt modelId="{4C373DF2-C244-4E16-8CDA-0F0D3B90F389}" type="pres">
      <dgm:prSet presAssocID="{1DE233D3-25E3-4465-836E-0DFB419F6E5F}" presName="Name0" presStyleCnt="0">
        <dgm:presLayoutVars>
          <dgm:chMax val="11"/>
          <dgm:chPref val="11"/>
          <dgm:dir/>
          <dgm:resizeHandles/>
        </dgm:presLayoutVars>
      </dgm:prSet>
      <dgm:spPr/>
    </dgm:pt>
    <dgm:pt modelId="{0CB6DD81-C986-448B-BD77-1EF6CEF7AD93}" type="pres">
      <dgm:prSet presAssocID="{47CC7F62-F874-4D25-A4B8-E578C502FE14}" presName="Accent4" presStyleCnt="0"/>
      <dgm:spPr/>
    </dgm:pt>
    <dgm:pt modelId="{F1FB7F15-23B2-4A24-84FF-759C4A6F7400}" type="pres">
      <dgm:prSet presAssocID="{47CC7F62-F874-4D25-A4B8-E578C502FE14}" presName="Accent" presStyleLbl="node1" presStyleIdx="0" presStyleCnt="4"/>
      <dgm:spPr/>
    </dgm:pt>
    <dgm:pt modelId="{3B176F76-031B-48A4-A38E-37B9B053010E}" type="pres">
      <dgm:prSet presAssocID="{47CC7F62-F874-4D25-A4B8-E578C502FE14}" presName="ParentBackground4" presStyleCnt="0"/>
      <dgm:spPr/>
    </dgm:pt>
    <dgm:pt modelId="{5079012C-8331-4E04-87E9-88E8568D47D0}" type="pres">
      <dgm:prSet presAssocID="{47CC7F62-F874-4D25-A4B8-E578C502FE14}" presName="ParentBackground" presStyleLbl="fgAcc1" presStyleIdx="0" presStyleCnt="4"/>
      <dgm:spPr/>
    </dgm:pt>
    <dgm:pt modelId="{D7A6C269-2E08-4D05-96E4-46BCBF892D3F}" type="pres">
      <dgm:prSet presAssocID="{47CC7F62-F874-4D25-A4B8-E578C502FE14}" presName="Parent4" presStyleLbl="revTx" presStyleIdx="0" presStyleCnt="3">
        <dgm:presLayoutVars>
          <dgm:chMax val="1"/>
          <dgm:chPref val="1"/>
          <dgm:bulletEnabled val="1"/>
        </dgm:presLayoutVars>
      </dgm:prSet>
      <dgm:spPr/>
    </dgm:pt>
    <dgm:pt modelId="{F70C163C-595E-45AA-B2EC-559019CC5F80}" type="pres">
      <dgm:prSet presAssocID="{FDCD7D7C-4FC5-4F10-89C0-AC481DF2C801}" presName="Accent3" presStyleCnt="0"/>
      <dgm:spPr/>
    </dgm:pt>
    <dgm:pt modelId="{E01EB638-7F34-4522-98F6-5843BC6802DD}" type="pres">
      <dgm:prSet presAssocID="{FDCD7D7C-4FC5-4F10-89C0-AC481DF2C801}" presName="Accent" presStyleLbl="node1" presStyleIdx="1" presStyleCnt="4"/>
      <dgm:spPr/>
    </dgm:pt>
    <dgm:pt modelId="{A48FF5AD-89D6-445A-BCC9-7067E4077B12}" type="pres">
      <dgm:prSet presAssocID="{FDCD7D7C-4FC5-4F10-89C0-AC481DF2C801}" presName="ParentBackground3" presStyleCnt="0"/>
      <dgm:spPr/>
    </dgm:pt>
    <dgm:pt modelId="{16612B23-32CB-471E-ADCF-09B83C9BB84D}" type="pres">
      <dgm:prSet presAssocID="{FDCD7D7C-4FC5-4F10-89C0-AC481DF2C801}" presName="ParentBackground" presStyleLbl="fgAcc1" presStyleIdx="1" presStyleCnt="4"/>
      <dgm:spPr/>
    </dgm:pt>
    <dgm:pt modelId="{E79FD610-29EB-404E-BDE4-2063DE0ABB47}" type="pres">
      <dgm:prSet presAssocID="{FDCD7D7C-4FC5-4F10-89C0-AC481DF2C801}" presName="Child3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6712104F-1839-47D8-A061-73E0F2C89E06}" type="pres">
      <dgm:prSet presAssocID="{FDCD7D7C-4FC5-4F10-89C0-AC481DF2C801}" presName="Parent3" presStyleLbl="revTx" presStyleIdx="0" presStyleCnt="3">
        <dgm:presLayoutVars>
          <dgm:chMax val="1"/>
          <dgm:chPref val="1"/>
          <dgm:bulletEnabled val="1"/>
        </dgm:presLayoutVars>
      </dgm:prSet>
      <dgm:spPr/>
    </dgm:pt>
    <dgm:pt modelId="{AE3115FF-3569-4A8F-9557-F4030FDB1424}" type="pres">
      <dgm:prSet presAssocID="{C16A827B-FEC3-4D88-8771-CB6A6872B508}" presName="Accent2" presStyleCnt="0"/>
      <dgm:spPr/>
    </dgm:pt>
    <dgm:pt modelId="{5300AA2C-9FF6-4538-9A9A-DE2DE8EA78DA}" type="pres">
      <dgm:prSet presAssocID="{C16A827B-FEC3-4D88-8771-CB6A6872B508}" presName="Accent" presStyleLbl="node1" presStyleIdx="2" presStyleCnt="4"/>
      <dgm:spPr/>
    </dgm:pt>
    <dgm:pt modelId="{DE05578E-4A51-4535-8A47-718B6771F931}" type="pres">
      <dgm:prSet presAssocID="{C16A827B-FEC3-4D88-8771-CB6A6872B508}" presName="ParentBackground2" presStyleCnt="0"/>
      <dgm:spPr/>
    </dgm:pt>
    <dgm:pt modelId="{FF553594-FDE2-4EBF-B50A-3305D85BB870}" type="pres">
      <dgm:prSet presAssocID="{C16A827B-FEC3-4D88-8771-CB6A6872B508}" presName="ParentBackground" presStyleLbl="fgAcc1" presStyleIdx="2" presStyleCnt="4"/>
      <dgm:spPr/>
    </dgm:pt>
    <dgm:pt modelId="{DC6F8283-CB4C-4509-9B76-69FD758FA41B}" type="pres">
      <dgm:prSet presAssocID="{C16A827B-FEC3-4D88-8771-CB6A6872B508}" presName="Child2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5F43E7BF-E251-47C2-9299-B83E9CCC241D}" type="pres">
      <dgm:prSet presAssocID="{C16A827B-FEC3-4D88-8771-CB6A6872B508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</dgm:pt>
    <dgm:pt modelId="{FC2B45D7-D25C-4C0C-9114-469734972354}" type="pres">
      <dgm:prSet presAssocID="{30294710-3699-4391-9724-FA9C8AD345A2}" presName="Accent1" presStyleCnt="0"/>
      <dgm:spPr/>
    </dgm:pt>
    <dgm:pt modelId="{468C1707-E719-45C4-A53C-26DE1BA8CF3A}" type="pres">
      <dgm:prSet presAssocID="{30294710-3699-4391-9724-FA9C8AD345A2}" presName="Accent" presStyleLbl="node1" presStyleIdx="3" presStyleCnt="4"/>
      <dgm:spPr/>
    </dgm:pt>
    <dgm:pt modelId="{8A7B2045-F5EE-4188-9070-05054AF6E1C3}" type="pres">
      <dgm:prSet presAssocID="{30294710-3699-4391-9724-FA9C8AD345A2}" presName="ParentBackground1" presStyleCnt="0"/>
      <dgm:spPr/>
    </dgm:pt>
    <dgm:pt modelId="{34690891-6333-4376-8893-31058BA4F1E4}" type="pres">
      <dgm:prSet presAssocID="{30294710-3699-4391-9724-FA9C8AD345A2}" presName="ParentBackground" presStyleLbl="fgAcc1" presStyleIdx="3" presStyleCnt="4"/>
      <dgm:spPr/>
    </dgm:pt>
    <dgm:pt modelId="{83F670A2-D633-4FDC-A57C-BE0DFC8F4FA8}" type="pres">
      <dgm:prSet presAssocID="{30294710-3699-4391-9724-FA9C8AD345A2}" presName="Child1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E38DD8B4-FAB2-432F-91A3-E75930621BD9}" type="pres">
      <dgm:prSet presAssocID="{30294710-3699-4391-9724-FA9C8AD345A2}" presName="Parent1" presStyleLbl="revTx" presStyleIdx="2" presStyleCnt="3">
        <dgm:presLayoutVars>
          <dgm:chMax val="1"/>
          <dgm:chPref val="1"/>
          <dgm:bulletEnabled val="1"/>
        </dgm:presLayoutVars>
      </dgm:prSet>
      <dgm:spPr/>
    </dgm:pt>
  </dgm:ptLst>
  <dgm:cxnLst>
    <dgm:cxn modelId="{513604FA-BB81-4AA2-BD55-2393487DD7DE}" srcId="{C16A827B-FEC3-4D88-8771-CB6A6872B508}" destId="{D28DA303-9D33-4DED-927F-283A32EDBDF1}" srcOrd="2" destOrd="0" parTransId="{815CE298-7D51-4260-B90C-A6D9A2E35D13}" sibTransId="{3D53C40E-0DB6-4038-B79B-CD6C075F0C34}"/>
    <dgm:cxn modelId="{62AA011C-18E6-4A9B-81C8-97465153D3D8}" srcId="{1DE233D3-25E3-4465-836E-0DFB419F6E5F}" destId="{30294710-3699-4391-9724-FA9C8AD345A2}" srcOrd="0" destOrd="0" parTransId="{E93DCD68-7CA9-429C-A45A-32B66C36B086}" sibTransId="{30028FC0-68E3-49F9-A953-7A830236918F}"/>
    <dgm:cxn modelId="{E6596365-61D7-4ED3-8F18-E5A4AC45D5E7}" srcId="{30294710-3699-4391-9724-FA9C8AD345A2}" destId="{F198BAF7-DC5A-40D4-BD1A-FB71845E00C3}" srcOrd="1" destOrd="0" parTransId="{DEF36001-2C4F-4B8B-9D1A-3A33DD7EBB40}" sibTransId="{77559798-F596-4259-9A80-D542784683BA}"/>
    <dgm:cxn modelId="{71946E4D-98FF-4410-8805-10BAE499A7E1}" type="presOf" srcId="{51662D7A-9FB4-4230-A563-C37268C20793}" destId="{E79FD610-29EB-404E-BDE4-2063DE0ABB47}" srcOrd="0" destOrd="1" presId="urn:microsoft.com/office/officeart/2011/layout/CircleProcess"/>
    <dgm:cxn modelId="{6BB991D8-F4E7-4F7F-AD76-D5F16931B305}" type="presOf" srcId="{EFE121E0-CE3D-4BEA-A12E-0F3BB2AD2FB5}" destId="{DC6F8283-CB4C-4509-9B76-69FD758FA41B}" srcOrd="0" destOrd="1" presId="urn:microsoft.com/office/officeart/2011/layout/CircleProcess"/>
    <dgm:cxn modelId="{E99A0CB6-E886-47D1-ABD2-41A7BEF28256}" srcId="{30294710-3699-4391-9724-FA9C8AD345A2}" destId="{2423B4C1-6D18-4A4F-BC17-2AEDE6C7FCEB}" srcOrd="2" destOrd="0" parTransId="{2EAD108F-BCEE-47CE-B0F9-E68E43C34FBD}" sibTransId="{446FB77F-A941-41C7-A128-259927D05FBF}"/>
    <dgm:cxn modelId="{A0DCAFE4-08C0-4A21-9977-72EB43968B04}" type="presOf" srcId="{2423B4C1-6D18-4A4F-BC17-2AEDE6C7FCEB}" destId="{83F670A2-D633-4FDC-A57C-BE0DFC8F4FA8}" srcOrd="0" destOrd="2" presId="urn:microsoft.com/office/officeart/2011/layout/CircleProcess"/>
    <dgm:cxn modelId="{599C79D3-E48E-4AFC-8947-8B3F2DF9420C}" type="presOf" srcId="{C16A827B-FEC3-4D88-8771-CB6A6872B508}" destId="{5F43E7BF-E251-47C2-9299-B83E9CCC241D}" srcOrd="1" destOrd="0" presId="urn:microsoft.com/office/officeart/2011/layout/CircleProcess"/>
    <dgm:cxn modelId="{70126732-D813-4CD0-9B47-B74D0C27D444}" type="presOf" srcId="{1DE233D3-25E3-4465-836E-0DFB419F6E5F}" destId="{4C373DF2-C244-4E16-8CDA-0F0D3B90F389}" srcOrd="0" destOrd="0" presId="urn:microsoft.com/office/officeart/2011/layout/CircleProcess"/>
    <dgm:cxn modelId="{163D5756-B735-46BD-88EB-18DD14951BC5}" type="presOf" srcId="{C16A827B-FEC3-4D88-8771-CB6A6872B508}" destId="{FF553594-FDE2-4EBF-B50A-3305D85BB870}" srcOrd="0" destOrd="0" presId="urn:microsoft.com/office/officeart/2011/layout/CircleProcess"/>
    <dgm:cxn modelId="{27C03D67-8573-4070-AD6C-DFC1C4465BBB}" type="presOf" srcId="{CE029DFC-B593-40D6-BCA1-206288F72F8C}" destId="{DC6F8283-CB4C-4509-9B76-69FD758FA41B}" srcOrd="0" destOrd="0" presId="urn:microsoft.com/office/officeart/2011/layout/CircleProcess"/>
    <dgm:cxn modelId="{F0EA67FF-690E-4A11-A4F9-3D26474B9EAA}" srcId="{FDCD7D7C-4FC5-4F10-89C0-AC481DF2C801}" destId="{51662D7A-9FB4-4230-A563-C37268C20793}" srcOrd="1" destOrd="0" parTransId="{CFF2D45D-792E-4563-8BB8-C049EC7F02A0}" sibTransId="{F91D5470-5D00-40A5-BDDC-6CC5697B2270}"/>
    <dgm:cxn modelId="{E7602887-ADAB-484A-974B-D36E7EE03275}" type="presOf" srcId="{30294710-3699-4391-9724-FA9C8AD345A2}" destId="{34690891-6333-4376-8893-31058BA4F1E4}" srcOrd="0" destOrd="0" presId="urn:microsoft.com/office/officeart/2011/layout/CircleProcess"/>
    <dgm:cxn modelId="{AC994503-6612-4456-99FC-7848A4952A22}" type="presOf" srcId="{DA9EF4D7-F112-45BC-A6B6-8B652B3FD0F0}" destId="{E79FD610-29EB-404E-BDE4-2063DE0ABB47}" srcOrd="0" destOrd="0" presId="urn:microsoft.com/office/officeart/2011/layout/CircleProcess"/>
    <dgm:cxn modelId="{1CCABA78-0EF4-4125-A7FC-E16B82577DDD}" srcId="{FDCD7D7C-4FC5-4F10-89C0-AC481DF2C801}" destId="{DA9EF4D7-F112-45BC-A6B6-8B652B3FD0F0}" srcOrd="0" destOrd="0" parTransId="{509B8A25-DEF7-4616-BBA2-14B54D5102BE}" sibTransId="{F0B28DC4-E8FE-4F46-AAF3-7F245626A4B0}"/>
    <dgm:cxn modelId="{B7018DA0-3BBF-453A-8A2C-FFDBA8A1D788}" srcId="{30294710-3699-4391-9724-FA9C8AD345A2}" destId="{FB1269E7-D079-4D6C-BD0C-363975461E69}" srcOrd="0" destOrd="0" parTransId="{82226DA8-F600-4950-8932-A6DB52D68809}" sibTransId="{2AA12655-722A-43A6-837A-8095298BA489}"/>
    <dgm:cxn modelId="{1E4BC8C1-0D60-4678-8A15-87B08C62297A}" type="presOf" srcId="{E32DB8EF-E1ED-46FE-B675-0F8D3EC9EB59}" destId="{DC6F8283-CB4C-4509-9B76-69FD758FA41B}" srcOrd="0" destOrd="3" presId="urn:microsoft.com/office/officeart/2011/layout/CircleProcess"/>
    <dgm:cxn modelId="{5A50BD2D-59B9-405E-99AB-63E1E70484CF}" type="presOf" srcId="{47CC7F62-F874-4D25-A4B8-E578C502FE14}" destId="{D7A6C269-2E08-4D05-96E4-46BCBF892D3F}" srcOrd="1" destOrd="0" presId="urn:microsoft.com/office/officeart/2011/layout/CircleProcess"/>
    <dgm:cxn modelId="{565B6F82-1FE1-4EBE-B966-D46B76881DCC}" type="presOf" srcId="{D28DA303-9D33-4DED-927F-283A32EDBDF1}" destId="{DC6F8283-CB4C-4509-9B76-69FD758FA41B}" srcOrd="0" destOrd="2" presId="urn:microsoft.com/office/officeart/2011/layout/CircleProcess"/>
    <dgm:cxn modelId="{96041281-FA63-4A1C-B57A-42F026EA81FF}" type="presOf" srcId="{30294710-3699-4391-9724-FA9C8AD345A2}" destId="{E38DD8B4-FAB2-432F-91A3-E75930621BD9}" srcOrd="1" destOrd="0" presId="urn:microsoft.com/office/officeart/2011/layout/CircleProcess"/>
    <dgm:cxn modelId="{A6BAA14B-EC25-40EE-9BAE-A26E6D824139}" srcId="{C16A827B-FEC3-4D88-8771-CB6A6872B508}" destId="{CE029DFC-B593-40D6-BCA1-206288F72F8C}" srcOrd="0" destOrd="0" parTransId="{D20F30C2-2C0C-49EE-A61C-F1309B0CBBE3}" sibTransId="{9397F3F5-D1B6-4B56-BA37-83F6672C1701}"/>
    <dgm:cxn modelId="{8FEC7248-79B3-4BB5-9424-067C64142E10}" srcId="{1DE233D3-25E3-4465-836E-0DFB419F6E5F}" destId="{C16A827B-FEC3-4D88-8771-CB6A6872B508}" srcOrd="1" destOrd="0" parTransId="{41BCBB02-F110-4139-BEF5-E8FFF37112F0}" sibTransId="{5541F552-0758-452B-AA9F-C8F8FB89F6D7}"/>
    <dgm:cxn modelId="{6AC39D2A-2872-4699-B12B-A6F79A54BE3E}" type="presOf" srcId="{FB1269E7-D079-4D6C-BD0C-363975461E69}" destId="{83F670A2-D633-4FDC-A57C-BE0DFC8F4FA8}" srcOrd="0" destOrd="0" presId="urn:microsoft.com/office/officeart/2011/layout/CircleProcess"/>
    <dgm:cxn modelId="{9EE60CAF-6F26-49B0-B230-9CB46178E130}" srcId="{1DE233D3-25E3-4465-836E-0DFB419F6E5F}" destId="{47CC7F62-F874-4D25-A4B8-E578C502FE14}" srcOrd="3" destOrd="0" parTransId="{04EF8990-98B2-44F5-BAB8-051477A70C7C}" sibTransId="{2598CB96-2146-41E8-A383-06216DD4168D}"/>
    <dgm:cxn modelId="{5663BCFD-06BD-4373-99A4-52A783C2D42C}" type="presOf" srcId="{F198BAF7-DC5A-40D4-BD1A-FB71845E00C3}" destId="{83F670A2-D633-4FDC-A57C-BE0DFC8F4FA8}" srcOrd="0" destOrd="1" presId="urn:microsoft.com/office/officeart/2011/layout/CircleProcess"/>
    <dgm:cxn modelId="{22CEA890-EFEF-4676-BF29-3E9CA11DD74D}" srcId="{C16A827B-FEC3-4D88-8771-CB6A6872B508}" destId="{EFE121E0-CE3D-4BEA-A12E-0F3BB2AD2FB5}" srcOrd="1" destOrd="0" parTransId="{F275D28A-31AD-4E4F-87C8-09EF8DD526BA}" sibTransId="{1C3A2B8F-B866-45B3-A248-8660E1BCFB66}"/>
    <dgm:cxn modelId="{BD76E0C4-FCBE-4434-9213-8F36F17908AE}" type="presOf" srcId="{47CC7F62-F874-4D25-A4B8-E578C502FE14}" destId="{5079012C-8331-4E04-87E9-88E8568D47D0}" srcOrd="0" destOrd="0" presId="urn:microsoft.com/office/officeart/2011/layout/CircleProcess"/>
    <dgm:cxn modelId="{8F5B9ACC-8F38-4530-AEB6-D187C180ED0C}" srcId="{C16A827B-FEC3-4D88-8771-CB6A6872B508}" destId="{E32DB8EF-E1ED-46FE-B675-0F8D3EC9EB59}" srcOrd="3" destOrd="0" parTransId="{E6AD0A33-C7FE-4CFF-AD7C-4C042C08DE28}" sibTransId="{BC7E762C-7DD9-44A8-8DC6-3641A02EBB35}"/>
    <dgm:cxn modelId="{D0D5EA6D-5775-4057-8052-40460F32077C}" type="presOf" srcId="{FDCD7D7C-4FC5-4F10-89C0-AC481DF2C801}" destId="{6712104F-1839-47D8-A061-73E0F2C89E06}" srcOrd="1" destOrd="0" presId="urn:microsoft.com/office/officeart/2011/layout/CircleProcess"/>
    <dgm:cxn modelId="{F0292947-1BC9-4B45-8619-148AC0D97A9C}" srcId="{1DE233D3-25E3-4465-836E-0DFB419F6E5F}" destId="{FDCD7D7C-4FC5-4F10-89C0-AC481DF2C801}" srcOrd="2" destOrd="0" parTransId="{B0DD424C-D78B-4DF9-82D1-079741B92F36}" sibTransId="{E6F764F1-584C-46F3-926A-F6D8D140E2E4}"/>
    <dgm:cxn modelId="{F9172659-D395-4140-AA80-9D69BE3407C5}" type="presOf" srcId="{FDCD7D7C-4FC5-4F10-89C0-AC481DF2C801}" destId="{16612B23-32CB-471E-ADCF-09B83C9BB84D}" srcOrd="0" destOrd="0" presId="urn:microsoft.com/office/officeart/2011/layout/CircleProcess"/>
    <dgm:cxn modelId="{ADFCB4AA-3AC6-4ED6-B738-ABBBE16229B5}" type="presParOf" srcId="{4C373DF2-C244-4E16-8CDA-0F0D3B90F389}" destId="{0CB6DD81-C986-448B-BD77-1EF6CEF7AD93}" srcOrd="0" destOrd="0" presId="urn:microsoft.com/office/officeart/2011/layout/CircleProcess"/>
    <dgm:cxn modelId="{8E615FA9-6144-4800-BC70-E08D62DD6ABF}" type="presParOf" srcId="{0CB6DD81-C986-448B-BD77-1EF6CEF7AD93}" destId="{F1FB7F15-23B2-4A24-84FF-759C4A6F7400}" srcOrd="0" destOrd="0" presId="urn:microsoft.com/office/officeart/2011/layout/CircleProcess"/>
    <dgm:cxn modelId="{823DABAF-5F37-4FD8-9C48-2C777E117CFC}" type="presParOf" srcId="{4C373DF2-C244-4E16-8CDA-0F0D3B90F389}" destId="{3B176F76-031B-48A4-A38E-37B9B053010E}" srcOrd="1" destOrd="0" presId="urn:microsoft.com/office/officeart/2011/layout/CircleProcess"/>
    <dgm:cxn modelId="{9FF0E9DA-959B-4A00-B5DF-83586F8FBDF5}" type="presParOf" srcId="{3B176F76-031B-48A4-A38E-37B9B053010E}" destId="{5079012C-8331-4E04-87E9-88E8568D47D0}" srcOrd="0" destOrd="0" presId="urn:microsoft.com/office/officeart/2011/layout/CircleProcess"/>
    <dgm:cxn modelId="{EAD13693-C24A-4294-B389-63EC4837EE1E}" type="presParOf" srcId="{4C373DF2-C244-4E16-8CDA-0F0D3B90F389}" destId="{D7A6C269-2E08-4D05-96E4-46BCBF892D3F}" srcOrd="2" destOrd="0" presId="urn:microsoft.com/office/officeart/2011/layout/CircleProcess"/>
    <dgm:cxn modelId="{C7CFE779-29E9-4722-B381-077B9216704C}" type="presParOf" srcId="{4C373DF2-C244-4E16-8CDA-0F0D3B90F389}" destId="{F70C163C-595E-45AA-B2EC-559019CC5F80}" srcOrd="3" destOrd="0" presId="urn:microsoft.com/office/officeart/2011/layout/CircleProcess"/>
    <dgm:cxn modelId="{82218EC9-4B2A-439D-9B40-850316C11532}" type="presParOf" srcId="{F70C163C-595E-45AA-B2EC-559019CC5F80}" destId="{E01EB638-7F34-4522-98F6-5843BC6802DD}" srcOrd="0" destOrd="0" presId="urn:microsoft.com/office/officeart/2011/layout/CircleProcess"/>
    <dgm:cxn modelId="{2DB94DE4-8286-49EC-B1CD-A3F17D2D8314}" type="presParOf" srcId="{4C373DF2-C244-4E16-8CDA-0F0D3B90F389}" destId="{A48FF5AD-89D6-445A-BCC9-7067E4077B12}" srcOrd="4" destOrd="0" presId="urn:microsoft.com/office/officeart/2011/layout/CircleProcess"/>
    <dgm:cxn modelId="{250D7002-6007-471C-8372-9CCF139D0CE3}" type="presParOf" srcId="{A48FF5AD-89D6-445A-BCC9-7067E4077B12}" destId="{16612B23-32CB-471E-ADCF-09B83C9BB84D}" srcOrd="0" destOrd="0" presId="urn:microsoft.com/office/officeart/2011/layout/CircleProcess"/>
    <dgm:cxn modelId="{259B633C-BE4D-4195-8D76-8E5875E6BBCE}" type="presParOf" srcId="{4C373DF2-C244-4E16-8CDA-0F0D3B90F389}" destId="{E79FD610-29EB-404E-BDE4-2063DE0ABB47}" srcOrd="5" destOrd="0" presId="urn:microsoft.com/office/officeart/2011/layout/CircleProcess"/>
    <dgm:cxn modelId="{43F27240-221B-4601-B626-7E2A9501A54C}" type="presParOf" srcId="{4C373DF2-C244-4E16-8CDA-0F0D3B90F389}" destId="{6712104F-1839-47D8-A061-73E0F2C89E06}" srcOrd="6" destOrd="0" presId="urn:microsoft.com/office/officeart/2011/layout/CircleProcess"/>
    <dgm:cxn modelId="{0E6F9037-4680-46D2-A4C1-739AC57A053A}" type="presParOf" srcId="{4C373DF2-C244-4E16-8CDA-0F0D3B90F389}" destId="{AE3115FF-3569-4A8F-9557-F4030FDB1424}" srcOrd="7" destOrd="0" presId="urn:microsoft.com/office/officeart/2011/layout/CircleProcess"/>
    <dgm:cxn modelId="{0174CFC1-FB38-4A1E-B46E-561146FD5A57}" type="presParOf" srcId="{AE3115FF-3569-4A8F-9557-F4030FDB1424}" destId="{5300AA2C-9FF6-4538-9A9A-DE2DE8EA78DA}" srcOrd="0" destOrd="0" presId="urn:microsoft.com/office/officeart/2011/layout/CircleProcess"/>
    <dgm:cxn modelId="{B8D9BFE0-FB50-42F5-9E55-448501EC448F}" type="presParOf" srcId="{4C373DF2-C244-4E16-8CDA-0F0D3B90F389}" destId="{DE05578E-4A51-4535-8A47-718B6771F931}" srcOrd="8" destOrd="0" presId="urn:microsoft.com/office/officeart/2011/layout/CircleProcess"/>
    <dgm:cxn modelId="{1C30A73C-EC28-4F1A-919F-6E065BF41FBC}" type="presParOf" srcId="{DE05578E-4A51-4535-8A47-718B6771F931}" destId="{FF553594-FDE2-4EBF-B50A-3305D85BB870}" srcOrd="0" destOrd="0" presId="urn:microsoft.com/office/officeart/2011/layout/CircleProcess"/>
    <dgm:cxn modelId="{79DA4742-FC92-4351-BF5D-F70FB0CFC821}" type="presParOf" srcId="{4C373DF2-C244-4E16-8CDA-0F0D3B90F389}" destId="{DC6F8283-CB4C-4509-9B76-69FD758FA41B}" srcOrd="9" destOrd="0" presId="urn:microsoft.com/office/officeart/2011/layout/CircleProcess"/>
    <dgm:cxn modelId="{378DB4AF-DB36-4C6A-BAE8-8A3C213E6EF0}" type="presParOf" srcId="{4C373DF2-C244-4E16-8CDA-0F0D3B90F389}" destId="{5F43E7BF-E251-47C2-9299-B83E9CCC241D}" srcOrd="10" destOrd="0" presId="urn:microsoft.com/office/officeart/2011/layout/CircleProcess"/>
    <dgm:cxn modelId="{547FF26A-A740-4BC9-BCB7-6477F236B8CD}" type="presParOf" srcId="{4C373DF2-C244-4E16-8CDA-0F0D3B90F389}" destId="{FC2B45D7-D25C-4C0C-9114-469734972354}" srcOrd="11" destOrd="0" presId="urn:microsoft.com/office/officeart/2011/layout/CircleProcess"/>
    <dgm:cxn modelId="{583E7785-AC98-4354-90BC-4B79CA2ADD59}" type="presParOf" srcId="{FC2B45D7-D25C-4C0C-9114-469734972354}" destId="{468C1707-E719-45C4-A53C-26DE1BA8CF3A}" srcOrd="0" destOrd="0" presId="urn:microsoft.com/office/officeart/2011/layout/CircleProcess"/>
    <dgm:cxn modelId="{7F3AE530-B49B-4A64-BECA-39E86E34DA79}" type="presParOf" srcId="{4C373DF2-C244-4E16-8CDA-0F0D3B90F389}" destId="{8A7B2045-F5EE-4188-9070-05054AF6E1C3}" srcOrd="12" destOrd="0" presId="urn:microsoft.com/office/officeart/2011/layout/CircleProcess"/>
    <dgm:cxn modelId="{FD5C8E6B-0D8D-4334-A1BC-839C828A2199}" type="presParOf" srcId="{8A7B2045-F5EE-4188-9070-05054AF6E1C3}" destId="{34690891-6333-4376-8893-31058BA4F1E4}" srcOrd="0" destOrd="0" presId="urn:microsoft.com/office/officeart/2011/layout/CircleProcess"/>
    <dgm:cxn modelId="{8D902AB9-2418-4B65-9F4B-29D7087DF1EC}" type="presParOf" srcId="{4C373DF2-C244-4E16-8CDA-0F0D3B90F389}" destId="{83F670A2-D633-4FDC-A57C-BE0DFC8F4FA8}" srcOrd="13" destOrd="0" presId="urn:microsoft.com/office/officeart/2011/layout/CircleProcess"/>
    <dgm:cxn modelId="{1E841D39-7381-44E2-B8C6-12FA0C55AC35}" type="presParOf" srcId="{4C373DF2-C244-4E16-8CDA-0F0D3B90F389}" destId="{E38DD8B4-FAB2-432F-91A3-E75930621BD9}" srcOrd="14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339CD7-1A0B-4BBA-97B9-D9A32988DD98}">
      <dsp:nvSpPr>
        <dsp:cNvPr id="0" name=""/>
        <dsp:cNvSpPr/>
      </dsp:nvSpPr>
      <dsp:spPr>
        <a:xfrm>
          <a:off x="6859268" y="4224279"/>
          <a:ext cx="5690520" cy="6770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1384"/>
              </a:lnTo>
              <a:lnTo>
                <a:pt x="5690520" y="461384"/>
              </a:lnTo>
              <a:lnTo>
                <a:pt x="5690520" y="67704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FE38C1-349F-4C36-B04D-116F6A0571A9}">
      <dsp:nvSpPr>
        <dsp:cNvPr id="0" name=""/>
        <dsp:cNvSpPr/>
      </dsp:nvSpPr>
      <dsp:spPr>
        <a:xfrm>
          <a:off x="6859268" y="4224279"/>
          <a:ext cx="2845260" cy="6770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1384"/>
              </a:lnTo>
              <a:lnTo>
                <a:pt x="2845260" y="461384"/>
              </a:lnTo>
              <a:lnTo>
                <a:pt x="2845260" y="67704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2EAB82-BD32-4829-BA18-74A62790A457}">
      <dsp:nvSpPr>
        <dsp:cNvPr id="0" name=""/>
        <dsp:cNvSpPr/>
      </dsp:nvSpPr>
      <dsp:spPr>
        <a:xfrm>
          <a:off x="6813548" y="4224279"/>
          <a:ext cx="91440" cy="67704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7704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451F04-E8F8-46E5-AF2B-5CBD1BCE0D9E}">
      <dsp:nvSpPr>
        <dsp:cNvPr id="0" name=""/>
        <dsp:cNvSpPr/>
      </dsp:nvSpPr>
      <dsp:spPr>
        <a:xfrm>
          <a:off x="4014008" y="4224279"/>
          <a:ext cx="2845260" cy="677042"/>
        </a:xfrm>
        <a:custGeom>
          <a:avLst/>
          <a:gdLst/>
          <a:ahLst/>
          <a:cxnLst/>
          <a:rect l="0" t="0" r="0" b="0"/>
          <a:pathLst>
            <a:path>
              <a:moveTo>
                <a:pt x="2845260" y="0"/>
              </a:moveTo>
              <a:lnTo>
                <a:pt x="2845260" y="461384"/>
              </a:lnTo>
              <a:lnTo>
                <a:pt x="0" y="461384"/>
              </a:lnTo>
              <a:lnTo>
                <a:pt x="0" y="67704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D14AA0-9751-4B60-B429-CA981F2D14B0}">
      <dsp:nvSpPr>
        <dsp:cNvPr id="0" name=""/>
        <dsp:cNvSpPr/>
      </dsp:nvSpPr>
      <dsp:spPr>
        <a:xfrm>
          <a:off x="1168747" y="4224279"/>
          <a:ext cx="5690520" cy="677042"/>
        </a:xfrm>
        <a:custGeom>
          <a:avLst/>
          <a:gdLst/>
          <a:ahLst/>
          <a:cxnLst/>
          <a:rect l="0" t="0" r="0" b="0"/>
          <a:pathLst>
            <a:path>
              <a:moveTo>
                <a:pt x="5690520" y="0"/>
              </a:moveTo>
              <a:lnTo>
                <a:pt x="5690520" y="461384"/>
              </a:lnTo>
              <a:lnTo>
                <a:pt x="0" y="461384"/>
              </a:lnTo>
              <a:lnTo>
                <a:pt x="0" y="67704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0A0505-9BC8-4C3F-A454-BF16A89DF1A7}">
      <dsp:nvSpPr>
        <dsp:cNvPr id="0" name=""/>
        <dsp:cNvSpPr/>
      </dsp:nvSpPr>
      <dsp:spPr>
        <a:xfrm>
          <a:off x="5695298" y="2746037"/>
          <a:ext cx="2327940" cy="14782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B7FB6A-CD09-4498-8658-29307E000EBE}">
      <dsp:nvSpPr>
        <dsp:cNvPr id="0" name=""/>
        <dsp:cNvSpPr/>
      </dsp:nvSpPr>
      <dsp:spPr>
        <a:xfrm>
          <a:off x="5953958" y="2991764"/>
          <a:ext cx="2327940" cy="147824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Component</a:t>
          </a:r>
          <a:endParaRPr lang="en-US" sz="3200" kern="1200" dirty="0"/>
        </a:p>
      </dsp:txBody>
      <dsp:txXfrm>
        <a:off x="5997254" y="3035060"/>
        <a:ext cx="2241348" cy="1391650"/>
      </dsp:txXfrm>
    </dsp:sp>
    <dsp:sp modelId="{09155DFB-2DF7-4DDC-BF71-2F62242D65C9}">
      <dsp:nvSpPr>
        <dsp:cNvPr id="0" name=""/>
        <dsp:cNvSpPr/>
      </dsp:nvSpPr>
      <dsp:spPr>
        <a:xfrm>
          <a:off x="4777" y="4901321"/>
          <a:ext cx="2327940" cy="14782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D8697E-C7F4-4BB5-86E6-79C18E5D5079}">
      <dsp:nvSpPr>
        <dsp:cNvPr id="0" name=""/>
        <dsp:cNvSpPr/>
      </dsp:nvSpPr>
      <dsp:spPr>
        <a:xfrm>
          <a:off x="263437" y="5147048"/>
          <a:ext cx="2327940" cy="147824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Properties</a:t>
          </a:r>
          <a:endParaRPr lang="en-US" sz="3200" kern="1200" dirty="0"/>
        </a:p>
      </dsp:txBody>
      <dsp:txXfrm>
        <a:off x="306733" y="5190344"/>
        <a:ext cx="2241348" cy="1391650"/>
      </dsp:txXfrm>
    </dsp:sp>
    <dsp:sp modelId="{40FDF516-F534-443F-9BA2-C41EB3735B49}">
      <dsp:nvSpPr>
        <dsp:cNvPr id="0" name=""/>
        <dsp:cNvSpPr/>
      </dsp:nvSpPr>
      <dsp:spPr>
        <a:xfrm>
          <a:off x="2850037" y="4901321"/>
          <a:ext cx="2327940" cy="14782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C7EB72-F31E-43A7-B796-0180AD5C02B5}">
      <dsp:nvSpPr>
        <dsp:cNvPr id="0" name=""/>
        <dsp:cNvSpPr/>
      </dsp:nvSpPr>
      <dsp:spPr>
        <a:xfrm>
          <a:off x="3108697" y="5147048"/>
          <a:ext cx="2327940" cy="147824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Signals – Slots</a:t>
          </a:r>
          <a:endParaRPr lang="en-US" sz="3200" kern="1200" dirty="0"/>
        </a:p>
      </dsp:txBody>
      <dsp:txXfrm>
        <a:off x="3151993" y="5190344"/>
        <a:ext cx="2241348" cy="1391650"/>
      </dsp:txXfrm>
    </dsp:sp>
    <dsp:sp modelId="{7702E5C1-FC34-4320-914C-0C4CA626675A}">
      <dsp:nvSpPr>
        <dsp:cNvPr id="0" name=""/>
        <dsp:cNvSpPr/>
      </dsp:nvSpPr>
      <dsp:spPr>
        <a:xfrm>
          <a:off x="5695298" y="4901321"/>
          <a:ext cx="2327940" cy="14782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35A616-2173-4D1A-A47D-9DDB69C223C8}">
      <dsp:nvSpPr>
        <dsp:cNvPr id="0" name=""/>
        <dsp:cNvSpPr/>
      </dsp:nvSpPr>
      <dsp:spPr>
        <a:xfrm>
          <a:off x="5953958" y="5147048"/>
          <a:ext cx="2327940" cy="147824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Loader</a:t>
          </a:r>
          <a:endParaRPr lang="en-US" sz="3200" kern="1200" dirty="0"/>
        </a:p>
      </dsp:txBody>
      <dsp:txXfrm>
        <a:off x="5997254" y="5190344"/>
        <a:ext cx="2241348" cy="1391650"/>
      </dsp:txXfrm>
    </dsp:sp>
    <dsp:sp modelId="{49755E2D-FE05-4356-A236-B8E272679113}">
      <dsp:nvSpPr>
        <dsp:cNvPr id="0" name=""/>
        <dsp:cNvSpPr/>
      </dsp:nvSpPr>
      <dsp:spPr>
        <a:xfrm>
          <a:off x="8540558" y="4901321"/>
          <a:ext cx="2327940" cy="14782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0410BC-EBC7-4A15-8AD7-6803FE87ECB1}">
      <dsp:nvSpPr>
        <dsp:cNvPr id="0" name=""/>
        <dsp:cNvSpPr/>
      </dsp:nvSpPr>
      <dsp:spPr>
        <a:xfrm>
          <a:off x="8799218" y="5147048"/>
          <a:ext cx="2327940" cy="147824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States</a:t>
          </a:r>
          <a:endParaRPr lang="en-US" sz="3200" kern="1200" dirty="0"/>
        </a:p>
      </dsp:txBody>
      <dsp:txXfrm>
        <a:off x="8842514" y="5190344"/>
        <a:ext cx="2241348" cy="1391650"/>
      </dsp:txXfrm>
    </dsp:sp>
    <dsp:sp modelId="{13CF10FE-4C07-461D-9B8F-D8DF5B146E01}">
      <dsp:nvSpPr>
        <dsp:cNvPr id="0" name=""/>
        <dsp:cNvSpPr/>
      </dsp:nvSpPr>
      <dsp:spPr>
        <a:xfrm>
          <a:off x="11385819" y="4901321"/>
          <a:ext cx="2327940" cy="14782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9016ED-E94B-485A-A90E-38AC20E3DAB1}">
      <dsp:nvSpPr>
        <dsp:cNvPr id="0" name=""/>
        <dsp:cNvSpPr/>
      </dsp:nvSpPr>
      <dsp:spPr>
        <a:xfrm>
          <a:off x="11644479" y="5147048"/>
          <a:ext cx="2327940" cy="147824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Transition - Animation</a:t>
          </a:r>
          <a:endParaRPr lang="en-US" sz="3200" kern="1200" dirty="0"/>
        </a:p>
      </dsp:txBody>
      <dsp:txXfrm>
        <a:off x="11687775" y="5190344"/>
        <a:ext cx="2241348" cy="13916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2750B4-F2EB-4679-BCA6-26A1A847467D}">
      <dsp:nvSpPr>
        <dsp:cNvPr id="0" name=""/>
        <dsp:cNvSpPr/>
      </dsp:nvSpPr>
      <dsp:spPr>
        <a:xfrm>
          <a:off x="7903523" y="2653273"/>
          <a:ext cx="5225610" cy="8289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64920"/>
              </a:lnTo>
              <a:lnTo>
                <a:pt x="5225610" y="564920"/>
              </a:lnTo>
              <a:lnTo>
                <a:pt x="5225610" y="82897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2EAB82-BD32-4829-BA18-74A62790A457}">
      <dsp:nvSpPr>
        <dsp:cNvPr id="0" name=""/>
        <dsp:cNvSpPr/>
      </dsp:nvSpPr>
      <dsp:spPr>
        <a:xfrm>
          <a:off x="7903523" y="2653273"/>
          <a:ext cx="1741870" cy="8289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64920"/>
              </a:lnTo>
              <a:lnTo>
                <a:pt x="1741870" y="564920"/>
              </a:lnTo>
              <a:lnTo>
                <a:pt x="1741870" y="82897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029560-FE77-4950-89EB-DFAC5575AABD}">
      <dsp:nvSpPr>
        <dsp:cNvPr id="0" name=""/>
        <dsp:cNvSpPr/>
      </dsp:nvSpPr>
      <dsp:spPr>
        <a:xfrm>
          <a:off x="6161653" y="5292206"/>
          <a:ext cx="4854754" cy="8289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64920"/>
              </a:lnTo>
              <a:lnTo>
                <a:pt x="4854754" y="564920"/>
              </a:lnTo>
              <a:lnTo>
                <a:pt x="4854754" y="82897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DE34A3-B23B-4E49-8BC5-5BF06515B560}">
      <dsp:nvSpPr>
        <dsp:cNvPr id="0" name=""/>
        <dsp:cNvSpPr/>
      </dsp:nvSpPr>
      <dsp:spPr>
        <a:xfrm>
          <a:off x="6161653" y="5292206"/>
          <a:ext cx="1618251" cy="8289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64920"/>
              </a:lnTo>
              <a:lnTo>
                <a:pt x="1618251" y="564920"/>
              </a:lnTo>
              <a:lnTo>
                <a:pt x="1618251" y="82897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42AC3F-C726-4D05-8859-6B86604668AC}">
      <dsp:nvSpPr>
        <dsp:cNvPr id="0" name=""/>
        <dsp:cNvSpPr/>
      </dsp:nvSpPr>
      <dsp:spPr>
        <a:xfrm>
          <a:off x="4543402" y="5292206"/>
          <a:ext cx="1618251" cy="828971"/>
        </a:xfrm>
        <a:custGeom>
          <a:avLst/>
          <a:gdLst/>
          <a:ahLst/>
          <a:cxnLst/>
          <a:rect l="0" t="0" r="0" b="0"/>
          <a:pathLst>
            <a:path>
              <a:moveTo>
                <a:pt x="1618251" y="0"/>
              </a:moveTo>
              <a:lnTo>
                <a:pt x="1618251" y="564920"/>
              </a:lnTo>
              <a:lnTo>
                <a:pt x="0" y="564920"/>
              </a:lnTo>
              <a:lnTo>
                <a:pt x="0" y="82897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6446D6-7A06-401E-BDE1-C904E2D2CE47}">
      <dsp:nvSpPr>
        <dsp:cNvPr id="0" name=""/>
        <dsp:cNvSpPr/>
      </dsp:nvSpPr>
      <dsp:spPr>
        <a:xfrm>
          <a:off x="1306899" y="5292206"/>
          <a:ext cx="4854754" cy="828971"/>
        </a:xfrm>
        <a:custGeom>
          <a:avLst/>
          <a:gdLst/>
          <a:ahLst/>
          <a:cxnLst/>
          <a:rect l="0" t="0" r="0" b="0"/>
          <a:pathLst>
            <a:path>
              <a:moveTo>
                <a:pt x="4854754" y="0"/>
              </a:moveTo>
              <a:lnTo>
                <a:pt x="4854754" y="564920"/>
              </a:lnTo>
              <a:lnTo>
                <a:pt x="0" y="564920"/>
              </a:lnTo>
              <a:lnTo>
                <a:pt x="0" y="82897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451F04-E8F8-46E5-AF2B-5CBD1BCE0D9E}">
      <dsp:nvSpPr>
        <dsp:cNvPr id="0" name=""/>
        <dsp:cNvSpPr/>
      </dsp:nvSpPr>
      <dsp:spPr>
        <a:xfrm>
          <a:off x="6161653" y="2653273"/>
          <a:ext cx="1741870" cy="828971"/>
        </a:xfrm>
        <a:custGeom>
          <a:avLst/>
          <a:gdLst/>
          <a:ahLst/>
          <a:cxnLst/>
          <a:rect l="0" t="0" r="0" b="0"/>
          <a:pathLst>
            <a:path>
              <a:moveTo>
                <a:pt x="1741870" y="0"/>
              </a:moveTo>
              <a:lnTo>
                <a:pt x="1741870" y="564920"/>
              </a:lnTo>
              <a:lnTo>
                <a:pt x="0" y="564920"/>
              </a:lnTo>
              <a:lnTo>
                <a:pt x="0" y="82897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D14AA0-9751-4B60-B429-CA981F2D14B0}">
      <dsp:nvSpPr>
        <dsp:cNvPr id="0" name=""/>
        <dsp:cNvSpPr/>
      </dsp:nvSpPr>
      <dsp:spPr>
        <a:xfrm>
          <a:off x="2677912" y="2653273"/>
          <a:ext cx="5225610" cy="828971"/>
        </a:xfrm>
        <a:custGeom>
          <a:avLst/>
          <a:gdLst/>
          <a:ahLst/>
          <a:cxnLst/>
          <a:rect l="0" t="0" r="0" b="0"/>
          <a:pathLst>
            <a:path>
              <a:moveTo>
                <a:pt x="5225610" y="0"/>
              </a:moveTo>
              <a:lnTo>
                <a:pt x="5225610" y="564920"/>
              </a:lnTo>
              <a:lnTo>
                <a:pt x="0" y="564920"/>
              </a:lnTo>
              <a:lnTo>
                <a:pt x="0" y="82897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0A0505-9BC8-4C3F-A454-BF16A89DF1A7}">
      <dsp:nvSpPr>
        <dsp:cNvPr id="0" name=""/>
        <dsp:cNvSpPr/>
      </dsp:nvSpPr>
      <dsp:spPr>
        <a:xfrm>
          <a:off x="6478357" y="843311"/>
          <a:ext cx="2850333" cy="18099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B7FB6A-CD09-4498-8658-29307E000EBE}">
      <dsp:nvSpPr>
        <dsp:cNvPr id="0" name=""/>
        <dsp:cNvSpPr/>
      </dsp:nvSpPr>
      <dsp:spPr>
        <a:xfrm>
          <a:off x="6795060" y="1144179"/>
          <a:ext cx="2850333" cy="180996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Class</a:t>
          </a:r>
          <a:endParaRPr lang="en-US" sz="3000" kern="1200" dirty="0"/>
        </a:p>
      </dsp:txBody>
      <dsp:txXfrm>
        <a:off x="6848072" y="1197191"/>
        <a:ext cx="2744309" cy="1703937"/>
      </dsp:txXfrm>
    </dsp:sp>
    <dsp:sp modelId="{09155DFB-2DF7-4DDC-BF71-2F62242D65C9}">
      <dsp:nvSpPr>
        <dsp:cNvPr id="0" name=""/>
        <dsp:cNvSpPr/>
      </dsp:nvSpPr>
      <dsp:spPr>
        <a:xfrm>
          <a:off x="1252746" y="3482244"/>
          <a:ext cx="2850333" cy="18099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D8697E-C7F4-4BB5-86E6-79C18E5D5079}">
      <dsp:nvSpPr>
        <dsp:cNvPr id="0" name=""/>
        <dsp:cNvSpPr/>
      </dsp:nvSpPr>
      <dsp:spPr>
        <a:xfrm>
          <a:off x="1569450" y="3783113"/>
          <a:ext cx="2850333" cy="180996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Q_OBJECT</a:t>
          </a:r>
          <a:endParaRPr lang="en-US" sz="3000" kern="1200" dirty="0"/>
        </a:p>
      </dsp:txBody>
      <dsp:txXfrm>
        <a:off x="1622462" y="3836125"/>
        <a:ext cx="2744309" cy="1703937"/>
      </dsp:txXfrm>
    </dsp:sp>
    <dsp:sp modelId="{40FDF516-F534-443F-9BA2-C41EB3735B49}">
      <dsp:nvSpPr>
        <dsp:cNvPr id="0" name=""/>
        <dsp:cNvSpPr/>
      </dsp:nvSpPr>
      <dsp:spPr>
        <a:xfrm>
          <a:off x="4736486" y="3482244"/>
          <a:ext cx="2850333" cy="18099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C7EB72-F31E-43A7-B796-0180AD5C02B5}">
      <dsp:nvSpPr>
        <dsp:cNvPr id="0" name=""/>
        <dsp:cNvSpPr/>
      </dsp:nvSpPr>
      <dsp:spPr>
        <a:xfrm>
          <a:off x="5053190" y="3783113"/>
          <a:ext cx="2850333" cy="180996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Q_PROPERTY</a:t>
          </a:r>
          <a:endParaRPr lang="en-US" sz="3000" kern="1200" dirty="0"/>
        </a:p>
      </dsp:txBody>
      <dsp:txXfrm>
        <a:off x="5106202" y="3836125"/>
        <a:ext cx="2744309" cy="1703937"/>
      </dsp:txXfrm>
    </dsp:sp>
    <dsp:sp modelId="{C86CC79D-7D57-4207-9A3A-54C715F4D565}">
      <dsp:nvSpPr>
        <dsp:cNvPr id="0" name=""/>
        <dsp:cNvSpPr/>
      </dsp:nvSpPr>
      <dsp:spPr>
        <a:xfrm>
          <a:off x="5351" y="6121178"/>
          <a:ext cx="2603095" cy="10730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C98DB7-7813-4862-80AA-42C24040C2B6}">
      <dsp:nvSpPr>
        <dsp:cNvPr id="0" name=""/>
        <dsp:cNvSpPr/>
      </dsp:nvSpPr>
      <dsp:spPr>
        <a:xfrm>
          <a:off x="322055" y="6422046"/>
          <a:ext cx="2603095" cy="107301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Property name</a:t>
          </a:r>
          <a:endParaRPr lang="en-US" sz="3000" kern="1200" dirty="0"/>
        </a:p>
      </dsp:txBody>
      <dsp:txXfrm>
        <a:off x="353483" y="6453474"/>
        <a:ext cx="2540239" cy="1010161"/>
      </dsp:txXfrm>
    </dsp:sp>
    <dsp:sp modelId="{F548E4B0-2D3A-4205-BF27-08EEF52F687A}">
      <dsp:nvSpPr>
        <dsp:cNvPr id="0" name=""/>
        <dsp:cNvSpPr/>
      </dsp:nvSpPr>
      <dsp:spPr>
        <a:xfrm>
          <a:off x="3241854" y="6121178"/>
          <a:ext cx="2603095" cy="10730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337127-8549-4E13-BABA-545E5D88BE84}">
      <dsp:nvSpPr>
        <dsp:cNvPr id="0" name=""/>
        <dsp:cNvSpPr/>
      </dsp:nvSpPr>
      <dsp:spPr>
        <a:xfrm>
          <a:off x="3558558" y="6422046"/>
          <a:ext cx="2603095" cy="107301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Read</a:t>
          </a:r>
          <a:endParaRPr lang="en-US" sz="3000" kern="1200" dirty="0"/>
        </a:p>
      </dsp:txBody>
      <dsp:txXfrm>
        <a:off x="3589986" y="6453474"/>
        <a:ext cx="2540239" cy="1010161"/>
      </dsp:txXfrm>
    </dsp:sp>
    <dsp:sp modelId="{FE98F6B3-D549-41A1-81F8-DB9F9B041620}">
      <dsp:nvSpPr>
        <dsp:cNvPr id="0" name=""/>
        <dsp:cNvSpPr/>
      </dsp:nvSpPr>
      <dsp:spPr>
        <a:xfrm>
          <a:off x="6478357" y="6121178"/>
          <a:ext cx="2603095" cy="10730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60ACF3-040C-402F-8A13-0EE35BC53BE1}">
      <dsp:nvSpPr>
        <dsp:cNvPr id="0" name=""/>
        <dsp:cNvSpPr/>
      </dsp:nvSpPr>
      <dsp:spPr>
        <a:xfrm>
          <a:off x="6795060" y="6422046"/>
          <a:ext cx="2603095" cy="107301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Write</a:t>
          </a:r>
          <a:endParaRPr lang="en-US" sz="3000" kern="1200" dirty="0"/>
        </a:p>
      </dsp:txBody>
      <dsp:txXfrm>
        <a:off x="6826488" y="6453474"/>
        <a:ext cx="2540239" cy="1010161"/>
      </dsp:txXfrm>
    </dsp:sp>
    <dsp:sp modelId="{2C9FB292-5BEA-45F4-B597-95A773493E02}">
      <dsp:nvSpPr>
        <dsp:cNvPr id="0" name=""/>
        <dsp:cNvSpPr/>
      </dsp:nvSpPr>
      <dsp:spPr>
        <a:xfrm>
          <a:off x="9714860" y="6121178"/>
          <a:ext cx="2603095" cy="10730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66FD95-AE2A-4651-BECC-F807F7100BBB}">
      <dsp:nvSpPr>
        <dsp:cNvPr id="0" name=""/>
        <dsp:cNvSpPr/>
      </dsp:nvSpPr>
      <dsp:spPr>
        <a:xfrm>
          <a:off x="10031563" y="6422046"/>
          <a:ext cx="2603095" cy="107301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Notify</a:t>
          </a:r>
          <a:endParaRPr lang="en-US" sz="3000" kern="1200" dirty="0"/>
        </a:p>
      </dsp:txBody>
      <dsp:txXfrm>
        <a:off x="10062991" y="6453474"/>
        <a:ext cx="2540239" cy="1010161"/>
      </dsp:txXfrm>
    </dsp:sp>
    <dsp:sp modelId="{7702E5C1-FC34-4320-914C-0C4CA626675A}">
      <dsp:nvSpPr>
        <dsp:cNvPr id="0" name=""/>
        <dsp:cNvSpPr/>
      </dsp:nvSpPr>
      <dsp:spPr>
        <a:xfrm>
          <a:off x="8220227" y="3482244"/>
          <a:ext cx="2850333" cy="18099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35A616-2173-4D1A-A47D-9DDB69C223C8}">
      <dsp:nvSpPr>
        <dsp:cNvPr id="0" name=""/>
        <dsp:cNvSpPr/>
      </dsp:nvSpPr>
      <dsp:spPr>
        <a:xfrm>
          <a:off x="8536931" y="3783113"/>
          <a:ext cx="2850333" cy="180996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Signals</a:t>
          </a:r>
          <a:endParaRPr lang="en-US" sz="3000" kern="1200" dirty="0"/>
        </a:p>
      </dsp:txBody>
      <dsp:txXfrm>
        <a:off x="8589943" y="3836125"/>
        <a:ext cx="2744309" cy="1703937"/>
      </dsp:txXfrm>
    </dsp:sp>
    <dsp:sp modelId="{D0BF5BD7-7A04-484D-A424-C9ABED8547D8}">
      <dsp:nvSpPr>
        <dsp:cNvPr id="0" name=""/>
        <dsp:cNvSpPr/>
      </dsp:nvSpPr>
      <dsp:spPr>
        <a:xfrm>
          <a:off x="11703968" y="3482244"/>
          <a:ext cx="2850333" cy="18099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34C810-700C-4D8B-AC9E-35046989BB30}">
      <dsp:nvSpPr>
        <dsp:cNvPr id="0" name=""/>
        <dsp:cNvSpPr/>
      </dsp:nvSpPr>
      <dsp:spPr>
        <a:xfrm>
          <a:off x="12020671" y="3783113"/>
          <a:ext cx="2850333" cy="180996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Slots</a:t>
          </a:r>
          <a:endParaRPr lang="en-US" sz="3000" kern="1200" dirty="0"/>
        </a:p>
      </dsp:txBody>
      <dsp:txXfrm>
        <a:off x="12073683" y="3836125"/>
        <a:ext cx="2744309" cy="170393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0696F1-79D2-4353-9E68-35CF3F3D269E}">
      <dsp:nvSpPr>
        <dsp:cNvPr id="0" name=""/>
        <dsp:cNvSpPr/>
      </dsp:nvSpPr>
      <dsp:spPr>
        <a:xfrm>
          <a:off x="0" y="0"/>
          <a:ext cx="5549477" cy="783625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C++ Object</a:t>
          </a:r>
          <a:endParaRPr lang="en-US" sz="6500" kern="1200" dirty="0"/>
        </a:p>
      </dsp:txBody>
      <dsp:txXfrm>
        <a:off x="0" y="0"/>
        <a:ext cx="5549477" cy="2350875"/>
      </dsp:txXfrm>
    </dsp:sp>
    <dsp:sp modelId="{8E1A8506-8F33-4A59-B10D-9784247BA404}">
      <dsp:nvSpPr>
        <dsp:cNvPr id="0" name=""/>
        <dsp:cNvSpPr/>
      </dsp:nvSpPr>
      <dsp:spPr>
        <a:xfrm>
          <a:off x="554947" y="2351545"/>
          <a:ext cx="4439581" cy="15395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85725" rIns="114300" bIns="85725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500" kern="1200" dirty="0" smtClean="0"/>
            <a:t>Properties name</a:t>
          </a:r>
          <a:endParaRPr lang="en-US" sz="4500" kern="1200" dirty="0"/>
        </a:p>
      </dsp:txBody>
      <dsp:txXfrm>
        <a:off x="600038" y="2396636"/>
        <a:ext cx="4349399" cy="1449327"/>
      </dsp:txXfrm>
    </dsp:sp>
    <dsp:sp modelId="{FA5BA759-95A8-4DE6-A9D8-025ECB99804C}">
      <dsp:nvSpPr>
        <dsp:cNvPr id="0" name=""/>
        <dsp:cNvSpPr/>
      </dsp:nvSpPr>
      <dsp:spPr>
        <a:xfrm>
          <a:off x="554947" y="4127902"/>
          <a:ext cx="4439581" cy="15395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85725" rIns="114300" bIns="85725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500" kern="1200" dirty="0" smtClean="0"/>
            <a:t>Signals</a:t>
          </a:r>
          <a:endParaRPr lang="en-US" sz="4500" kern="1200" dirty="0"/>
        </a:p>
      </dsp:txBody>
      <dsp:txXfrm>
        <a:off x="600038" y="4172993"/>
        <a:ext cx="4349399" cy="1449327"/>
      </dsp:txXfrm>
    </dsp:sp>
    <dsp:sp modelId="{4FC1EA81-F8EA-44AD-BDBE-EE566282AE4C}">
      <dsp:nvSpPr>
        <dsp:cNvPr id="0" name=""/>
        <dsp:cNvSpPr/>
      </dsp:nvSpPr>
      <dsp:spPr>
        <a:xfrm>
          <a:off x="554947" y="5904260"/>
          <a:ext cx="4439581" cy="15395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85725" rIns="114300" bIns="85725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500" kern="1200" dirty="0" smtClean="0"/>
            <a:t>Slots / Q_INVOKABLE</a:t>
          </a:r>
          <a:endParaRPr lang="en-US" sz="4500" kern="1200" dirty="0"/>
        </a:p>
      </dsp:txBody>
      <dsp:txXfrm>
        <a:off x="600038" y="5949351"/>
        <a:ext cx="4349399" cy="144932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953E75-A850-4A28-B30C-B8141A10484F}">
      <dsp:nvSpPr>
        <dsp:cNvPr id="0" name=""/>
        <dsp:cNvSpPr/>
      </dsp:nvSpPr>
      <dsp:spPr>
        <a:xfrm>
          <a:off x="0" y="0"/>
          <a:ext cx="5425440" cy="78193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QML Component</a:t>
          </a:r>
          <a:endParaRPr lang="en-US" sz="6500" kern="1200" dirty="0"/>
        </a:p>
      </dsp:txBody>
      <dsp:txXfrm>
        <a:off x="0" y="0"/>
        <a:ext cx="5425440" cy="2345816"/>
      </dsp:txXfrm>
    </dsp:sp>
    <dsp:sp modelId="{40EB7ACA-C224-497E-BB59-C2EA479CED02}">
      <dsp:nvSpPr>
        <dsp:cNvPr id="0" name=""/>
        <dsp:cNvSpPr/>
      </dsp:nvSpPr>
      <dsp:spPr>
        <a:xfrm>
          <a:off x="542544" y="2346484"/>
          <a:ext cx="4340352" cy="15361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0" tIns="123825" rIns="165100" bIns="12382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Properties</a:t>
          </a:r>
          <a:endParaRPr lang="en-US" sz="6500" kern="1200" dirty="0"/>
        </a:p>
      </dsp:txBody>
      <dsp:txXfrm>
        <a:off x="587538" y="2391478"/>
        <a:ext cx="4250364" cy="1446208"/>
      </dsp:txXfrm>
    </dsp:sp>
    <dsp:sp modelId="{EBBD455F-8378-46A7-9024-71C098E8C0EC}">
      <dsp:nvSpPr>
        <dsp:cNvPr id="0" name=""/>
        <dsp:cNvSpPr/>
      </dsp:nvSpPr>
      <dsp:spPr>
        <a:xfrm>
          <a:off x="542544" y="4119019"/>
          <a:ext cx="4340352" cy="15361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0" tIns="123825" rIns="165100" bIns="12382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Signals</a:t>
          </a:r>
          <a:endParaRPr lang="en-US" sz="6500" kern="1200" dirty="0"/>
        </a:p>
      </dsp:txBody>
      <dsp:txXfrm>
        <a:off x="587538" y="4164013"/>
        <a:ext cx="4250364" cy="1446208"/>
      </dsp:txXfrm>
    </dsp:sp>
    <dsp:sp modelId="{BD808756-E96B-4242-BC6F-68AE09A6216F}">
      <dsp:nvSpPr>
        <dsp:cNvPr id="0" name=""/>
        <dsp:cNvSpPr/>
      </dsp:nvSpPr>
      <dsp:spPr>
        <a:xfrm>
          <a:off x="542544" y="5891554"/>
          <a:ext cx="4340352" cy="15361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0" tIns="123825" rIns="165100" bIns="12382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Slots</a:t>
          </a:r>
          <a:endParaRPr lang="en-US" sz="6500" kern="1200" dirty="0"/>
        </a:p>
      </dsp:txBody>
      <dsp:txXfrm>
        <a:off x="587538" y="5936548"/>
        <a:ext cx="4250364" cy="144620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FB7F15-23B2-4A24-84FF-759C4A6F7400}">
      <dsp:nvSpPr>
        <dsp:cNvPr id="0" name=""/>
        <dsp:cNvSpPr/>
      </dsp:nvSpPr>
      <dsp:spPr>
        <a:xfrm>
          <a:off x="10218649" y="2395386"/>
          <a:ext cx="3048616" cy="304877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79012C-8331-4E04-87E9-88E8568D47D0}">
      <dsp:nvSpPr>
        <dsp:cNvPr id="0" name=""/>
        <dsp:cNvSpPr/>
      </dsp:nvSpPr>
      <dsp:spPr>
        <a:xfrm>
          <a:off x="10320618" y="2497029"/>
          <a:ext cx="2845985" cy="2845485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Edit library functions</a:t>
          </a:r>
        </a:p>
      </dsp:txBody>
      <dsp:txXfrm>
        <a:off x="10727187" y="2903604"/>
        <a:ext cx="2032847" cy="2032336"/>
      </dsp:txXfrm>
    </dsp:sp>
    <dsp:sp modelId="{E01EB638-7F34-4522-98F6-5843BC6802DD}">
      <dsp:nvSpPr>
        <dsp:cNvPr id="0" name=""/>
        <dsp:cNvSpPr/>
      </dsp:nvSpPr>
      <dsp:spPr>
        <a:xfrm rot="2700000">
          <a:off x="7054965" y="2395171"/>
          <a:ext cx="3048666" cy="3048666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612B23-32CB-471E-ADCF-09B83C9BB84D}">
      <dsp:nvSpPr>
        <dsp:cNvPr id="0" name=""/>
        <dsp:cNvSpPr/>
      </dsp:nvSpPr>
      <dsp:spPr>
        <a:xfrm>
          <a:off x="7170032" y="2497029"/>
          <a:ext cx="2845985" cy="2845485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Edit .pro file</a:t>
          </a:r>
        </a:p>
      </dsp:txBody>
      <dsp:txXfrm>
        <a:off x="7576601" y="2903604"/>
        <a:ext cx="2032847" cy="2032336"/>
      </dsp:txXfrm>
    </dsp:sp>
    <dsp:sp modelId="{E79FD610-29EB-404E-BDE4-2063DE0ABB47}">
      <dsp:nvSpPr>
        <dsp:cNvPr id="0" name=""/>
        <dsp:cNvSpPr/>
      </dsp:nvSpPr>
      <dsp:spPr>
        <a:xfrm>
          <a:off x="7170032" y="5500330"/>
          <a:ext cx="2845985" cy="1671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 smtClean="0"/>
            <a:t>QT += </a:t>
          </a:r>
          <a:r>
            <a:rPr lang="en-US" sz="2300" kern="1200" dirty="0" err="1" smtClean="0"/>
            <a:t>dbus</a:t>
          </a:r>
          <a:r>
            <a:rPr lang="en-US" sz="2300" kern="1200" dirty="0" smtClean="0"/>
            <a:t> quick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 smtClean="0"/>
            <a:t>DBUS_ADAPTORS / DBUS_INTERFACES += .xml</a:t>
          </a:r>
        </a:p>
      </dsp:txBody>
      <dsp:txXfrm>
        <a:off x="7170032" y="5500330"/>
        <a:ext cx="2845985" cy="1671234"/>
      </dsp:txXfrm>
    </dsp:sp>
    <dsp:sp modelId="{5300AA2C-9FF6-4538-9A9A-DE2DE8EA78DA}">
      <dsp:nvSpPr>
        <dsp:cNvPr id="0" name=""/>
        <dsp:cNvSpPr/>
      </dsp:nvSpPr>
      <dsp:spPr>
        <a:xfrm rot="2700000">
          <a:off x="3917452" y="2395171"/>
          <a:ext cx="3048666" cy="3048666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553594-FDE2-4EBF-B50A-3305D85BB870}">
      <dsp:nvSpPr>
        <dsp:cNvPr id="0" name=""/>
        <dsp:cNvSpPr/>
      </dsp:nvSpPr>
      <dsp:spPr>
        <a:xfrm>
          <a:off x="4019446" y="2497029"/>
          <a:ext cx="2845985" cy="2845485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Generate a XML interface from .h file</a:t>
          </a:r>
          <a:endParaRPr lang="en-US" sz="3400" kern="1200" dirty="0"/>
        </a:p>
      </dsp:txBody>
      <dsp:txXfrm>
        <a:off x="4426015" y="2903604"/>
        <a:ext cx="2032847" cy="2032336"/>
      </dsp:txXfrm>
    </dsp:sp>
    <dsp:sp modelId="{DC6F8283-CB4C-4509-9B76-69FD758FA41B}">
      <dsp:nvSpPr>
        <dsp:cNvPr id="0" name=""/>
        <dsp:cNvSpPr/>
      </dsp:nvSpPr>
      <dsp:spPr>
        <a:xfrm>
          <a:off x="4019446" y="5500330"/>
          <a:ext cx="2845985" cy="1671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 smtClean="0"/>
            <a:t>&lt;interface name&gt;</a:t>
          </a:r>
          <a:endParaRPr 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 smtClean="0"/>
            <a:t>&lt;property&gt;</a:t>
          </a:r>
          <a:endParaRPr 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 smtClean="0"/>
            <a:t>&lt;signal&gt;</a:t>
          </a:r>
          <a:endParaRPr 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 smtClean="0"/>
            <a:t>&lt;method&gt;</a:t>
          </a:r>
          <a:endParaRPr lang="en-US" sz="2300" kern="1200" dirty="0"/>
        </a:p>
      </dsp:txBody>
      <dsp:txXfrm>
        <a:off x="4019446" y="5500330"/>
        <a:ext cx="2845985" cy="1671234"/>
      </dsp:txXfrm>
    </dsp:sp>
    <dsp:sp modelId="{468C1707-E719-45C4-A53C-26DE1BA8CF3A}">
      <dsp:nvSpPr>
        <dsp:cNvPr id="0" name=""/>
        <dsp:cNvSpPr/>
      </dsp:nvSpPr>
      <dsp:spPr>
        <a:xfrm rot="2700000">
          <a:off x="766866" y="2395171"/>
          <a:ext cx="3048666" cy="3048666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690891-6333-4376-8893-31058BA4F1E4}">
      <dsp:nvSpPr>
        <dsp:cNvPr id="0" name=""/>
        <dsp:cNvSpPr/>
      </dsp:nvSpPr>
      <dsp:spPr>
        <a:xfrm>
          <a:off x="868860" y="2497029"/>
          <a:ext cx="2845985" cy="2845485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Create .h library</a:t>
          </a:r>
          <a:endParaRPr lang="en-US" sz="3400" kern="1200" dirty="0"/>
        </a:p>
      </dsp:txBody>
      <dsp:txXfrm>
        <a:off x="1275429" y="2903604"/>
        <a:ext cx="2032847" cy="2032336"/>
      </dsp:txXfrm>
    </dsp:sp>
    <dsp:sp modelId="{83F670A2-D633-4FDC-A57C-BE0DFC8F4FA8}">
      <dsp:nvSpPr>
        <dsp:cNvPr id="0" name=""/>
        <dsp:cNvSpPr/>
      </dsp:nvSpPr>
      <dsp:spPr>
        <a:xfrm>
          <a:off x="868860" y="5500330"/>
          <a:ext cx="2845985" cy="1671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 smtClean="0"/>
            <a:t>properties</a:t>
          </a:r>
          <a:endParaRPr 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 smtClean="0"/>
            <a:t>signals</a:t>
          </a:r>
          <a:endParaRPr 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 smtClean="0"/>
            <a:t>slots</a:t>
          </a:r>
          <a:endParaRPr lang="en-US" sz="2300" kern="1200" dirty="0"/>
        </a:p>
      </dsp:txBody>
      <dsp:txXfrm>
        <a:off x="868860" y="5500330"/>
        <a:ext cx="2845985" cy="16712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1387138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50DCD1-D0CD-8F4A-947B-A848685305DB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00A791-2536-1F43-AEA6-FC59AC5A1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649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3505898"/>
            <a:ext cx="17088486" cy="900246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>
            <a:lvl1pPr>
              <a:defRPr sz="5750" kern="0" spc="-65"/>
            </a:lvl1pPr>
          </a:lstStyle>
          <a:p>
            <a:pPr marL="12700" lvl="0" algn="l" defTabSz="914400" rtl="0" eaLnBrk="1" latinLnBrk="0" hangingPunct="1">
              <a:spcBef>
                <a:spcPts val="120"/>
              </a:spcBef>
            </a:pP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490571" y="4816475"/>
            <a:ext cx="14072870" cy="4001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>
                <a:latin typeface="Avenir Next" panose="020B0503020202020204" pitchFamily="34" charset="0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en-US"/>
              <a:t>Automative Team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 lang="en-US" smtClean="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bg object 16">
            <a:extLst>
              <a:ext uri="{FF2B5EF4-FFF2-40B4-BE49-F238E27FC236}">
                <a16:creationId xmlns:a16="http://schemas.microsoft.com/office/drawing/2014/main" id="{56F75FBE-D6DC-A74B-BE22-DF684BB3B2C9}"/>
              </a:ext>
            </a:extLst>
          </p:cNvPr>
          <p:cNvSpPr/>
          <p:nvPr userDrawn="1"/>
        </p:nvSpPr>
        <p:spPr>
          <a:xfrm rot="10800000" flipH="1">
            <a:off x="11271251" y="-1"/>
            <a:ext cx="8832849" cy="5449275"/>
          </a:xfrm>
          <a:prstGeom prst="rect">
            <a:avLst/>
          </a:pr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5461524" y="8444398"/>
            <a:ext cx="4642575" cy="2864157"/>
          </a:xfrm>
          <a:prstGeom prst="rect">
            <a:avLst/>
          </a:pr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CF4F19C-8886-5B42-B38F-CBFC26F5E26F}"/>
              </a:ext>
            </a:extLst>
          </p:cNvPr>
          <p:cNvSpPr/>
          <p:nvPr userDrawn="1"/>
        </p:nvSpPr>
        <p:spPr>
          <a:xfrm>
            <a:off x="18662650" y="10379075"/>
            <a:ext cx="609600" cy="930275"/>
          </a:xfrm>
          <a:prstGeom prst="rect">
            <a:avLst/>
          </a:prstGeom>
          <a:solidFill>
            <a:srgbClr val="2851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05205" y="664255"/>
            <a:ext cx="18093690" cy="900246"/>
          </a:xfrm>
        </p:spPr>
        <p:txBody>
          <a:bodyPr vert="horz" wrap="square" lIns="0" tIns="15240" rIns="0" bIns="0" rtlCol="0">
            <a:spAutoFit/>
          </a:bodyPr>
          <a:lstStyle>
            <a:lvl1pPr>
              <a:defRPr sz="5750" kern="0" spc="-65" dirty="0"/>
            </a:lvl1pPr>
          </a:lstStyle>
          <a:p>
            <a:pPr marL="12700" lvl="0" algn="l" defTabSz="914400" rtl="0" eaLnBrk="1" latinLnBrk="0" hangingPunct="1">
              <a:spcBef>
                <a:spcPts val="120"/>
              </a:spcBef>
            </a:pP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05205" y="2601150"/>
            <a:ext cx="18093690" cy="369332"/>
          </a:xfrm>
        </p:spPr>
        <p:txBody>
          <a:bodyPr lIns="0" tIns="0" rIns="0" bIns="0"/>
          <a:lstStyle>
            <a:lvl1pPr>
              <a:defRPr sz="2400">
                <a:latin typeface="Avenir Next" panose="020B0503020202020204" pitchFamily="34" charset="0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Automative Team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276999"/>
          </a:xfrm>
        </p:spPr>
        <p:txBody>
          <a:bodyPr lIns="0" tIns="0" rIns="0" bIns="0"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6CEBC2-D7BC-5B47-AF44-DD71BEF69DF1}"/>
              </a:ext>
            </a:extLst>
          </p:cNvPr>
          <p:cNvSpPr/>
          <p:nvPr userDrawn="1"/>
        </p:nvSpPr>
        <p:spPr>
          <a:xfrm>
            <a:off x="1005205" y="1616075"/>
            <a:ext cx="1655445" cy="76200"/>
          </a:xfrm>
          <a:prstGeom prst="rect">
            <a:avLst/>
          </a:prstGeom>
          <a:solidFill>
            <a:srgbClr val="2751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 userDrawn="1"/>
        </p:nvSpPr>
        <p:spPr>
          <a:xfrm>
            <a:off x="0" y="45551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20104099" y="0"/>
                </a:moveTo>
                <a:lnTo>
                  <a:pt x="0" y="0"/>
                </a:lnTo>
                <a:lnTo>
                  <a:pt x="0" y="11308556"/>
                </a:lnTo>
                <a:lnTo>
                  <a:pt x="20104099" y="11308556"/>
                </a:lnTo>
                <a:lnTo>
                  <a:pt x="20104099" y="0"/>
                </a:lnTo>
                <a:close/>
              </a:path>
            </a:pathLst>
          </a:custGeom>
          <a:solidFill>
            <a:srgbClr val="2851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6270154" y="8452570"/>
            <a:ext cx="1691639" cy="405765"/>
          </a:xfrm>
          <a:custGeom>
            <a:avLst/>
            <a:gdLst/>
            <a:ahLst/>
            <a:cxnLst/>
            <a:rect l="l" t="t" r="r" b="b"/>
            <a:pathLst>
              <a:path w="1691640" h="405765">
                <a:moveTo>
                  <a:pt x="1687864" y="0"/>
                </a:moveTo>
                <a:lnTo>
                  <a:pt x="1684200" y="209"/>
                </a:lnTo>
                <a:lnTo>
                  <a:pt x="6607" y="26177"/>
                </a:lnTo>
                <a:lnTo>
                  <a:pt x="4921" y="26302"/>
                </a:lnTo>
                <a:lnTo>
                  <a:pt x="3120" y="27339"/>
                </a:lnTo>
                <a:lnTo>
                  <a:pt x="1842" y="28732"/>
                </a:lnTo>
                <a:lnTo>
                  <a:pt x="523" y="30449"/>
                </a:lnTo>
                <a:lnTo>
                  <a:pt x="0" y="32574"/>
                </a:lnTo>
                <a:lnTo>
                  <a:pt x="73" y="34428"/>
                </a:lnTo>
                <a:lnTo>
                  <a:pt x="26889" y="398532"/>
                </a:lnTo>
                <a:lnTo>
                  <a:pt x="26931" y="400720"/>
                </a:lnTo>
                <a:lnTo>
                  <a:pt x="27842" y="402668"/>
                </a:lnTo>
                <a:lnTo>
                  <a:pt x="30438" y="404521"/>
                </a:lnTo>
                <a:lnTo>
                  <a:pt x="31517" y="404951"/>
                </a:lnTo>
                <a:lnTo>
                  <a:pt x="34030" y="405233"/>
                </a:lnTo>
                <a:lnTo>
                  <a:pt x="100907" y="389401"/>
                </a:lnTo>
                <a:lnTo>
                  <a:pt x="39443" y="389401"/>
                </a:lnTo>
                <a:lnTo>
                  <a:pt x="13957" y="40972"/>
                </a:lnTo>
                <a:lnTo>
                  <a:pt x="1618034" y="16355"/>
                </a:lnTo>
                <a:lnTo>
                  <a:pt x="1676711" y="16355"/>
                </a:lnTo>
                <a:lnTo>
                  <a:pt x="1685425" y="14292"/>
                </a:lnTo>
                <a:lnTo>
                  <a:pt x="1688859" y="13758"/>
                </a:lnTo>
                <a:lnTo>
                  <a:pt x="1691215" y="10292"/>
                </a:lnTo>
                <a:lnTo>
                  <a:pt x="1690796" y="6533"/>
                </a:lnTo>
                <a:lnTo>
                  <a:pt x="1690346" y="3057"/>
                </a:lnTo>
                <a:lnTo>
                  <a:pt x="1687864" y="0"/>
                </a:lnTo>
                <a:close/>
              </a:path>
              <a:path w="1691640" h="405765">
                <a:moveTo>
                  <a:pt x="1676711" y="16355"/>
                </a:moveTo>
                <a:lnTo>
                  <a:pt x="1618034" y="16355"/>
                </a:lnTo>
                <a:lnTo>
                  <a:pt x="39443" y="389401"/>
                </a:lnTo>
                <a:lnTo>
                  <a:pt x="100907" y="389401"/>
                </a:lnTo>
                <a:lnTo>
                  <a:pt x="1676711" y="1635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1955577" y="11177976"/>
            <a:ext cx="333448" cy="130579"/>
          </a:xfrm>
          <a:prstGeom prst="rect">
            <a:avLst/>
          </a:pr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7947805" y="7119943"/>
            <a:ext cx="2156460" cy="2606040"/>
          </a:xfrm>
          <a:custGeom>
            <a:avLst/>
            <a:gdLst/>
            <a:ahLst/>
            <a:cxnLst/>
            <a:rect l="l" t="t" r="r" b="b"/>
            <a:pathLst>
              <a:path w="2156459" h="2606040">
                <a:moveTo>
                  <a:pt x="2156295" y="1713877"/>
                </a:moveTo>
                <a:lnTo>
                  <a:pt x="1551178" y="233476"/>
                </a:lnTo>
                <a:lnTo>
                  <a:pt x="2156282" y="14820"/>
                </a:lnTo>
                <a:lnTo>
                  <a:pt x="2156282" y="0"/>
                </a:lnTo>
                <a:lnTo>
                  <a:pt x="1542732" y="221780"/>
                </a:lnTo>
                <a:lnTo>
                  <a:pt x="1542135" y="221602"/>
                </a:lnTo>
                <a:lnTo>
                  <a:pt x="1540116" y="222008"/>
                </a:lnTo>
                <a:lnTo>
                  <a:pt x="1538579" y="223088"/>
                </a:lnTo>
                <a:lnTo>
                  <a:pt x="2971" y="1334300"/>
                </a:lnTo>
                <a:lnTo>
                  <a:pt x="1104" y="1335951"/>
                </a:lnTo>
                <a:lnTo>
                  <a:pt x="12" y="1338326"/>
                </a:lnTo>
                <a:lnTo>
                  <a:pt x="0" y="1343279"/>
                </a:lnTo>
                <a:lnTo>
                  <a:pt x="1155" y="1345577"/>
                </a:lnTo>
                <a:lnTo>
                  <a:pt x="3251" y="1346733"/>
                </a:lnTo>
                <a:lnTo>
                  <a:pt x="2156295" y="2605633"/>
                </a:lnTo>
                <a:lnTo>
                  <a:pt x="2156295" y="2589263"/>
                </a:lnTo>
                <a:lnTo>
                  <a:pt x="19494" y="1339888"/>
                </a:lnTo>
                <a:lnTo>
                  <a:pt x="1539163" y="240220"/>
                </a:lnTo>
                <a:lnTo>
                  <a:pt x="2156295" y="1749615"/>
                </a:lnTo>
                <a:lnTo>
                  <a:pt x="2156295" y="171387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6296476" y="1655488"/>
            <a:ext cx="3808095" cy="9653270"/>
          </a:xfrm>
          <a:custGeom>
            <a:avLst/>
            <a:gdLst/>
            <a:ahLst/>
            <a:cxnLst/>
            <a:rect l="l" t="t" r="r" b="b"/>
            <a:pathLst>
              <a:path w="3808094" h="9653270">
                <a:moveTo>
                  <a:pt x="3807612" y="0"/>
                </a:moveTo>
                <a:lnTo>
                  <a:pt x="2874975" y="96850"/>
                </a:lnTo>
                <a:lnTo>
                  <a:pt x="2873286" y="96964"/>
                </a:lnTo>
                <a:lnTo>
                  <a:pt x="2871470" y="98005"/>
                </a:lnTo>
                <a:lnTo>
                  <a:pt x="2869463" y="100876"/>
                </a:lnTo>
                <a:lnTo>
                  <a:pt x="2868942" y="102997"/>
                </a:lnTo>
                <a:lnTo>
                  <a:pt x="2869019" y="104876"/>
                </a:lnTo>
                <a:lnTo>
                  <a:pt x="3214090" y="3446691"/>
                </a:lnTo>
                <a:lnTo>
                  <a:pt x="1645678" y="4015892"/>
                </a:lnTo>
                <a:lnTo>
                  <a:pt x="1644573" y="4015651"/>
                </a:lnTo>
                <a:lnTo>
                  <a:pt x="1642173" y="4016946"/>
                </a:lnTo>
                <a:lnTo>
                  <a:pt x="1639557" y="4017899"/>
                </a:lnTo>
                <a:lnTo>
                  <a:pt x="1638109" y="4020820"/>
                </a:lnTo>
                <a:lnTo>
                  <a:pt x="1638134" y="4040936"/>
                </a:lnTo>
                <a:lnTo>
                  <a:pt x="1651063" y="6791503"/>
                </a:lnTo>
                <a:lnTo>
                  <a:pt x="1651063" y="6799110"/>
                </a:lnTo>
                <a:lnTo>
                  <a:pt x="1645373" y="6800456"/>
                </a:lnTo>
                <a:lnTo>
                  <a:pt x="1645373" y="6815125"/>
                </a:lnTo>
                <a:lnTo>
                  <a:pt x="1155471" y="7804874"/>
                </a:lnTo>
                <a:lnTo>
                  <a:pt x="1136599" y="7794714"/>
                </a:lnTo>
                <a:lnTo>
                  <a:pt x="1136599" y="7811414"/>
                </a:lnTo>
                <a:lnTo>
                  <a:pt x="697687" y="7903654"/>
                </a:lnTo>
                <a:lnTo>
                  <a:pt x="43980" y="7223138"/>
                </a:lnTo>
                <a:lnTo>
                  <a:pt x="1136599" y="7811414"/>
                </a:lnTo>
                <a:lnTo>
                  <a:pt x="1136599" y="7794714"/>
                </a:lnTo>
                <a:lnTo>
                  <a:pt x="73901" y="7222452"/>
                </a:lnTo>
                <a:lnTo>
                  <a:pt x="27711" y="7197585"/>
                </a:lnTo>
                <a:lnTo>
                  <a:pt x="1645373" y="6815125"/>
                </a:lnTo>
                <a:lnTo>
                  <a:pt x="1645373" y="6800456"/>
                </a:lnTo>
                <a:lnTo>
                  <a:pt x="8902" y="7187451"/>
                </a:lnTo>
                <a:lnTo>
                  <a:pt x="7708" y="7186803"/>
                </a:lnTo>
                <a:lnTo>
                  <a:pt x="4229" y="7187959"/>
                </a:lnTo>
                <a:lnTo>
                  <a:pt x="3721" y="7188682"/>
                </a:lnTo>
                <a:lnTo>
                  <a:pt x="3200" y="7188797"/>
                </a:lnTo>
                <a:lnTo>
                  <a:pt x="952" y="7191349"/>
                </a:lnTo>
                <a:lnTo>
                  <a:pt x="774" y="7192886"/>
                </a:lnTo>
                <a:lnTo>
                  <a:pt x="190" y="7193724"/>
                </a:lnTo>
                <a:lnTo>
                  <a:pt x="368" y="7195604"/>
                </a:lnTo>
                <a:lnTo>
                  <a:pt x="0" y="7197445"/>
                </a:lnTo>
                <a:lnTo>
                  <a:pt x="1625" y="7200417"/>
                </a:lnTo>
                <a:lnTo>
                  <a:pt x="4013" y="7201611"/>
                </a:lnTo>
                <a:lnTo>
                  <a:pt x="4343" y="7201802"/>
                </a:lnTo>
                <a:lnTo>
                  <a:pt x="688416" y="7914043"/>
                </a:lnTo>
                <a:lnTo>
                  <a:pt x="404634" y="9653067"/>
                </a:lnTo>
                <a:lnTo>
                  <a:pt x="417906" y="9653067"/>
                </a:lnTo>
                <a:lnTo>
                  <a:pt x="701078" y="7917866"/>
                </a:lnTo>
                <a:lnTo>
                  <a:pt x="768819" y="7903654"/>
                </a:lnTo>
                <a:lnTo>
                  <a:pt x="1147279" y="7824292"/>
                </a:lnTo>
                <a:lnTo>
                  <a:pt x="501269" y="9653067"/>
                </a:lnTo>
                <a:lnTo>
                  <a:pt x="501434" y="9653067"/>
                </a:lnTo>
                <a:lnTo>
                  <a:pt x="515391" y="9653067"/>
                </a:lnTo>
                <a:lnTo>
                  <a:pt x="515531" y="9653067"/>
                </a:lnTo>
                <a:lnTo>
                  <a:pt x="1160602" y="7826921"/>
                </a:lnTo>
                <a:lnTo>
                  <a:pt x="3069158" y="9653067"/>
                </a:lnTo>
                <a:lnTo>
                  <a:pt x="3089160" y="9653067"/>
                </a:lnTo>
                <a:lnTo>
                  <a:pt x="1180528" y="7826883"/>
                </a:lnTo>
                <a:lnTo>
                  <a:pt x="1179093" y="7825524"/>
                </a:lnTo>
                <a:lnTo>
                  <a:pt x="3807612" y="8263636"/>
                </a:lnTo>
                <a:lnTo>
                  <a:pt x="3807612" y="8248840"/>
                </a:lnTo>
                <a:lnTo>
                  <a:pt x="1168323" y="7808849"/>
                </a:lnTo>
                <a:lnTo>
                  <a:pt x="1660410" y="6814642"/>
                </a:lnTo>
                <a:lnTo>
                  <a:pt x="3807612" y="8070037"/>
                </a:lnTo>
                <a:lnTo>
                  <a:pt x="3807612" y="8053997"/>
                </a:lnTo>
                <a:lnTo>
                  <a:pt x="1687982" y="6814642"/>
                </a:lnTo>
                <a:lnTo>
                  <a:pt x="1669923" y="6804101"/>
                </a:lnTo>
                <a:lnTo>
                  <a:pt x="1687334" y="6791503"/>
                </a:lnTo>
                <a:lnTo>
                  <a:pt x="3194215" y="5701055"/>
                </a:lnTo>
                <a:lnTo>
                  <a:pt x="3195409" y="5700865"/>
                </a:lnTo>
                <a:lnTo>
                  <a:pt x="3242830" y="5683732"/>
                </a:lnTo>
                <a:lnTo>
                  <a:pt x="3807612" y="5479593"/>
                </a:lnTo>
                <a:lnTo>
                  <a:pt x="3807612" y="5464251"/>
                </a:lnTo>
                <a:lnTo>
                  <a:pt x="3200247" y="5683694"/>
                </a:lnTo>
                <a:lnTo>
                  <a:pt x="3200349" y="5676684"/>
                </a:lnTo>
                <a:lnTo>
                  <a:pt x="3227971" y="3474135"/>
                </a:lnTo>
                <a:lnTo>
                  <a:pt x="3807612" y="4364037"/>
                </a:lnTo>
                <a:lnTo>
                  <a:pt x="3807612" y="4363644"/>
                </a:lnTo>
                <a:lnTo>
                  <a:pt x="3807612" y="4339031"/>
                </a:lnTo>
                <a:lnTo>
                  <a:pt x="3239465" y="3466693"/>
                </a:lnTo>
                <a:lnTo>
                  <a:pt x="3807612" y="3698900"/>
                </a:lnTo>
                <a:lnTo>
                  <a:pt x="3807612" y="3698773"/>
                </a:lnTo>
                <a:lnTo>
                  <a:pt x="3807612" y="3683266"/>
                </a:lnTo>
                <a:lnTo>
                  <a:pt x="3807612" y="3683012"/>
                </a:lnTo>
                <a:lnTo>
                  <a:pt x="3278289" y="3466693"/>
                </a:lnTo>
                <a:lnTo>
                  <a:pt x="3232505" y="3447999"/>
                </a:lnTo>
                <a:lnTo>
                  <a:pt x="3807612" y="2679547"/>
                </a:lnTo>
                <a:lnTo>
                  <a:pt x="3807612" y="2656840"/>
                </a:lnTo>
                <a:lnTo>
                  <a:pt x="3226041" y="3433851"/>
                </a:lnTo>
                <a:lnTo>
                  <a:pt x="3214662" y="3323704"/>
                </a:lnTo>
                <a:lnTo>
                  <a:pt x="3214662" y="3461486"/>
                </a:lnTo>
                <a:lnTo>
                  <a:pt x="3186861" y="5676379"/>
                </a:lnTo>
                <a:lnTo>
                  <a:pt x="3182899" y="5672112"/>
                </a:lnTo>
                <a:lnTo>
                  <a:pt x="3182899" y="5692622"/>
                </a:lnTo>
                <a:lnTo>
                  <a:pt x="1664411" y="6791503"/>
                </a:lnTo>
                <a:lnTo>
                  <a:pt x="1651558" y="4040936"/>
                </a:lnTo>
                <a:lnTo>
                  <a:pt x="3182899" y="5692622"/>
                </a:lnTo>
                <a:lnTo>
                  <a:pt x="3182899" y="5672112"/>
                </a:lnTo>
                <a:lnTo>
                  <a:pt x="1657311" y="4026725"/>
                </a:lnTo>
                <a:lnTo>
                  <a:pt x="3214662" y="3461486"/>
                </a:lnTo>
                <a:lnTo>
                  <a:pt x="3214662" y="3323704"/>
                </a:lnTo>
                <a:lnTo>
                  <a:pt x="2882722" y="110426"/>
                </a:lnTo>
                <a:lnTo>
                  <a:pt x="3807612" y="14351"/>
                </a:lnTo>
                <a:lnTo>
                  <a:pt x="38076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7448056" y="9462926"/>
            <a:ext cx="2656205" cy="1845945"/>
          </a:xfrm>
          <a:custGeom>
            <a:avLst/>
            <a:gdLst/>
            <a:ahLst/>
            <a:cxnLst/>
            <a:rect l="l" t="t" r="r" b="b"/>
            <a:pathLst>
              <a:path w="2656205" h="1845945">
                <a:moveTo>
                  <a:pt x="7137" y="0"/>
                </a:moveTo>
                <a:lnTo>
                  <a:pt x="4219" y="0"/>
                </a:lnTo>
                <a:lnTo>
                  <a:pt x="1768" y="1259"/>
                </a:lnTo>
                <a:lnTo>
                  <a:pt x="0" y="5750"/>
                </a:lnTo>
                <a:lnTo>
                  <a:pt x="0" y="10799"/>
                </a:lnTo>
                <a:lnTo>
                  <a:pt x="2156" y="12788"/>
                </a:lnTo>
                <a:lnTo>
                  <a:pt x="1917732" y="1845629"/>
                </a:lnTo>
                <a:lnTo>
                  <a:pt x="2327323" y="1845629"/>
                </a:lnTo>
                <a:lnTo>
                  <a:pt x="2656044" y="1304554"/>
                </a:lnTo>
                <a:lnTo>
                  <a:pt x="2656044" y="441499"/>
                </a:lnTo>
                <a:lnTo>
                  <a:pt x="7538" y="45"/>
                </a:lnTo>
                <a:lnTo>
                  <a:pt x="7137" y="0"/>
                </a:lnTo>
                <a:close/>
              </a:path>
            </a:pathLst>
          </a:custGeom>
          <a:solidFill>
            <a:srgbClr val="FFFFFF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9760032" y="10742229"/>
            <a:ext cx="344170" cy="566420"/>
          </a:xfrm>
          <a:custGeom>
            <a:avLst/>
            <a:gdLst/>
            <a:ahLst/>
            <a:cxnLst/>
            <a:rect l="l" t="t" r="r" b="b"/>
            <a:pathLst>
              <a:path w="344169" h="566420">
                <a:moveTo>
                  <a:pt x="344066" y="0"/>
                </a:moveTo>
                <a:lnTo>
                  <a:pt x="0" y="566326"/>
                </a:lnTo>
                <a:lnTo>
                  <a:pt x="15254" y="566326"/>
                </a:lnTo>
                <a:lnTo>
                  <a:pt x="344066" y="25113"/>
                </a:lnTo>
                <a:lnTo>
                  <a:pt x="34406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017252" y="10263536"/>
            <a:ext cx="3030855" cy="1045210"/>
          </a:xfrm>
          <a:custGeom>
            <a:avLst/>
            <a:gdLst/>
            <a:ahLst/>
            <a:cxnLst/>
            <a:rect l="l" t="t" r="r" b="b"/>
            <a:pathLst>
              <a:path w="3030855" h="1045209">
                <a:moveTo>
                  <a:pt x="3030359" y="7353"/>
                </a:moveTo>
                <a:lnTo>
                  <a:pt x="3028200" y="1524"/>
                </a:lnTo>
                <a:lnTo>
                  <a:pt x="3025571" y="0"/>
                </a:lnTo>
                <a:lnTo>
                  <a:pt x="3004985" y="2159"/>
                </a:lnTo>
                <a:lnTo>
                  <a:pt x="3004985" y="15671"/>
                </a:lnTo>
                <a:lnTo>
                  <a:pt x="2154948" y="909459"/>
                </a:lnTo>
                <a:lnTo>
                  <a:pt x="1864271" y="135115"/>
                </a:lnTo>
                <a:lnTo>
                  <a:pt x="3004985" y="15671"/>
                </a:lnTo>
                <a:lnTo>
                  <a:pt x="3004985" y="2159"/>
                </a:lnTo>
                <a:lnTo>
                  <a:pt x="1856219" y="122047"/>
                </a:lnTo>
                <a:lnTo>
                  <a:pt x="1855597" y="121729"/>
                </a:lnTo>
                <a:lnTo>
                  <a:pt x="1853615" y="121818"/>
                </a:lnTo>
                <a:lnTo>
                  <a:pt x="1852752" y="122275"/>
                </a:lnTo>
                <a:lnTo>
                  <a:pt x="1852218" y="122275"/>
                </a:lnTo>
                <a:lnTo>
                  <a:pt x="1851037" y="123139"/>
                </a:lnTo>
                <a:lnTo>
                  <a:pt x="0" y="1045019"/>
                </a:lnTo>
                <a:lnTo>
                  <a:pt x="31267" y="1045019"/>
                </a:lnTo>
                <a:lnTo>
                  <a:pt x="1851177" y="138595"/>
                </a:lnTo>
                <a:lnTo>
                  <a:pt x="2057387" y="687984"/>
                </a:lnTo>
                <a:lnTo>
                  <a:pt x="2142896" y="915898"/>
                </a:lnTo>
                <a:lnTo>
                  <a:pt x="619480" y="1045019"/>
                </a:lnTo>
                <a:lnTo>
                  <a:pt x="790079" y="1045019"/>
                </a:lnTo>
                <a:lnTo>
                  <a:pt x="2151062" y="929525"/>
                </a:lnTo>
                <a:lnTo>
                  <a:pt x="2153513" y="929805"/>
                </a:lnTo>
                <a:lnTo>
                  <a:pt x="2155558" y="929093"/>
                </a:lnTo>
                <a:lnTo>
                  <a:pt x="2156066" y="928420"/>
                </a:lnTo>
                <a:lnTo>
                  <a:pt x="2156764" y="927989"/>
                </a:lnTo>
                <a:lnTo>
                  <a:pt x="2157336" y="926884"/>
                </a:lnTo>
                <a:lnTo>
                  <a:pt x="2173922" y="909459"/>
                </a:lnTo>
                <a:lnTo>
                  <a:pt x="3024924" y="15671"/>
                </a:lnTo>
                <a:lnTo>
                  <a:pt x="3027794" y="12649"/>
                </a:lnTo>
                <a:lnTo>
                  <a:pt x="3029750" y="10388"/>
                </a:lnTo>
                <a:lnTo>
                  <a:pt x="3030359" y="735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4980894" y="5001812"/>
            <a:ext cx="2981325" cy="6306820"/>
          </a:xfrm>
          <a:custGeom>
            <a:avLst/>
            <a:gdLst/>
            <a:ahLst/>
            <a:cxnLst/>
            <a:rect l="l" t="t" r="r" b="b"/>
            <a:pathLst>
              <a:path w="2981325" h="6306820">
                <a:moveTo>
                  <a:pt x="2980944" y="3458654"/>
                </a:moveTo>
                <a:lnTo>
                  <a:pt x="2980169" y="3455454"/>
                </a:lnTo>
                <a:lnTo>
                  <a:pt x="2979763" y="3455047"/>
                </a:lnTo>
                <a:lnTo>
                  <a:pt x="2979750" y="3442474"/>
                </a:lnTo>
                <a:lnTo>
                  <a:pt x="2966834" y="687857"/>
                </a:lnTo>
                <a:lnTo>
                  <a:pt x="2966770" y="674738"/>
                </a:lnTo>
                <a:lnTo>
                  <a:pt x="2966720" y="3442106"/>
                </a:lnTo>
                <a:lnTo>
                  <a:pt x="2956407" y="3431921"/>
                </a:lnTo>
                <a:lnTo>
                  <a:pt x="2956407" y="3451872"/>
                </a:lnTo>
                <a:lnTo>
                  <a:pt x="1301381" y="3477260"/>
                </a:lnTo>
                <a:lnTo>
                  <a:pt x="992327" y="1510233"/>
                </a:lnTo>
                <a:lnTo>
                  <a:pt x="2956407" y="3451872"/>
                </a:lnTo>
                <a:lnTo>
                  <a:pt x="2956407" y="3431921"/>
                </a:lnTo>
                <a:lnTo>
                  <a:pt x="1012278" y="1510233"/>
                </a:lnTo>
                <a:lnTo>
                  <a:pt x="995222" y="1493393"/>
                </a:lnTo>
                <a:lnTo>
                  <a:pt x="2953766" y="687857"/>
                </a:lnTo>
                <a:lnTo>
                  <a:pt x="2966720" y="3442106"/>
                </a:lnTo>
                <a:lnTo>
                  <a:pt x="2966720" y="674649"/>
                </a:lnTo>
                <a:lnTo>
                  <a:pt x="2965856" y="672769"/>
                </a:lnTo>
                <a:lnTo>
                  <a:pt x="2965196" y="672249"/>
                </a:lnTo>
                <a:lnTo>
                  <a:pt x="2965094" y="672071"/>
                </a:lnTo>
                <a:lnTo>
                  <a:pt x="2964789" y="671931"/>
                </a:lnTo>
                <a:lnTo>
                  <a:pt x="2964065" y="671334"/>
                </a:lnTo>
                <a:lnTo>
                  <a:pt x="2962503" y="670217"/>
                </a:lnTo>
                <a:lnTo>
                  <a:pt x="2960890" y="670039"/>
                </a:lnTo>
                <a:lnTo>
                  <a:pt x="2942386" y="661492"/>
                </a:lnTo>
                <a:lnTo>
                  <a:pt x="2942386" y="677202"/>
                </a:lnTo>
                <a:lnTo>
                  <a:pt x="993990" y="1478470"/>
                </a:lnTo>
                <a:lnTo>
                  <a:pt x="1515351" y="17894"/>
                </a:lnTo>
                <a:lnTo>
                  <a:pt x="2942386" y="677202"/>
                </a:lnTo>
                <a:lnTo>
                  <a:pt x="2942386" y="661492"/>
                </a:lnTo>
                <a:lnTo>
                  <a:pt x="1549311" y="17894"/>
                </a:lnTo>
                <a:lnTo>
                  <a:pt x="1517954" y="3429"/>
                </a:lnTo>
                <a:lnTo>
                  <a:pt x="1517688" y="2628"/>
                </a:lnTo>
                <a:lnTo>
                  <a:pt x="1510665" y="0"/>
                </a:lnTo>
                <a:lnTo>
                  <a:pt x="1506791" y="2032"/>
                </a:lnTo>
                <a:lnTo>
                  <a:pt x="1322692" y="517931"/>
                </a:lnTo>
                <a:lnTo>
                  <a:pt x="976807" y="1486877"/>
                </a:lnTo>
                <a:lnTo>
                  <a:pt x="976655" y="1487055"/>
                </a:lnTo>
                <a:lnTo>
                  <a:pt x="976503" y="1487716"/>
                </a:lnTo>
                <a:lnTo>
                  <a:pt x="976325" y="1488224"/>
                </a:lnTo>
                <a:lnTo>
                  <a:pt x="975868" y="1489151"/>
                </a:lnTo>
                <a:lnTo>
                  <a:pt x="975906" y="1489481"/>
                </a:lnTo>
                <a:lnTo>
                  <a:pt x="975334" y="1491259"/>
                </a:lnTo>
                <a:lnTo>
                  <a:pt x="975042" y="1492148"/>
                </a:lnTo>
                <a:lnTo>
                  <a:pt x="976528" y="1496364"/>
                </a:lnTo>
                <a:lnTo>
                  <a:pt x="977011" y="1496555"/>
                </a:lnTo>
                <a:lnTo>
                  <a:pt x="1289011" y="3481514"/>
                </a:lnTo>
                <a:lnTo>
                  <a:pt x="4140" y="4704918"/>
                </a:lnTo>
                <a:lnTo>
                  <a:pt x="2349" y="4706239"/>
                </a:lnTo>
                <a:lnTo>
                  <a:pt x="2184" y="4706620"/>
                </a:lnTo>
                <a:lnTo>
                  <a:pt x="1485" y="4707077"/>
                </a:lnTo>
                <a:lnTo>
                  <a:pt x="1244" y="4707737"/>
                </a:lnTo>
                <a:lnTo>
                  <a:pt x="469" y="4708512"/>
                </a:lnTo>
                <a:lnTo>
                  <a:pt x="228" y="4710658"/>
                </a:lnTo>
                <a:lnTo>
                  <a:pt x="152" y="4711357"/>
                </a:lnTo>
                <a:lnTo>
                  <a:pt x="63" y="4711573"/>
                </a:lnTo>
                <a:lnTo>
                  <a:pt x="88" y="4711928"/>
                </a:lnTo>
                <a:lnTo>
                  <a:pt x="0" y="4712805"/>
                </a:lnTo>
                <a:lnTo>
                  <a:pt x="203" y="4713148"/>
                </a:lnTo>
                <a:lnTo>
                  <a:pt x="330" y="4714405"/>
                </a:lnTo>
                <a:lnTo>
                  <a:pt x="1308" y="4715586"/>
                </a:lnTo>
                <a:lnTo>
                  <a:pt x="1524" y="4716704"/>
                </a:lnTo>
                <a:lnTo>
                  <a:pt x="3289" y="4718075"/>
                </a:lnTo>
                <a:lnTo>
                  <a:pt x="1237322" y="6306744"/>
                </a:lnTo>
                <a:lnTo>
                  <a:pt x="1255102" y="6306744"/>
                </a:lnTo>
                <a:lnTo>
                  <a:pt x="20967" y="4717935"/>
                </a:lnTo>
                <a:lnTo>
                  <a:pt x="234022" y="4702365"/>
                </a:lnTo>
                <a:lnTo>
                  <a:pt x="1558912" y="4605629"/>
                </a:lnTo>
                <a:lnTo>
                  <a:pt x="2003285" y="4573270"/>
                </a:lnTo>
                <a:lnTo>
                  <a:pt x="1720303" y="6306744"/>
                </a:lnTo>
                <a:lnTo>
                  <a:pt x="1733842" y="6306744"/>
                </a:lnTo>
                <a:lnTo>
                  <a:pt x="2016721" y="4573270"/>
                </a:lnTo>
                <a:lnTo>
                  <a:pt x="2017763" y="4566844"/>
                </a:lnTo>
                <a:lnTo>
                  <a:pt x="2017928" y="4565358"/>
                </a:lnTo>
                <a:lnTo>
                  <a:pt x="2018042" y="4565002"/>
                </a:lnTo>
                <a:lnTo>
                  <a:pt x="2017979" y="4564824"/>
                </a:lnTo>
                <a:lnTo>
                  <a:pt x="2018004" y="4564697"/>
                </a:lnTo>
                <a:lnTo>
                  <a:pt x="2017420" y="4562449"/>
                </a:lnTo>
                <a:lnTo>
                  <a:pt x="2017293" y="4562297"/>
                </a:lnTo>
                <a:lnTo>
                  <a:pt x="2017255" y="4562106"/>
                </a:lnTo>
                <a:lnTo>
                  <a:pt x="2016734" y="4561522"/>
                </a:lnTo>
                <a:lnTo>
                  <a:pt x="2016188" y="4560748"/>
                </a:lnTo>
                <a:lnTo>
                  <a:pt x="2014702" y="4559046"/>
                </a:lnTo>
                <a:lnTo>
                  <a:pt x="2014372" y="4558906"/>
                </a:lnTo>
                <a:lnTo>
                  <a:pt x="1995639" y="4539412"/>
                </a:lnTo>
                <a:lnTo>
                  <a:pt x="1995639" y="4559363"/>
                </a:lnTo>
                <a:lnTo>
                  <a:pt x="34074" y="4702365"/>
                </a:lnTo>
                <a:lnTo>
                  <a:pt x="92722" y="4663897"/>
                </a:lnTo>
                <a:lnTo>
                  <a:pt x="232613" y="4572127"/>
                </a:lnTo>
                <a:lnTo>
                  <a:pt x="1321955" y="3857714"/>
                </a:lnTo>
                <a:lnTo>
                  <a:pt x="1995639" y="4559363"/>
                </a:lnTo>
                <a:lnTo>
                  <a:pt x="1995639" y="4539412"/>
                </a:lnTo>
                <a:lnTo>
                  <a:pt x="1340942" y="3857714"/>
                </a:lnTo>
                <a:lnTo>
                  <a:pt x="1329397" y="3845712"/>
                </a:lnTo>
                <a:lnTo>
                  <a:pt x="1316050" y="3664585"/>
                </a:lnTo>
                <a:lnTo>
                  <a:pt x="1316050" y="3844760"/>
                </a:lnTo>
                <a:lnTo>
                  <a:pt x="122123" y="4627943"/>
                </a:lnTo>
                <a:lnTo>
                  <a:pt x="67297" y="4663897"/>
                </a:lnTo>
                <a:lnTo>
                  <a:pt x="1290535" y="3499307"/>
                </a:lnTo>
                <a:lnTo>
                  <a:pt x="1316050" y="3844760"/>
                </a:lnTo>
                <a:lnTo>
                  <a:pt x="1316050" y="3664585"/>
                </a:lnTo>
                <a:lnTo>
                  <a:pt x="1303870" y="3499307"/>
                </a:lnTo>
                <a:lnTo>
                  <a:pt x="1303299" y="3491776"/>
                </a:lnTo>
                <a:lnTo>
                  <a:pt x="2240699" y="3477260"/>
                </a:lnTo>
                <a:lnTo>
                  <a:pt x="2973667" y="3465906"/>
                </a:lnTo>
                <a:lnTo>
                  <a:pt x="2976473" y="3465906"/>
                </a:lnTo>
                <a:lnTo>
                  <a:pt x="2978924" y="3464014"/>
                </a:lnTo>
                <a:lnTo>
                  <a:pt x="2979813" y="3461308"/>
                </a:lnTo>
                <a:lnTo>
                  <a:pt x="2980944" y="345865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12162562" y="9705943"/>
            <a:ext cx="4073525" cy="1602740"/>
          </a:xfrm>
          <a:custGeom>
            <a:avLst/>
            <a:gdLst/>
            <a:ahLst/>
            <a:cxnLst/>
            <a:rect l="l" t="t" r="r" b="b"/>
            <a:pathLst>
              <a:path w="4073525" h="1602740">
                <a:moveTo>
                  <a:pt x="4073093" y="1602613"/>
                </a:moveTo>
                <a:lnTo>
                  <a:pt x="2843111" y="19164"/>
                </a:lnTo>
                <a:lnTo>
                  <a:pt x="2831998" y="4864"/>
                </a:lnTo>
                <a:lnTo>
                  <a:pt x="2829572" y="927"/>
                </a:lnTo>
                <a:lnTo>
                  <a:pt x="2826867" y="0"/>
                </a:lnTo>
                <a:lnTo>
                  <a:pt x="2825089" y="444"/>
                </a:lnTo>
                <a:lnTo>
                  <a:pt x="2823159" y="520"/>
                </a:lnTo>
                <a:lnTo>
                  <a:pt x="2821851" y="1346"/>
                </a:lnTo>
                <a:lnTo>
                  <a:pt x="2810205" y="4686"/>
                </a:lnTo>
                <a:lnTo>
                  <a:pt x="2810205" y="19304"/>
                </a:lnTo>
                <a:lnTo>
                  <a:pt x="2373693" y="719455"/>
                </a:lnTo>
                <a:lnTo>
                  <a:pt x="2341194" y="715937"/>
                </a:lnTo>
                <a:lnTo>
                  <a:pt x="2341194" y="730758"/>
                </a:lnTo>
                <a:lnTo>
                  <a:pt x="31051" y="1464767"/>
                </a:lnTo>
                <a:lnTo>
                  <a:pt x="880071" y="572122"/>
                </a:lnTo>
                <a:lnTo>
                  <a:pt x="942416" y="578878"/>
                </a:lnTo>
                <a:lnTo>
                  <a:pt x="2341194" y="730758"/>
                </a:lnTo>
                <a:lnTo>
                  <a:pt x="2341194" y="715937"/>
                </a:lnTo>
                <a:lnTo>
                  <a:pt x="1014666" y="572122"/>
                </a:lnTo>
                <a:lnTo>
                  <a:pt x="915339" y="561378"/>
                </a:lnTo>
                <a:lnTo>
                  <a:pt x="2810205" y="19304"/>
                </a:lnTo>
                <a:lnTo>
                  <a:pt x="2810205" y="4686"/>
                </a:lnTo>
                <a:lnTo>
                  <a:pt x="877874" y="557314"/>
                </a:lnTo>
                <a:lnTo>
                  <a:pt x="876401" y="557149"/>
                </a:lnTo>
                <a:lnTo>
                  <a:pt x="874369" y="557834"/>
                </a:lnTo>
                <a:lnTo>
                  <a:pt x="873810" y="558457"/>
                </a:lnTo>
                <a:lnTo>
                  <a:pt x="873125" y="558634"/>
                </a:lnTo>
                <a:lnTo>
                  <a:pt x="871956" y="560425"/>
                </a:lnTo>
                <a:lnTo>
                  <a:pt x="3771" y="1473454"/>
                </a:lnTo>
                <a:lnTo>
                  <a:pt x="3543" y="1473530"/>
                </a:lnTo>
                <a:lnTo>
                  <a:pt x="1638" y="1475486"/>
                </a:lnTo>
                <a:lnTo>
                  <a:pt x="1587" y="1475701"/>
                </a:lnTo>
                <a:lnTo>
                  <a:pt x="419" y="1476870"/>
                </a:lnTo>
                <a:lnTo>
                  <a:pt x="0" y="1480566"/>
                </a:lnTo>
                <a:lnTo>
                  <a:pt x="685" y="1482051"/>
                </a:lnTo>
                <a:lnTo>
                  <a:pt x="1054" y="1483182"/>
                </a:lnTo>
                <a:lnTo>
                  <a:pt x="1422" y="1483626"/>
                </a:lnTo>
                <a:lnTo>
                  <a:pt x="2501" y="1485811"/>
                </a:lnTo>
                <a:lnTo>
                  <a:pt x="4343" y="1486941"/>
                </a:lnTo>
                <a:lnTo>
                  <a:pt x="107530" y="1602613"/>
                </a:lnTo>
                <a:lnTo>
                  <a:pt x="125920" y="1602613"/>
                </a:lnTo>
                <a:lnTo>
                  <a:pt x="19583" y="1483423"/>
                </a:lnTo>
                <a:lnTo>
                  <a:pt x="78155" y="1464818"/>
                </a:lnTo>
                <a:lnTo>
                  <a:pt x="840257" y="1222679"/>
                </a:lnTo>
                <a:lnTo>
                  <a:pt x="2366975" y="737666"/>
                </a:lnTo>
                <a:lnTo>
                  <a:pt x="2124011" y="1602613"/>
                </a:lnTo>
                <a:lnTo>
                  <a:pt x="2124151" y="1602613"/>
                </a:lnTo>
                <a:lnTo>
                  <a:pt x="2137829" y="1602613"/>
                </a:lnTo>
                <a:lnTo>
                  <a:pt x="2380742" y="738238"/>
                </a:lnTo>
                <a:lnTo>
                  <a:pt x="3680117" y="1602613"/>
                </a:lnTo>
                <a:lnTo>
                  <a:pt x="3706355" y="1602613"/>
                </a:lnTo>
                <a:lnTo>
                  <a:pt x="3706520" y="1602613"/>
                </a:lnTo>
                <a:lnTo>
                  <a:pt x="2407005" y="738162"/>
                </a:lnTo>
                <a:lnTo>
                  <a:pt x="2386673" y="724649"/>
                </a:lnTo>
                <a:lnTo>
                  <a:pt x="2389746" y="719709"/>
                </a:lnTo>
                <a:lnTo>
                  <a:pt x="2826321" y="19431"/>
                </a:lnTo>
                <a:lnTo>
                  <a:pt x="4056138" y="1602613"/>
                </a:lnTo>
                <a:lnTo>
                  <a:pt x="4073093" y="160261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16485350" y="1751272"/>
            <a:ext cx="3039745" cy="3935729"/>
          </a:xfrm>
          <a:custGeom>
            <a:avLst/>
            <a:gdLst/>
            <a:ahLst/>
            <a:cxnLst/>
            <a:rect l="l" t="t" r="r" b="b"/>
            <a:pathLst>
              <a:path w="3039744" h="3935729">
                <a:moveTo>
                  <a:pt x="3039224" y="3357537"/>
                </a:moveTo>
                <a:lnTo>
                  <a:pt x="3038957" y="3354730"/>
                </a:lnTo>
                <a:lnTo>
                  <a:pt x="3038919" y="3354374"/>
                </a:lnTo>
                <a:lnTo>
                  <a:pt x="3039046" y="3353803"/>
                </a:lnTo>
                <a:lnTo>
                  <a:pt x="3038779" y="3353104"/>
                </a:lnTo>
                <a:lnTo>
                  <a:pt x="3037535" y="3340963"/>
                </a:lnTo>
                <a:lnTo>
                  <a:pt x="3024174" y="3211677"/>
                </a:lnTo>
                <a:lnTo>
                  <a:pt x="3024174" y="3340709"/>
                </a:lnTo>
                <a:lnTo>
                  <a:pt x="3017685" y="3335896"/>
                </a:lnTo>
                <a:lnTo>
                  <a:pt x="3017685" y="3353866"/>
                </a:lnTo>
                <a:lnTo>
                  <a:pt x="1463738" y="3917683"/>
                </a:lnTo>
                <a:lnTo>
                  <a:pt x="1640903" y="2330069"/>
                </a:lnTo>
                <a:lnTo>
                  <a:pt x="3017685" y="3353866"/>
                </a:lnTo>
                <a:lnTo>
                  <a:pt x="3017685" y="3335896"/>
                </a:lnTo>
                <a:lnTo>
                  <a:pt x="1664855" y="2330069"/>
                </a:lnTo>
                <a:lnTo>
                  <a:pt x="1644129" y="2314676"/>
                </a:lnTo>
                <a:lnTo>
                  <a:pt x="2682557" y="32931"/>
                </a:lnTo>
                <a:lnTo>
                  <a:pt x="3024174" y="3340709"/>
                </a:lnTo>
                <a:lnTo>
                  <a:pt x="3024174" y="3211677"/>
                </a:lnTo>
                <a:lnTo>
                  <a:pt x="2695714" y="32931"/>
                </a:lnTo>
                <a:lnTo>
                  <a:pt x="2687561" y="927"/>
                </a:lnTo>
                <a:lnTo>
                  <a:pt x="2684856" y="0"/>
                </a:lnTo>
                <a:lnTo>
                  <a:pt x="2681833" y="1841"/>
                </a:lnTo>
                <a:lnTo>
                  <a:pt x="2680652" y="4800"/>
                </a:lnTo>
                <a:lnTo>
                  <a:pt x="1630972" y="2311362"/>
                </a:lnTo>
                <a:lnTo>
                  <a:pt x="1630629" y="2311527"/>
                </a:lnTo>
                <a:lnTo>
                  <a:pt x="1630197" y="2312238"/>
                </a:lnTo>
                <a:lnTo>
                  <a:pt x="1627390" y="2313863"/>
                </a:lnTo>
                <a:lnTo>
                  <a:pt x="1627390" y="2330285"/>
                </a:lnTo>
                <a:lnTo>
                  <a:pt x="1450276" y="3917315"/>
                </a:lnTo>
                <a:lnTo>
                  <a:pt x="22733" y="3257981"/>
                </a:lnTo>
                <a:lnTo>
                  <a:pt x="1627390" y="2330285"/>
                </a:lnTo>
                <a:lnTo>
                  <a:pt x="1627390" y="2313863"/>
                </a:lnTo>
                <a:lnTo>
                  <a:pt x="4279" y="3252178"/>
                </a:lnTo>
                <a:lnTo>
                  <a:pt x="2171" y="3253486"/>
                </a:lnTo>
                <a:lnTo>
                  <a:pt x="1955" y="3253879"/>
                </a:lnTo>
                <a:lnTo>
                  <a:pt x="1320" y="3254324"/>
                </a:lnTo>
                <a:lnTo>
                  <a:pt x="749" y="3256115"/>
                </a:lnTo>
                <a:lnTo>
                  <a:pt x="0" y="3258515"/>
                </a:lnTo>
                <a:lnTo>
                  <a:pt x="685" y="3260090"/>
                </a:lnTo>
                <a:lnTo>
                  <a:pt x="673" y="3261703"/>
                </a:lnTo>
                <a:lnTo>
                  <a:pt x="2108" y="3264027"/>
                </a:lnTo>
                <a:lnTo>
                  <a:pt x="2870" y="3264420"/>
                </a:lnTo>
                <a:lnTo>
                  <a:pt x="4279" y="3265513"/>
                </a:lnTo>
                <a:lnTo>
                  <a:pt x="5346" y="3265640"/>
                </a:lnTo>
                <a:lnTo>
                  <a:pt x="1452270" y="3934117"/>
                </a:lnTo>
                <a:lnTo>
                  <a:pt x="1452587" y="3934434"/>
                </a:lnTo>
                <a:lnTo>
                  <a:pt x="1453857" y="3934866"/>
                </a:lnTo>
                <a:lnTo>
                  <a:pt x="1456397" y="3935184"/>
                </a:lnTo>
                <a:lnTo>
                  <a:pt x="1457858" y="3935018"/>
                </a:lnTo>
                <a:lnTo>
                  <a:pt x="1459052" y="3934231"/>
                </a:lnTo>
                <a:lnTo>
                  <a:pt x="1459420" y="3933901"/>
                </a:lnTo>
                <a:lnTo>
                  <a:pt x="1504111" y="3917683"/>
                </a:lnTo>
                <a:lnTo>
                  <a:pt x="3032531" y="3362998"/>
                </a:lnTo>
                <a:lnTo>
                  <a:pt x="3033255" y="3363074"/>
                </a:lnTo>
                <a:lnTo>
                  <a:pt x="3034690" y="3362909"/>
                </a:lnTo>
                <a:lnTo>
                  <a:pt x="3035909" y="3361804"/>
                </a:lnTo>
                <a:lnTo>
                  <a:pt x="3038081" y="3360216"/>
                </a:lnTo>
                <a:lnTo>
                  <a:pt x="3039224" y="335753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19377535" y="7225287"/>
            <a:ext cx="224631" cy="248023"/>
          </a:xfrm>
          <a:prstGeom prst="rect">
            <a:avLst/>
          </a:prstGeom>
          <a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17351660" y="9356699"/>
            <a:ext cx="205784" cy="226893"/>
          </a:xfrm>
          <a:prstGeom prst="rect">
            <a:avLst/>
          </a:prstGeom>
          <a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11784468" y="10295866"/>
            <a:ext cx="175230" cy="193501"/>
          </a:xfrm>
          <a:prstGeom prst="rect">
            <a:avLst/>
          </a:prstGeom>
          <a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15900406" y="6422841"/>
            <a:ext cx="126467" cy="139618"/>
          </a:xfrm>
          <a:prstGeom prst="rect">
            <a:avLst/>
          </a:prstGeom>
          <a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17843320" y="8338049"/>
            <a:ext cx="221836" cy="244945"/>
          </a:xfrm>
          <a:prstGeom prst="rect">
            <a:avLst/>
          </a:prstGeom>
          <a:blipFill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16208533" y="8410885"/>
            <a:ext cx="136697" cy="150958"/>
          </a:xfrm>
          <a:prstGeom prst="rect">
            <a:avLst/>
          </a:prstGeom>
          <a:blipFill>
            <a:blip r:embed="rId8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g object 33"/>
          <p:cNvSpPr/>
          <p:nvPr/>
        </p:nvSpPr>
        <p:spPr>
          <a:xfrm>
            <a:off x="16229736" y="8768863"/>
            <a:ext cx="147796" cy="163188"/>
          </a:xfrm>
          <a:prstGeom prst="rect">
            <a:avLst/>
          </a:prstGeom>
          <a:blipFill>
            <a:blip r:embed="rId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g object 34"/>
          <p:cNvSpPr/>
          <p:nvPr/>
        </p:nvSpPr>
        <p:spPr>
          <a:xfrm>
            <a:off x="16928541" y="9497145"/>
            <a:ext cx="127032" cy="140247"/>
          </a:xfrm>
          <a:prstGeom prst="rect">
            <a:avLst/>
          </a:prstGeom>
          <a:blipFill>
            <a:blip r:embed="rId10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g object 35"/>
          <p:cNvSpPr/>
          <p:nvPr/>
        </p:nvSpPr>
        <p:spPr>
          <a:xfrm>
            <a:off x="12062627" y="11067562"/>
            <a:ext cx="214098" cy="236369"/>
          </a:xfrm>
          <a:prstGeom prst="rect">
            <a:avLst/>
          </a:prstGeom>
          <a:blipFill>
            <a:blip r:embed="rId11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g object 36"/>
          <p:cNvSpPr/>
          <p:nvPr/>
        </p:nvSpPr>
        <p:spPr>
          <a:xfrm>
            <a:off x="12967427" y="10190129"/>
            <a:ext cx="145566" cy="160749"/>
          </a:xfrm>
          <a:prstGeom prst="rect">
            <a:avLst/>
          </a:prstGeom>
          <a:blipFill>
            <a:blip r:embed="rId1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g object 37"/>
          <p:cNvSpPr/>
          <p:nvPr/>
        </p:nvSpPr>
        <p:spPr>
          <a:xfrm>
            <a:off x="14436827" y="10319517"/>
            <a:ext cx="205501" cy="226914"/>
          </a:xfrm>
          <a:prstGeom prst="rect">
            <a:avLst/>
          </a:prstGeom>
          <a:blipFill>
            <a:blip r:embed="rId1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g object 38"/>
          <p:cNvSpPr/>
          <p:nvPr/>
        </p:nvSpPr>
        <p:spPr>
          <a:xfrm>
            <a:off x="14913106" y="9630282"/>
            <a:ext cx="150309" cy="165984"/>
          </a:xfrm>
          <a:prstGeom prst="rect">
            <a:avLst/>
          </a:prstGeom>
          <a:blipFill>
            <a:blip r:embed="rId1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g object 39"/>
          <p:cNvSpPr/>
          <p:nvPr/>
        </p:nvSpPr>
        <p:spPr>
          <a:xfrm>
            <a:off x="16408055" y="4916321"/>
            <a:ext cx="169408" cy="187072"/>
          </a:xfrm>
          <a:prstGeom prst="rect">
            <a:avLst/>
          </a:prstGeom>
          <a:blipFill>
            <a:blip r:embed="rId1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g object 40"/>
          <p:cNvSpPr/>
          <p:nvPr/>
        </p:nvSpPr>
        <p:spPr>
          <a:xfrm>
            <a:off x="17871654" y="5602101"/>
            <a:ext cx="139461" cy="153995"/>
          </a:xfrm>
          <a:prstGeom prst="rect">
            <a:avLst/>
          </a:prstGeom>
          <a:blipFill>
            <a:blip r:embed="rId1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g object 41"/>
          <p:cNvSpPr/>
          <p:nvPr/>
        </p:nvSpPr>
        <p:spPr>
          <a:xfrm>
            <a:off x="18027209" y="3964874"/>
            <a:ext cx="187983" cy="207574"/>
          </a:xfrm>
          <a:prstGeom prst="rect">
            <a:avLst/>
          </a:prstGeom>
          <a:blipFill>
            <a:blip r:embed="rId1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g object 42"/>
          <p:cNvSpPr/>
          <p:nvPr/>
        </p:nvSpPr>
        <p:spPr>
          <a:xfrm>
            <a:off x="18001189" y="3936068"/>
            <a:ext cx="240665" cy="265430"/>
          </a:xfrm>
          <a:custGeom>
            <a:avLst/>
            <a:gdLst/>
            <a:ahLst/>
            <a:cxnLst/>
            <a:rect l="l" t="t" r="r" b="b"/>
            <a:pathLst>
              <a:path w="240665" h="265429">
                <a:moveTo>
                  <a:pt x="135535" y="0"/>
                </a:moveTo>
                <a:lnTo>
                  <a:pt x="87591" y="4946"/>
                </a:lnTo>
                <a:lnTo>
                  <a:pt x="46100" y="28880"/>
                </a:lnTo>
                <a:lnTo>
                  <a:pt x="15443" y="67988"/>
                </a:lnTo>
                <a:lnTo>
                  <a:pt x="0" y="118457"/>
                </a:lnTo>
                <a:lnTo>
                  <a:pt x="3449" y="171172"/>
                </a:lnTo>
                <a:lnTo>
                  <a:pt x="24278" y="216355"/>
                </a:lnTo>
                <a:lnTo>
                  <a:pt x="59126" y="249266"/>
                </a:lnTo>
                <a:lnTo>
                  <a:pt x="104635" y="265164"/>
                </a:lnTo>
                <a:lnTo>
                  <a:pt x="152579" y="260218"/>
                </a:lnTo>
                <a:lnTo>
                  <a:pt x="193970" y="236338"/>
                </a:lnTo>
                <a:lnTo>
                  <a:pt x="107588" y="236338"/>
                </a:lnTo>
                <a:lnTo>
                  <a:pt x="71981" y="223882"/>
                </a:lnTo>
                <a:lnTo>
                  <a:pt x="44718" y="198144"/>
                </a:lnTo>
                <a:lnTo>
                  <a:pt x="28446" y="162760"/>
                </a:lnTo>
                <a:lnTo>
                  <a:pt x="25810" y="121368"/>
                </a:lnTo>
                <a:lnTo>
                  <a:pt x="37949" y="81881"/>
                </a:lnTo>
                <a:lnTo>
                  <a:pt x="61990" y="51292"/>
                </a:lnTo>
                <a:lnTo>
                  <a:pt x="94492" y="32588"/>
                </a:lnTo>
                <a:lnTo>
                  <a:pt x="132016" y="28753"/>
                </a:lnTo>
                <a:lnTo>
                  <a:pt x="194497" y="28753"/>
                </a:lnTo>
                <a:lnTo>
                  <a:pt x="180883" y="15881"/>
                </a:lnTo>
                <a:lnTo>
                  <a:pt x="135535" y="0"/>
                </a:lnTo>
                <a:close/>
              </a:path>
              <a:path w="240665" h="265429">
                <a:moveTo>
                  <a:pt x="194497" y="28753"/>
                </a:moveTo>
                <a:lnTo>
                  <a:pt x="132016" y="28753"/>
                </a:lnTo>
                <a:lnTo>
                  <a:pt x="167632" y="41216"/>
                </a:lnTo>
                <a:lnTo>
                  <a:pt x="194897" y="66958"/>
                </a:lnTo>
                <a:lnTo>
                  <a:pt x="211170" y="102341"/>
                </a:lnTo>
                <a:lnTo>
                  <a:pt x="213815" y="143723"/>
                </a:lnTo>
                <a:lnTo>
                  <a:pt x="201712" y="183211"/>
                </a:lnTo>
                <a:lnTo>
                  <a:pt x="177731" y="213810"/>
                </a:lnTo>
                <a:lnTo>
                  <a:pt x="145235" y="232519"/>
                </a:lnTo>
                <a:lnTo>
                  <a:pt x="107588" y="236338"/>
                </a:lnTo>
                <a:lnTo>
                  <a:pt x="193970" y="236338"/>
                </a:lnTo>
                <a:lnTo>
                  <a:pt x="224727" y="197163"/>
                </a:lnTo>
                <a:lnTo>
                  <a:pt x="240170" y="146676"/>
                </a:lnTo>
                <a:lnTo>
                  <a:pt x="236570" y="93965"/>
                </a:lnTo>
                <a:lnTo>
                  <a:pt x="215684" y="48785"/>
                </a:lnTo>
                <a:lnTo>
                  <a:pt x="194497" y="2875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g object 43"/>
          <p:cNvSpPr/>
          <p:nvPr/>
        </p:nvSpPr>
        <p:spPr>
          <a:xfrm>
            <a:off x="19443994" y="5025375"/>
            <a:ext cx="147796" cy="163178"/>
          </a:xfrm>
          <a:prstGeom prst="rect">
            <a:avLst/>
          </a:prstGeom>
          <a:blipFill>
            <a:blip r:embed="rId18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g object 44"/>
          <p:cNvSpPr/>
          <p:nvPr/>
        </p:nvSpPr>
        <p:spPr>
          <a:xfrm>
            <a:off x="19092518" y="1671655"/>
            <a:ext cx="158885" cy="175439"/>
          </a:xfrm>
          <a:prstGeom prst="rect">
            <a:avLst/>
          </a:prstGeom>
          <a:blipFill>
            <a:blip r:embed="rId1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g object 45"/>
          <p:cNvSpPr/>
          <p:nvPr/>
        </p:nvSpPr>
        <p:spPr>
          <a:xfrm>
            <a:off x="18077104" y="7384446"/>
            <a:ext cx="2027555" cy="2246630"/>
          </a:xfrm>
          <a:custGeom>
            <a:avLst/>
            <a:gdLst/>
            <a:ahLst/>
            <a:cxnLst/>
            <a:rect l="l" t="t" r="r" b="b"/>
            <a:pathLst>
              <a:path w="2027555" h="2246629">
                <a:moveTo>
                  <a:pt x="1438211" y="23025"/>
                </a:moveTo>
                <a:lnTo>
                  <a:pt x="1428877" y="0"/>
                </a:lnTo>
                <a:lnTo>
                  <a:pt x="0" y="1140371"/>
                </a:lnTo>
                <a:lnTo>
                  <a:pt x="21856" y="1153388"/>
                </a:lnTo>
                <a:lnTo>
                  <a:pt x="1438211" y="23025"/>
                </a:lnTo>
                <a:close/>
              </a:path>
              <a:path w="2027555" h="2246629">
                <a:moveTo>
                  <a:pt x="1503527" y="184099"/>
                </a:moveTo>
                <a:lnTo>
                  <a:pt x="1494205" y="161086"/>
                </a:lnTo>
                <a:lnTo>
                  <a:pt x="153035" y="1231455"/>
                </a:lnTo>
                <a:lnTo>
                  <a:pt x="174904" y="1244460"/>
                </a:lnTo>
                <a:lnTo>
                  <a:pt x="1503527" y="184099"/>
                </a:lnTo>
                <a:close/>
              </a:path>
              <a:path w="2027555" h="2246629">
                <a:moveTo>
                  <a:pt x="1568881" y="345211"/>
                </a:moveTo>
                <a:lnTo>
                  <a:pt x="1559547" y="322199"/>
                </a:lnTo>
                <a:lnTo>
                  <a:pt x="306120" y="1322539"/>
                </a:lnTo>
                <a:lnTo>
                  <a:pt x="327990" y="1335544"/>
                </a:lnTo>
                <a:lnTo>
                  <a:pt x="1568881" y="345211"/>
                </a:lnTo>
                <a:close/>
              </a:path>
              <a:path w="2027555" h="2246629">
                <a:moveTo>
                  <a:pt x="1634121" y="506298"/>
                </a:moveTo>
                <a:lnTo>
                  <a:pt x="1624787" y="483298"/>
                </a:lnTo>
                <a:lnTo>
                  <a:pt x="459105" y="1413624"/>
                </a:lnTo>
                <a:lnTo>
                  <a:pt x="480961" y="1426629"/>
                </a:lnTo>
                <a:lnTo>
                  <a:pt x="1634121" y="506298"/>
                </a:lnTo>
                <a:close/>
              </a:path>
              <a:path w="2027555" h="2246629">
                <a:moveTo>
                  <a:pt x="1699475" y="667410"/>
                </a:moveTo>
                <a:lnTo>
                  <a:pt x="1690154" y="644398"/>
                </a:lnTo>
                <a:lnTo>
                  <a:pt x="612190" y="1504708"/>
                </a:lnTo>
                <a:lnTo>
                  <a:pt x="634047" y="1517713"/>
                </a:lnTo>
                <a:lnTo>
                  <a:pt x="1699475" y="667410"/>
                </a:lnTo>
                <a:close/>
              </a:path>
              <a:path w="2027555" h="2246629">
                <a:moveTo>
                  <a:pt x="1764855" y="828497"/>
                </a:moveTo>
                <a:lnTo>
                  <a:pt x="1755508" y="805484"/>
                </a:lnTo>
                <a:lnTo>
                  <a:pt x="765276" y="1595793"/>
                </a:lnTo>
                <a:lnTo>
                  <a:pt x="787133" y="1608797"/>
                </a:lnTo>
                <a:lnTo>
                  <a:pt x="1764855" y="828497"/>
                </a:lnTo>
                <a:close/>
              </a:path>
              <a:path w="2027555" h="2246629">
                <a:moveTo>
                  <a:pt x="1830082" y="989609"/>
                </a:moveTo>
                <a:lnTo>
                  <a:pt x="1820760" y="966597"/>
                </a:lnTo>
                <a:lnTo>
                  <a:pt x="918248" y="1686877"/>
                </a:lnTo>
                <a:lnTo>
                  <a:pt x="940117" y="1699882"/>
                </a:lnTo>
                <a:lnTo>
                  <a:pt x="1830082" y="989609"/>
                </a:lnTo>
                <a:close/>
              </a:path>
              <a:path w="2027555" h="2246629">
                <a:moveTo>
                  <a:pt x="1895449" y="1150708"/>
                </a:moveTo>
                <a:lnTo>
                  <a:pt x="1886115" y="1127696"/>
                </a:lnTo>
                <a:lnTo>
                  <a:pt x="1071333" y="1777961"/>
                </a:lnTo>
                <a:lnTo>
                  <a:pt x="1093190" y="1790966"/>
                </a:lnTo>
                <a:lnTo>
                  <a:pt x="1895449" y="1150708"/>
                </a:lnTo>
                <a:close/>
              </a:path>
              <a:path w="2027555" h="2246629">
                <a:moveTo>
                  <a:pt x="1960803" y="1311808"/>
                </a:moveTo>
                <a:lnTo>
                  <a:pt x="1951469" y="1288796"/>
                </a:lnTo>
                <a:lnTo>
                  <a:pt x="1224419" y="1869033"/>
                </a:lnTo>
                <a:lnTo>
                  <a:pt x="1246276" y="1882051"/>
                </a:lnTo>
                <a:lnTo>
                  <a:pt x="1960803" y="1311808"/>
                </a:lnTo>
                <a:close/>
              </a:path>
              <a:path w="2027555" h="2246629">
                <a:moveTo>
                  <a:pt x="2026043" y="1472907"/>
                </a:moveTo>
                <a:lnTo>
                  <a:pt x="2016721" y="1449882"/>
                </a:lnTo>
                <a:lnTo>
                  <a:pt x="1377391" y="1960118"/>
                </a:lnTo>
                <a:lnTo>
                  <a:pt x="1399260" y="1973122"/>
                </a:lnTo>
                <a:lnTo>
                  <a:pt x="2026043" y="1472907"/>
                </a:lnTo>
                <a:close/>
              </a:path>
              <a:path w="2027555" h="2246629">
                <a:moveTo>
                  <a:pt x="2026983" y="2081377"/>
                </a:moveTo>
                <a:lnTo>
                  <a:pt x="1836534" y="2233371"/>
                </a:lnTo>
                <a:lnTo>
                  <a:pt x="1858403" y="2246388"/>
                </a:lnTo>
                <a:lnTo>
                  <a:pt x="2026983" y="2111845"/>
                </a:lnTo>
                <a:lnTo>
                  <a:pt x="2026983" y="2081377"/>
                </a:lnTo>
                <a:close/>
              </a:path>
              <a:path w="2027555" h="2246629">
                <a:moveTo>
                  <a:pt x="2026983" y="1868220"/>
                </a:moveTo>
                <a:lnTo>
                  <a:pt x="1683562" y="2142299"/>
                </a:lnTo>
                <a:lnTo>
                  <a:pt x="1705432" y="2155304"/>
                </a:lnTo>
                <a:lnTo>
                  <a:pt x="2026983" y="1898675"/>
                </a:lnTo>
                <a:lnTo>
                  <a:pt x="2026983" y="1868220"/>
                </a:lnTo>
                <a:close/>
              </a:path>
              <a:path w="2027555" h="2246629">
                <a:moveTo>
                  <a:pt x="2026996" y="1654949"/>
                </a:moveTo>
                <a:lnTo>
                  <a:pt x="1530477" y="2051215"/>
                </a:lnTo>
                <a:lnTo>
                  <a:pt x="1552346" y="2064219"/>
                </a:lnTo>
                <a:lnTo>
                  <a:pt x="2026996" y="1685404"/>
                </a:lnTo>
                <a:lnTo>
                  <a:pt x="2026996" y="165494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g object 46"/>
          <p:cNvSpPr/>
          <p:nvPr/>
        </p:nvSpPr>
        <p:spPr>
          <a:xfrm>
            <a:off x="20066739" y="9679082"/>
            <a:ext cx="37465" cy="43180"/>
          </a:xfrm>
          <a:custGeom>
            <a:avLst/>
            <a:gdLst/>
            <a:ahLst/>
            <a:cxnLst/>
            <a:rect l="l" t="t" r="r" b="b"/>
            <a:pathLst>
              <a:path w="37465" h="43179">
                <a:moveTo>
                  <a:pt x="37358" y="0"/>
                </a:moveTo>
                <a:lnTo>
                  <a:pt x="0" y="29816"/>
                </a:lnTo>
                <a:lnTo>
                  <a:pt x="21863" y="42820"/>
                </a:lnTo>
                <a:lnTo>
                  <a:pt x="37358" y="30454"/>
                </a:lnTo>
                <a:lnTo>
                  <a:pt x="3735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g object 47"/>
          <p:cNvSpPr/>
          <p:nvPr/>
        </p:nvSpPr>
        <p:spPr>
          <a:xfrm>
            <a:off x="14973992" y="9570978"/>
            <a:ext cx="2027555" cy="1737995"/>
          </a:xfrm>
          <a:custGeom>
            <a:avLst/>
            <a:gdLst/>
            <a:ahLst/>
            <a:cxnLst/>
            <a:rect l="l" t="t" r="r" b="b"/>
            <a:pathLst>
              <a:path w="2027555" h="1737995">
                <a:moveTo>
                  <a:pt x="2017533" y="0"/>
                </a:moveTo>
                <a:lnTo>
                  <a:pt x="2005528" y="209"/>
                </a:lnTo>
                <a:lnTo>
                  <a:pt x="1968198" y="1646"/>
                </a:lnTo>
                <a:lnTo>
                  <a:pt x="1845580" y="8200"/>
                </a:lnTo>
                <a:lnTo>
                  <a:pt x="0" y="132380"/>
                </a:lnTo>
                <a:lnTo>
                  <a:pt x="1256545" y="1737577"/>
                </a:lnTo>
                <a:lnTo>
                  <a:pt x="1739720" y="1737577"/>
                </a:lnTo>
                <a:lnTo>
                  <a:pt x="1980884" y="282219"/>
                </a:lnTo>
                <a:lnTo>
                  <a:pt x="2018298" y="55668"/>
                </a:lnTo>
                <a:lnTo>
                  <a:pt x="2025700" y="10517"/>
                </a:lnTo>
                <a:lnTo>
                  <a:pt x="2027268" y="678"/>
                </a:lnTo>
                <a:lnTo>
                  <a:pt x="2024843" y="147"/>
                </a:lnTo>
                <a:lnTo>
                  <a:pt x="2017533" y="0"/>
                </a:lnTo>
                <a:close/>
              </a:path>
            </a:pathLst>
          </a:custGeom>
          <a:solidFill>
            <a:srgbClr val="FFFFFF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g object 48"/>
          <p:cNvSpPr/>
          <p:nvPr/>
        </p:nvSpPr>
        <p:spPr>
          <a:xfrm>
            <a:off x="17939139" y="4066054"/>
            <a:ext cx="1588770" cy="1633855"/>
          </a:xfrm>
          <a:custGeom>
            <a:avLst/>
            <a:gdLst/>
            <a:ahLst/>
            <a:cxnLst/>
            <a:rect l="l" t="t" r="r" b="b"/>
            <a:pathLst>
              <a:path w="1588769" h="1633854">
                <a:moveTo>
                  <a:pt x="171492" y="0"/>
                </a:moveTo>
                <a:lnTo>
                  <a:pt x="166030" y="84132"/>
                </a:lnTo>
                <a:lnTo>
                  <a:pt x="159684" y="152436"/>
                </a:lnTo>
                <a:lnTo>
                  <a:pt x="146541" y="284774"/>
                </a:lnTo>
                <a:lnTo>
                  <a:pt x="123657" y="504835"/>
                </a:lnTo>
                <a:lnTo>
                  <a:pt x="82187" y="890717"/>
                </a:lnTo>
                <a:lnTo>
                  <a:pt x="0" y="1633856"/>
                </a:lnTo>
                <a:lnTo>
                  <a:pt x="1588747" y="1033622"/>
                </a:lnTo>
                <a:lnTo>
                  <a:pt x="171492" y="0"/>
                </a:lnTo>
                <a:close/>
              </a:path>
            </a:pathLst>
          </a:custGeom>
          <a:solidFill>
            <a:srgbClr val="FFFFFF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g object 49"/>
          <p:cNvSpPr/>
          <p:nvPr/>
        </p:nvSpPr>
        <p:spPr>
          <a:xfrm>
            <a:off x="16271535" y="8456663"/>
            <a:ext cx="1681480" cy="400685"/>
          </a:xfrm>
          <a:custGeom>
            <a:avLst/>
            <a:gdLst/>
            <a:ahLst/>
            <a:cxnLst/>
            <a:rect l="l" t="t" r="r" b="b"/>
            <a:pathLst>
              <a:path w="1681480" h="400684">
                <a:moveTo>
                  <a:pt x="1681425" y="0"/>
                </a:moveTo>
                <a:lnTo>
                  <a:pt x="0" y="38784"/>
                </a:lnTo>
                <a:lnTo>
                  <a:pt x="19297" y="400322"/>
                </a:lnTo>
                <a:lnTo>
                  <a:pt x="1681425" y="0"/>
                </a:lnTo>
                <a:close/>
              </a:path>
            </a:pathLst>
          </a:custGeom>
          <a:solidFill>
            <a:srgbClr val="FFFFFF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g object 50"/>
          <p:cNvSpPr/>
          <p:nvPr/>
        </p:nvSpPr>
        <p:spPr>
          <a:xfrm>
            <a:off x="12253722" y="10284631"/>
            <a:ext cx="1932939" cy="807085"/>
          </a:xfrm>
          <a:custGeom>
            <a:avLst/>
            <a:gdLst/>
            <a:ahLst/>
            <a:cxnLst/>
            <a:rect l="l" t="t" r="r" b="b"/>
            <a:pathLst>
              <a:path w="1932940" h="807084">
                <a:moveTo>
                  <a:pt x="995972" y="3759"/>
                </a:moveTo>
                <a:lnTo>
                  <a:pt x="962520" y="0"/>
                </a:lnTo>
                <a:lnTo>
                  <a:pt x="123545" y="669569"/>
                </a:lnTo>
                <a:lnTo>
                  <a:pt x="0" y="798626"/>
                </a:lnTo>
                <a:lnTo>
                  <a:pt x="995972" y="3759"/>
                </a:lnTo>
                <a:close/>
              </a:path>
              <a:path w="1932940" h="807084">
                <a:moveTo>
                  <a:pt x="1230261" y="30060"/>
                </a:moveTo>
                <a:lnTo>
                  <a:pt x="1196809" y="26301"/>
                </a:lnTo>
                <a:lnTo>
                  <a:pt x="218744" y="806881"/>
                </a:lnTo>
                <a:lnTo>
                  <a:pt x="282117" y="786765"/>
                </a:lnTo>
                <a:lnTo>
                  <a:pt x="1230261" y="30060"/>
                </a:lnTo>
                <a:close/>
              </a:path>
              <a:path w="1932940" h="807084">
                <a:moveTo>
                  <a:pt x="1464411" y="56362"/>
                </a:moveTo>
                <a:lnTo>
                  <a:pt x="1430959" y="52616"/>
                </a:lnTo>
                <a:lnTo>
                  <a:pt x="662305" y="666064"/>
                </a:lnTo>
                <a:lnTo>
                  <a:pt x="725665" y="645947"/>
                </a:lnTo>
                <a:lnTo>
                  <a:pt x="1464411" y="56362"/>
                </a:lnTo>
                <a:close/>
              </a:path>
              <a:path w="1932940" h="807084">
                <a:moveTo>
                  <a:pt x="1698663" y="82664"/>
                </a:moveTo>
                <a:lnTo>
                  <a:pt x="1665211" y="78917"/>
                </a:lnTo>
                <a:lnTo>
                  <a:pt x="1105954" y="525246"/>
                </a:lnTo>
                <a:lnTo>
                  <a:pt x="1169314" y="505129"/>
                </a:lnTo>
                <a:lnTo>
                  <a:pt x="1698663" y="82664"/>
                </a:lnTo>
                <a:close/>
              </a:path>
              <a:path w="1932940" h="807084">
                <a:moveTo>
                  <a:pt x="1932940" y="108966"/>
                </a:moveTo>
                <a:lnTo>
                  <a:pt x="1899475" y="105219"/>
                </a:lnTo>
                <a:lnTo>
                  <a:pt x="1549603" y="384441"/>
                </a:lnTo>
                <a:lnTo>
                  <a:pt x="1612976" y="364324"/>
                </a:lnTo>
                <a:lnTo>
                  <a:pt x="1932940" y="10896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g object 51"/>
          <p:cNvSpPr/>
          <p:nvPr/>
        </p:nvSpPr>
        <p:spPr>
          <a:xfrm>
            <a:off x="14246885" y="10416139"/>
            <a:ext cx="173990" cy="112395"/>
          </a:xfrm>
          <a:custGeom>
            <a:avLst/>
            <a:gdLst/>
            <a:ahLst/>
            <a:cxnLst/>
            <a:rect l="l" t="t" r="r" b="b"/>
            <a:pathLst>
              <a:path w="173990" h="112395">
                <a:moveTo>
                  <a:pt x="140487" y="0"/>
                </a:moveTo>
                <a:lnTo>
                  <a:pt x="0" y="112122"/>
                </a:lnTo>
                <a:lnTo>
                  <a:pt x="63359" y="92007"/>
                </a:lnTo>
                <a:lnTo>
                  <a:pt x="173942" y="3748"/>
                </a:lnTo>
                <a:lnTo>
                  <a:pt x="14048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g object 52"/>
          <p:cNvSpPr/>
          <p:nvPr/>
        </p:nvSpPr>
        <p:spPr>
          <a:xfrm>
            <a:off x="19172251" y="1668709"/>
            <a:ext cx="932180" cy="3286125"/>
          </a:xfrm>
          <a:custGeom>
            <a:avLst/>
            <a:gdLst/>
            <a:ahLst/>
            <a:cxnLst/>
            <a:rect l="l" t="t" r="r" b="b"/>
            <a:pathLst>
              <a:path w="932180" h="3286125">
                <a:moveTo>
                  <a:pt x="54483" y="90944"/>
                </a:moveTo>
                <a:lnTo>
                  <a:pt x="10566" y="95529"/>
                </a:lnTo>
                <a:lnTo>
                  <a:pt x="0" y="103962"/>
                </a:lnTo>
                <a:lnTo>
                  <a:pt x="2882" y="132118"/>
                </a:lnTo>
                <a:lnTo>
                  <a:pt x="54483" y="90944"/>
                </a:lnTo>
                <a:close/>
              </a:path>
              <a:path w="932180" h="3286125">
                <a:moveTo>
                  <a:pt x="362089" y="58724"/>
                </a:moveTo>
                <a:lnTo>
                  <a:pt x="318147" y="63322"/>
                </a:lnTo>
                <a:lnTo>
                  <a:pt x="20294" y="301053"/>
                </a:lnTo>
                <a:lnTo>
                  <a:pt x="23177" y="329209"/>
                </a:lnTo>
                <a:lnTo>
                  <a:pt x="362089" y="58724"/>
                </a:lnTo>
                <a:close/>
              </a:path>
              <a:path w="932180" h="3286125">
                <a:moveTo>
                  <a:pt x="669594" y="26517"/>
                </a:moveTo>
                <a:lnTo>
                  <a:pt x="625665" y="31127"/>
                </a:lnTo>
                <a:lnTo>
                  <a:pt x="40500" y="498144"/>
                </a:lnTo>
                <a:lnTo>
                  <a:pt x="43383" y="526288"/>
                </a:lnTo>
                <a:lnTo>
                  <a:pt x="669594" y="26517"/>
                </a:lnTo>
                <a:close/>
              </a:path>
              <a:path w="932180" h="3286125">
                <a:moveTo>
                  <a:pt x="713244" y="2946400"/>
                </a:moveTo>
                <a:lnTo>
                  <a:pt x="323532" y="3257435"/>
                </a:lnTo>
                <a:lnTo>
                  <a:pt x="326415" y="3285579"/>
                </a:lnTo>
                <a:lnTo>
                  <a:pt x="656513" y="3022142"/>
                </a:lnTo>
                <a:lnTo>
                  <a:pt x="713244" y="2946400"/>
                </a:lnTo>
                <a:close/>
              </a:path>
              <a:path w="932180" h="3286125">
                <a:moveTo>
                  <a:pt x="931837" y="2558719"/>
                </a:moveTo>
                <a:lnTo>
                  <a:pt x="303314" y="3060331"/>
                </a:lnTo>
                <a:lnTo>
                  <a:pt x="306209" y="3088475"/>
                </a:lnTo>
                <a:lnTo>
                  <a:pt x="931837" y="2589174"/>
                </a:lnTo>
                <a:lnTo>
                  <a:pt x="931837" y="2558719"/>
                </a:lnTo>
                <a:close/>
              </a:path>
              <a:path w="932180" h="3286125">
                <a:moveTo>
                  <a:pt x="931837" y="2345499"/>
                </a:moveTo>
                <a:lnTo>
                  <a:pt x="283108" y="2863240"/>
                </a:lnTo>
                <a:lnTo>
                  <a:pt x="286004" y="2891383"/>
                </a:lnTo>
                <a:lnTo>
                  <a:pt x="931837" y="2375954"/>
                </a:lnTo>
                <a:lnTo>
                  <a:pt x="931837" y="2345499"/>
                </a:lnTo>
                <a:close/>
              </a:path>
              <a:path w="932180" h="3286125">
                <a:moveTo>
                  <a:pt x="931837" y="2132266"/>
                </a:moveTo>
                <a:lnTo>
                  <a:pt x="262902" y="2666136"/>
                </a:lnTo>
                <a:lnTo>
                  <a:pt x="265785" y="2694317"/>
                </a:lnTo>
                <a:lnTo>
                  <a:pt x="931837" y="2162746"/>
                </a:lnTo>
                <a:lnTo>
                  <a:pt x="931837" y="2132266"/>
                </a:lnTo>
                <a:close/>
              </a:path>
              <a:path w="932180" h="3286125">
                <a:moveTo>
                  <a:pt x="931837" y="1705838"/>
                </a:moveTo>
                <a:lnTo>
                  <a:pt x="222478" y="2271966"/>
                </a:lnTo>
                <a:lnTo>
                  <a:pt x="225374" y="2300122"/>
                </a:lnTo>
                <a:lnTo>
                  <a:pt x="931837" y="1736293"/>
                </a:lnTo>
                <a:lnTo>
                  <a:pt x="931837" y="1705838"/>
                </a:lnTo>
                <a:close/>
              </a:path>
              <a:path w="932180" h="3286125">
                <a:moveTo>
                  <a:pt x="931837" y="1279398"/>
                </a:moveTo>
                <a:lnTo>
                  <a:pt x="182067" y="1877783"/>
                </a:lnTo>
                <a:lnTo>
                  <a:pt x="184950" y="1905939"/>
                </a:lnTo>
                <a:lnTo>
                  <a:pt x="931837" y="1309865"/>
                </a:lnTo>
                <a:lnTo>
                  <a:pt x="931837" y="1279398"/>
                </a:lnTo>
                <a:close/>
              </a:path>
              <a:path w="932180" h="3286125">
                <a:moveTo>
                  <a:pt x="931837" y="1066101"/>
                </a:moveTo>
                <a:lnTo>
                  <a:pt x="161747" y="1680705"/>
                </a:lnTo>
                <a:lnTo>
                  <a:pt x="164642" y="1708848"/>
                </a:lnTo>
                <a:lnTo>
                  <a:pt x="931837" y="1096556"/>
                </a:lnTo>
                <a:lnTo>
                  <a:pt x="931837" y="1066101"/>
                </a:lnTo>
                <a:close/>
              </a:path>
              <a:path w="932180" h="3286125">
                <a:moveTo>
                  <a:pt x="931837" y="852868"/>
                </a:moveTo>
                <a:lnTo>
                  <a:pt x="141541" y="1483601"/>
                </a:lnTo>
                <a:lnTo>
                  <a:pt x="144437" y="1511757"/>
                </a:lnTo>
                <a:lnTo>
                  <a:pt x="931837" y="883335"/>
                </a:lnTo>
                <a:lnTo>
                  <a:pt x="931837" y="852868"/>
                </a:lnTo>
                <a:close/>
              </a:path>
              <a:path w="932180" h="3286125">
                <a:moveTo>
                  <a:pt x="931837" y="639648"/>
                </a:moveTo>
                <a:lnTo>
                  <a:pt x="121335" y="1286510"/>
                </a:lnTo>
                <a:lnTo>
                  <a:pt x="124218" y="1314653"/>
                </a:lnTo>
                <a:lnTo>
                  <a:pt x="931837" y="670102"/>
                </a:lnTo>
                <a:lnTo>
                  <a:pt x="931837" y="639648"/>
                </a:lnTo>
                <a:close/>
              </a:path>
              <a:path w="932180" h="3286125">
                <a:moveTo>
                  <a:pt x="931837" y="426440"/>
                </a:moveTo>
                <a:lnTo>
                  <a:pt x="101130" y="1089418"/>
                </a:lnTo>
                <a:lnTo>
                  <a:pt x="104013" y="1117574"/>
                </a:lnTo>
                <a:lnTo>
                  <a:pt x="931837" y="456895"/>
                </a:lnTo>
                <a:lnTo>
                  <a:pt x="931837" y="426440"/>
                </a:lnTo>
                <a:close/>
              </a:path>
              <a:path w="932180" h="3286125">
                <a:moveTo>
                  <a:pt x="931837" y="213220"/>
                </a:moveTo>
                <a:lnTo>
                  <a:pt x="80911" y="892327"/>
                </a:lnTo>
                <a:lnTo>
                  <a:pt x="83807" y="920483"/>
                </a:lnTo>
                <a:lnTo>
                  <a:pt x="931837" y="243687"/>
                </a:lnTo>
                <a:lnTo>
                  <a:pt x="931837" y="213220"/>
                </a:lnTo>
                <a:close/>
              </a:path>
              <a:path w="932180" h="3286125">
                <a:moveTo>
                  <a:pt x="931849" y="1919058"/>
                </a:moveTo>
                <a:lnTo>
                  <a:pt x="242697" y="2469070"/>
                </a:lnTo>
                <a:lnTo>
                  <a:pt x="245579" y="2497213"/>
                </a:lnTo>
                <a:lnTo>
                  <a:pt x="931849" y="1949513"/>
                </a:lnTo>
                <a:lnTo>
                  <a:pt x="931849" y="1919058"/>
                </a:lnTo>
                <a:close/>
              </a:path>
              <a:path w="932180" h="3286125">
                <a:moveTo>
                  <a:pt x="931849" y="1492618"/>
                </a:moveTo>
                <a:lnTo>
                  <a:pt x="202272" y="2074875"/>
                </a:lnTo>
                <a:lnTo>
                  <a:pt x="205168" y="2103018"/>
                </a:lnTo>
                <a:lnTo>
                  <a:pt x="931849" y="1523072"/>
                </a:lnTo>
                <a:lnTo>
                  <a:pt x="931849" y="1492618"/>
                </a:lnTo>
                <a:close/>
              </a:path>
              <a:path w="932180" h="3286125">
                <a:moveTo>
                  <a:pt x="931849" y="0"/>
                </a:moveTo>
                <a:lnTo>
                  <a:pt x="60706" y="695236"/>
                </a:lnTo>
                <a:lnTo>
                  <a:pt x="63601" y="723379"/>
                </a:lnTo>
                <a:lnTo>
                  <a:pt x="931849" y="30441"/>
                </a:lnTo>
                <a:lnTo>
                  <a:pt x="93184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05205" y="4539760"/>
            <a:ext cx="18027772" cy="900246"/>
          </a:xfrm>
        </p:spPr>
        <p:txBody>
          <a:bodyPr vert="horz" wrap="square" lIns="0" tIns="15240" rIns="0" bIns="0" rtlCol="0">
            <a:spAutoFit/>
          </a:bodyPr>
          <a:lstStyle>
            <a:lvl1pPr>
              <a:defRPr dirty="0">
                <a:solidFill>
                  <a:schemeClr val="bg1"/>
                </a:solidFill>
                <a:latin typeface="Avenir Next" panose="020B0503020202020204" pitchFamily="34" charset="0"/>
              </a:defRPr>
            </a:lvl1pPr>
          </a:lstStyle>
          <a:p>
            <a:pPr marL="12700" lvl="0" algn="l" defTabSz="914400" rtl="0" eaLnBrk="1" latinLnBrk="0" hangingPunct="1">
              <a:spcBef>
                <a:spcPts val="120"/>
              </a:spcBef>
            </a:pPr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276999"/>
          </a:xfrm>
        </p:spPr>
        <p:txBody>
          <a:bodyPr lIns="0" tIns="0" rIns="0" bIns="0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g object 16">
            <a:extLst>
              <a:ext uri="{FF2B5EF4-FFF2-40B4-BE49-F238E27FC236}">
                <a16:creationId xmlns:a16="http://schemas.microsoft.com/office/drawing/2014/main" id="{3CC4E306-C8D6-FD40-885C-6D4D4E3725B1}"/>
              </a:ext>
            </a:extLst>
          </p:cNvPr>
          <p:cNvSpPr/>
          <p:nvPr userDrawn="1"/>
        </p:nvSpPr>
        <p:spPr>
          <a:xfrm>
            <a:off x="10737850" y="5530208"/>
            <a:ext cx="9366249" cy="5778347"/>
          </a:xfrm>
          <a:prstGeom prst="rect">
            <a:avLst/>
          </a:pr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en-US"/>
              <a:t>Automative Team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lang="en-US" smtClean="0"/>
            </a:lvl1pPr>
          </a:lstStyle>
          <a:p>
            <a:pPr algn="r"/>
            <a:fld id="{B6F15528-21DE-4FAA-801E-634DDDAF4B2B}" type="slidenum">
              <a:rPr lang="en-US" smtClean="0"/>
              <a:pPr algn="r"/>
              <a:t>‹#›</a:t>
            </a:fld>
            <a:endParaRPr lang="en-US"/>
          </a:p>
        </p:txBody>
      </p:sp>
      <p:sp>
        <p:nvSpPr>
          <p:cNvPr id="6" name="Holder 2">
            <a:extLst>
              <a:ext uri="{FF2B5EF4-FFF2-40B4-BE49-F238E27FC236}">
                <a16:creationId xmlns:a16="http://schemas.microsoft.com/office/drawing/2014/main" id="{9F71B49E-4710-8C4C-9E0A-2E2B67E9BF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807" y="3505898"/>
            <a:ext cx="17088486" cy="900246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>
            <a:lvl1pPr>
              <a:defRPr sz="5750" kern="0" spc="-65"/>
            </a:lvl1pPr>
          </a:lstStyle>
          <a:p>
            <a:pPr marL="12700" lvl="0" algn="l" defTabSz="914400" rtl="0" eaLnBrk="1" latinLnBrk="0" hangingPunct="1">
              <a:spcBef>
                <a:spcPts val="120"/>
              </a:spcBef>
            </a:pPr>
            <a:endParaRPr/>
          </a:p>
        </p:txBody>
      </p:sp>
      <p:sp>
        <p:nvSpPr>
          <p:cNvPr id="7" name="Holder 3">
            <a:extLst>
              <a:ext uri="{FF2B5EF4-FFF2-40B4-BE49-F238E27FC236}">
                <a16:creationId xmlns:a16="http://schemas.microsoft.com/office/drawing/2014/main" id="{D2D21711-C090-304C-A5BF-436091CE2D8E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1490571" y="4949765"/>
            <a:ext cx="14072870" cy="4001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>
                <a:latin typeface="Avenir Next" panose="020B0503020202020204" pitchFamily="34" charset="0"/>
              </a:defRPr>
            </a:lvl1pPr>
          </a:lstStyle>
          <a:p>
            <a:endParaRPr/>
          </a:p>
        </p:txBody>
      </p:sp>
      <p:cxnSp>
        <p:nvCxnSpPr>
          <p:cNvPr id="8" name="직선 연결선 3">
            <a:extLst>
              <a:ext uri="{FF2B5EF4-FFF2-40B4-BE49-F238E27FC236}">
                <a16:creationId xmlns:a16="http://schemas.microsoft.com/office/drawing/2014/main" id="{BD5F1FEC-54B5-FC40-8D87-770432D0C1A2}"/>
              </a:ext>
            </a:extLst>
          </p:cNvPr>
          <p:cNvCxnSpPr/>
          <p:nvPr userDrawn="1"/>
        </p:nvCxnSpPr>
        <p:spPr>
          <a:xfrm>
            <a:off x="1490571" y="4587875"/>
            <a:ext cx="9636018" cy="0"/>
          </a:xfrm>
          <a:prstGeom prst="line">
            <a:avLst/>
          </a:prstGeom>
          <a:ln>
            <a:solidFill>
              <a:srgbClr val="2851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05205" y="639629"/>
            <a:ext cx="18027772" cy="900246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lvl="0" algn="l" defTabSz="914400" rtl="0" eaLnBrk="1" latinLnBrk="0" hangingPunct="1">
              <a:spcBef>
                <a:spcPts val="120"/>
              </a:spcBef>
            </a:pP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05205" y="2601150"/>
            <a:ext cx="18093690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/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69319" y="10600352"/>
            <a:ext cx="643331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en-US"/>
              <a:t>Automative Team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436511" y="10278745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F5864C7-2099-C244-B56F-E9448F097EAA}"/>
              </a:ext>
            </a:extLst>
          </p:cNvPr>
          <p:cNvSpPr/>
          <p:nvPr userDrawn="1"/>
        </p:nvSpPr>
        <p:spPr>
          <a:xfrm>
            <a:off x="18662650" y="10379075"/>
            <a:ext cx="609600" cy="930275"/>
          </a:xfrm>
          <a:prstGeom prst="rect">
            <a:avLst/>
          </a:prstGeom>
          <a:solidFill>
            <a:srgbClr val="2851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276999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lang="en-US" smtClean="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5" r:id="rId4"/>
  </p:sldLayoutIdLst>
  <p:hf hdr="0" dt="0"/>
  <p:txStyles>
    <p:titleStyle>
      <a:lvl1pPr>
        <a:defRPr sz="5750" b="1" i="0" kern="0" spc="-65" dirty="0">
          <a:solidFill>
            <a:srgbClr val="2851C5"/>
          </a:solidFill>
          <a:latin typeface="Arial"/>
          <a:ea typeface="+mj-ea"/>
          <a:cs typeface="Arial"/>
        </a:defRPr>
      </a:lvl1pPr>
    </p:titleStyle>
    <p:bodyStyle>
      <a:lvl1pPr marL="0">
        <a:defRPr sz="2400" dirty="0">
          <a:latin typeface="Avenir Next" panose="020B0503020202020204" pitchFamily="34" charset="0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18" Type="http://schemas.openxmlformats.org/officeDocument/2006/relationships/image" Target="../media/image35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17" Type="http://schemas.openxmlformats.org/officeDocument/2006/relationships/image" Target="../media/image17.png"/><Relationship Id="rId2" Type="http://schemas.openxmlformats.org/officeDocument/2006/relationships/image" Target="../media/image20.png"/><Relationship Id="rId16" Type="http://schemas.openxmlformats.org/officeDocument/2006/relationships/image" Target="../media/image34.png"/><Relationship Id="rId20" Type="http://schemas.openxmlformats.org/officeDocument/2006/relationships/image" Target="../media/image37.emf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5" Type="http://schemas.openxmlformats.org/officeDocument/2006/relationships/image" Target="../media/image33.png"/><Relationship Id="rId10" Type="http://schemas.openxmlformats.org/officeDocument/2006/relationships/image" Target="../media/image28.png"/><Relationship Id="rId19" Type="http://schemas.openxmlformats.org/officeDocument/2006/relationships/image" Target="../media/image36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Relationship Id="rId14" Type="http://schemas.openxmlformats.org/officeDocument/2006/relationships/image" Target="../media/image3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20104099" y="0"/>
                </a:moveTo>
                <a:lnTo>
                  <a:pt x="0" y="0"/>
                </a:lnTo>
                <a:lnTo>
                  <a:pt x="0" y="11308556"/>
                </a:lnTo>
                <a:lnTo>
                  <a:pt x="20104099" y="11308556"/>
                </a:lnTo>
                <a:lnTo>
                  <a:pt x="20104099" y="0"/>
                </a:lnTo>
                <a:close/>
              </a:path>
            </a:pathLst>
          </a:custGeom>
          <a:solidFill>
            <a:srgbClr val="2851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270154" y="8452570"/>
            <a:ext cx="1691639" cy="405765"/>
          </a:xfrm>
          <a:custGeom>
            <a:avLst/>
            <a:gdLst/>
            <a:ahLst/>
            <a:cxnLst/>
            <a:rect l="l" t="t" r="r" b="b"/>
            <a:pathLst>
              <a:path w="1691640" h="405765">
                <a:moveTo>
                  <a:pt x="1687864" y="0"/>
                </a:moveTo>
                <a:lnTo>
                  <a:pt x="1684200" y="209"/>
                </a:lnTo>
                <a:lnTo>
                  <a:pt x="6607" y="26177"/>
                </a:lnTo>
                <a:lnTo>
                  <a:pt x="4921" y="26302"/>
                </a:lnTo>
                <a:lnTo>
                  <a:pt x="3120" y="27349"/>
                </a:lnTo>
                <a:lnTo>
                  <a:pt x="1842" y="28732"/>
                </a:lnTo>
                <a:lnTo>
                  <a:pt x="523" y="30459"/>
                </a:lnTo>
                <a:lnTo>
                  <a:pt x="0" y="32574"/>
                </a:lnTo>
                <a:lnTo>
                  <a:pt x="73" y="34428"/>
                </a:lnTo>
                <a:lnTo>
                  <a:pt x="26889" y="398532"/>
                </a:lnTo>
                <a:lnTo>
                  <a:pt x="26931" y="400720"/>
                </a:lnTo>
                <a:lnTo>
                  <a:pt x="27842" y="402668"/>
                </a:lnTo>
                <a:lnTo>
                  <a:pt x="30438" y="404521"/>
                </a:lnTo>
                <a:lnTo>
                  <a:pt x="31517" y="404951"/>
                </a:lnTo>
                <a:lnTo>
                  <a:pt x="34030" y="405233"/>
                </a:lnTo>
                <a:lnTo>
                  <a:pt x="100907" y="389401"/>
                </a:lnTo>
                <a:lnTo>
                  <a:pt x="39443" y="389401"/>
                </a:lnTo>
                <a:lnTo>
                  <a:pt x="13957" y="40972"/>
                </a:lnTo>
                <a:lnTo>
                  <a:pt x="1618034" y="16355"/>
                </a:lnTo>
                <a:lnTo>
                  <a:pt x="1676711" y="16355"/>
                </a:lnTo>
                <a:lnTo>
                  <a:pt x="1685425" y="14292"/>
                </a:lnTo>
                <a:lnTo>
                  <a:pt x="1688859" y="13769"/>
                </a:lnTo>
                <a:lnTo>
                  <a:pt x="1691215" y="10292"/>
                </a:lnTo>
                <a:lnTo>
                  <a:pt x="1690796" y="6533"/>
                </a:lnTo>
                <a:lnTo>
                  <a:pt x="1690346" y="3057"/>
                </a:lnTo>
                <a:lnTo>
                  <a:pt x="1687864" y="0"/>
                </a:lnTo>
                <a:close/>
              </a:path>
              <a:path w="1691640" h="405765">
                <a:moveTo>
                  <a:pt x="1676711" y="16355"/>
                </a:moveTo>
                <a:lnTo>
                  <a:pt x="1618034" y="16355"/>
                </a:lnTo>
                <a:lnTo>
                  <a:pt x="39443" y="389401"/>
                </a:lnTo>
                <a:lnTo>
                  <a:pt x="100907" y="389401"/>
                </a:lnTo>
                <a:lnTo>
                  <a:pt x="1676711" y="1635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955568" y="11177982"/>
            <a:ext cx="333466" cy="130574"/>
          </a:xfrm>
          <a:prstGeom prst="rect">
            <a:avLst/>
          </a:pr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947805" y="7119956"/>
            <a:ext cx="2156460" cy="2606040"/>
          </a:xfrm>
          <a:custGeom>
            <a:avLst/>
            <a:gdLst/>
            <a:ahLst/>
            <a:cxnLst/>
            <a:rect l="l" t="t" r="r" b="b"/>
            <a:pathLst>
              <a:path w="2156459" h="2606040">
                <a:moveTo>
                  <a:pt x="2156295" y="1713865"/>
                </a:moveTo>
                <a:lnTo>
                  <a:pt x="1551178" y="233464"/>
                </a:lnTo>
                <a:lnTo>
                  <a:pt x="2156282" y="14808"/>
                </a:lnTo>
                <a:lnTo>
                  <a:pt x="2156282" y="0"/>
                </a:lnTo>
                <a:lnTo>
                  <a:pt x="1542719" y="221767"/>
                </a:lnTo>
                <a:lnTo>
                  <a:pt x="1542135" y="221602"/>
                </a:lnTo>
                <a:lnTo>
                  <a:pt x="1540116" y="221996"/>
                </a:lnTo>
                <a:lnTo>
                  <a:pt x="1538579" y="223075"/>
                </a:lnTo>
                <a:lnTo>
                  <a:pt x="2971" y="1334287"/>
                </a:lnTo>
                <a:lnTo>
                  <a:pt x="1104" y="1335951"/>
                </a:lnTo>
                <a:lnTo>
                  <a:pt x="12" y="1338313"/>
                </a:lnTo>
                <a:lnTo>
                  <a:pt x="0" y="1343266"/>
                </a:lnTo>
                <a:lnTo>
                  <a:pt x="1155" y="1345552"/>
                </a:lnTo>
                <a:lnTo>
                  <a:pt x="3251" y="1346720"/>
                </a:lnTo>
                <a:lnTo>
                  <a:pt x="2156295" y="2605621"/>
                </a:lnTo>
                <a:lnTo>
                  <a:pt x="2156295" y="2589250"/>
                </a:lnTo>
                <a:lnTo>
                  <a:pt x="19494" y="1339875"/>
                </a:lnTo>
                <a:lnTo>
                  <a:pt x="1539163" y="240207"/>
                </a:lnTo>
                <a:lnTo>
                  <a:pt x="2156295" y="1749602"/>
                </a:lnTo>
                <a:lnTo>
                  <a:pt x="2156295" y="171386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16296478" y="1655483"/>
            <a:ext cx="3808095" cy="9653270"/>
            <a:chOff x="16296478" y="1655483"/>
            <a:chExt cx="3808095" cy="9653270"/>
          </a:xfrm>
        </p:grpSpPr>
        <p:sp>
          <p:nvSpPr>
            <p:cNvPr id="7" name="object 7"/>
            <p:cNvSpPr/>
            <p:nvPr/>
          </p:nvSpPr>
          <p:spPr>
            <a:xfrm>
              <a:off x="16296476" y="1655489"/>
              <a:ext cx="3808095" cy="9653270"/>
            </a:xfrm>
            <a:custGeom>
              <a:avLst/>
              <a:gdLst/>
              <a:ahLst/>
              <a:cxnLst/>
              <a:rect l="l" t="t" r="r" b="b"/>
              <a:pathLst>
                <a:path w="3808094" h="9653270">
                  <a:moveTo>
                    <a:pt x="3807612" y="0"/>
                  </a:moveTo>
                  <a:lnTo>
                    <a:pt x="2874975" y="96850"/>
                  </a:lnTo>
                  <a:lnTo>
                    <a:pt x="2873286" y="96977"/>
                  </a:lnTo>
                  <a:lnTo>
                    <a:pt x="2871470" y="98018"/>
                  </a:lnTo>
                  <a:lnTo>
                    <a:pt x="2869463" y="100876"/>
                  </a:lnTo>
                  <a:lnTo>
                    <a:pt x="2868942" y="103009"/>
                  </a:lnTo>
                  <a:lnTo>
                    <a:pt x="2869019" y="104876"/>
                  </a:lnTo>
                  <a:lnTo>
                    <a:pt x="3214090" y="3446691"/>
                  </a:lnTo>
                  <a:lnTo>
                    <a:pt x="1645666" y="4015892"/>
                  </a:lnTo>
                  <a:lnTo>
                    <a:pt x="1644573" y="4015651"/>
                  </a:lnTo>
                  <a:lnTo>
                    <a:pt x="1642173" y="4016946"/>
                  </a:lnTo>
                  <a:lnTo>
                    <a:pt x="1639557" y="4017899"/>
                  </a:lnTo>
                  <a:lnTo>
                    <a:pt x="1638109" y="4020820"/>
                  </a:lnTo>
                  <a:lnTo>
                    <a:pt x="1638134" y="4040949"/>
                  </a:lnTo>
                  <a:lnTo>
                    <a:pt x="1651063" y="6791515"/>
                  </a:lnTo>
                  <a:lnTo>
                    <a:pt x="1651063" y="6799097"/>
                  </a:lnTo>
                  <a:lnTo>
                    <a:pt x="1645373" y="6800443"/>
                  </a:lnTo>
                  <a:lnTo>
                    <a:pt x="1645373" y="6815112"/>
                  </a:lnTo>
                  <a:lnTo>
                    <a:pt x="1155471" y="7804874"/>
                  </a:lnTo>
                  <a:lnTo>
                    <a:pt x="1136624" y="7794726"/>
                  </a:lnTo>
                  <a:lnTo>
                    <a:pt x="1136624" y="7811414"/>
                  </a:lnTo>
                  <a:lnTo>
                    <a:pt x="697687" y="7903654"/>
                  </a:lnTo>
                  <a:lnTo>
                    <a:pt x="43980" y="7223138"/>
                  </a:lnTo>
                  <a:lnTo>
                    <a:pt x="1136624" y="7811414"/>
                  </a:lnTo>
                  <a:lnTo>
                    <a:pt x="1136624" y="7794726"/>
                  </a:lnTo>
                  <a:lnTo>
                    <a:pt x="73926" y="7222452"/>
                  </a:lnTo>
                  <a:lnTo>
                    <a:pt x="27698" y="7197572"/>
                  </a:lnTo>
                  <a:lnTo>
                    <a:pt x="1645373" y="6815112"/>
                  </a:lnTo>
                  <a:lnTo>
                    <a:pt x="1645373" y="6800443"/>
                  </a:lnTo>
                  <a:lnTo>
                    <a:pt x="8902" y="7187451"/>
                  </a:lnTo>
                  <a:lnTo>
                    <a:pt x="7708" y="7186803"/>
                  </a:lnTo>
                  <a:lnTo>
                    <a:pt x="4229" y="7187971"/>
                  </a:lnTo>
                  <a:lnTo>
                    <a:pt x="3733" y="7188670"/>
                  </a:lnTo>
                  <a:lnTo>
                    <a:pt x="3200" y="7188797"/>
                  </a:lnTo>
                  <a:lnTo>
                    <a:pt x="952" y="7191349"/>
                  </a:lnTo>
                  <a:lnTo>
                    <a:pt x="774" y="7192886"/>
                  </a:lnTo>
                  <a:lnTo>
                    <a:pt x="190" y="7193724"/>
                  </a:lnTo>
                  <a:lnTo>
                    <a:pt x="368" y="7195604"/>
                  </a:lnTo>
                  <a:lnTo>
                    <a:pt x="0" y="7197445"/>
                  </a:lnTo>
                  <a:lnTo>
                    <a:pt x="1625" y="7200405"/>
                  </a:lnTo>
                  <a:lnTo>
                    <a:pt x="4013" y="7201611"/>
                  </a:lnTo>
                  <a:lnTo>
                    <a:pt x="4343" y="7201802"/>
                  </a:lnTo>
                  <a:lnTo>
                    <a:pt x="688416" y="7914043"/>
                  </a:lnTo>
                  <a:lnTo>
                    <a:pt x="404634" y="9653067"/>
                  </a:lnTo>
                  <a:lnTo>
                    <a:pt x="417906" y="9653067"/>
                  </a:lnTo>
                  <a:lnTo>
                    <a:pt x="701078" y="7917866"/>
                  </a:lnTo>
                  <a:lnTo>
                    <a:pt x="768769" y="7903654"/>
                  </a:lnTo>
                  <a:lnTo>
                    <a:pt x="1147279" y="7824292"/>
                  </a:lnTo>
                  <a:lnTo>
                    <a:pt x="501269" y="9653067"/>
                  </a:lnTo>
                  <a:lnTo>
                    <a:pt x="501434" y="9653067"/>
                  </a:lnTo>
                  <a:lnTo>
                    <a:pt x="515391" y="9653067"/>
                  </a:lnTo>
                  <a:lnTo>
                    <a:pt x="515531" y="9653067"/>
                  </a:lnTo>
                  <a:lnTo>
                    <a:pt x="1160602" y="7826921"/>
                  </a:lnTo>
                  <a:lnTo>
                    <a:pt x="3069158" y="9653067"/>
                  </a:lnTo>
                  <a:lnTo>
                    <a:pt x="3089160" y="9653067"/>
                  </a:lnTo>
                  <a:lnTo>
                    <a:pt x="1180528" y="7826883"/>
                  </a:lnTo>
                  <a:lnTo>
                    <a:pt x="1179093" y="7825524"/>
                  </a:lnTo>
                  <a:lnTo>
                    <a:pt x="3807612" y="8263636"/>
                  </a:lnTo>
                  <a:lnTo>
                    <a:pt x="3807612" y="8248840"/>
                  </a:lnTo>
                  <a:lnTo>
                    <a:pt x="1168323" y="7808849"/>
                  </a:lnTo>
                  <a:lnTo>
                    <a:pt x="1660410" y="6814642"/>
                  </a:lnTo>
                  <a:lnTo>
                    <a:pt x="3807612" y="8070037"/>
                  </a:lnTo>
                  <a:lnTo>
                    <a:pt x="3807612" y="8053997"/>
                  </a:lnTo>
                  <a:lnTo>
                    <a:pt x="1687982" y="6814642"/>
                  </a:lnTo>
                  <a:lnTo>
                    <a:pt x="1669935" y="6804088"/>
                  </a:lnTo>
                  <a:lnTo>
                    <a:pt x="1687309" y="6791515"/>
                  </a:lnTo>
                  <a:lnTo>
                    <a:pt x="3194215" y="5701055"/>
                  </a:lnTo>
                  <a:lnTo>
                    <a:pt x="3195434" y="5700865"/>
                  </a:lnTo>
                  <a:lnTo>
                    <a:pt x="3242856" y="5683732"/>
                  </a:lnTo>
                  <a:lnTo>
                    <a:pt x="3807612" y="5479593"/>
                  </a:lnTo>
                  <a:lnTo>
                    <a:pt x="3807612" y="5464251"/>
                  </a:lnTo>
                  <a:lnTo>
                    <a:pt x="3200247" y="5683694"/>
                  </a:lnTo>
                  <a:lnTo>
                    <a:pt x="3200349" y="5676697"/>
                  </a:lnTo>
                  <a:lnTo>
                    <a:pt x="3227971" y="3474135"/>
                  </a:lnTo>
                  <a:lnTo>
                    <a:pt x="3807612" y="4364050"/>
                  </a:lnTo>
                  <a:lnTo>
                    <a:pt x="3807612" y="4363644"/>
                  </a:lnTo>
                  <a:lnTo>
                    <a:pt x="3807612" y="4339031"/>
                  </a:lnTo>
                  <a:lnTo>
                    <a:pt x="3239465" y="3466693"/>
                  </a:lnTo>
                  <a:lnTo>
                    <a:pt x="3807612" y="3698900"/>
                  </a:lnTo>
                  <a:lnTo>
                    <a:pt x="3807612" y="3698773"/>
                  </a:lnTo>
                  <a:lnTo>
                    <a:pt x="3807612" y="3683279"/>
                  </a:lnTo>
                  <a:lnTo>
                    <a:pt x="3807612" y="3683000"/>
                  </a:lnTo>
                  <a:lnTo>
                    <a:pt x="3278314" y="3466693"/>
                  </a:lnTo>
                  <a:lnTo>
                    <a:pt x="3232518" y="3447999"/>
                  </a:lnTo>
                  <a:lnTo>
                    <a:pt x="3807612" y="2679547"/>
                  </a:lnTo>
                  <a:lnTo>
                    <a:pt x="3807612" y="2656840"/>
                  </a:lnTo>
                  <a:lnTo>
                    <a:pt x="3226041" y="3433851"/>
                  </a:lnTo>
                  <a:lnTo>
                    <a:pt x="3214662" y="3323704"/>
                  </a:lnTo>
                  <a:lnTo>
                    <a:pt x="3214662" y="3461486"/>
                  </a:lnTo>
                  <a:lnTo>
                    <a:pt x="3186861" y="5676392"/>
                  </a:lnTo>
                  <a:lnTo>
                    <a:pt x="3182899" y="5672125"/>
                  </a:lnTo>
                  <a:lnTo>
                    <a:pt x="3182899" y="5692635"/>
                  </a:lnTo>
                  <a:lnTo>
                    <a:pt x="1664411" y="6791515"/>
                  </a:lnTo>
                  <a:lnTo>
                    <a:pt x="1651558" y="4040949"/>
                  </a:lnTo>
                  <a:lnTo>
                    <a:pt x="3182899" y="5692635"/>
                  </a:lnTo>
                  <a:lnTo>
                    <a:pt x="3182899" y="5672125"/>
                  </a:lnTo>
                  <a:lnTo>
                    <a:pt x="1657311" y="4026725"/>
                  </a:lnTo>
                  <a:lnTo>
                    <a:pt x="3214662" y="3461486"/>
                  </a:lnTo>
                  <a:lnTo>
                    <a:pt x="3214662" y="3323704"/>
                  </a:lnTo>
                  <a:lnTo>
                    <a:pt x="2882722" y="110439"/>
                  </a:lnTo>
                  <a:lnTo>
                    <a:pt x="3807612" y="14351"/>
                  </a:lnTo>
                  <a:lnTo>
                    <a:pt x="380761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7448056" y="9462926"/>
              <a:ext cx="2656205" cy="1845945"/>
            </a:xfrm>
            <a:custGeom>
              <a:avLst/>
              <a:gdLst/>
              <a:ahLst/>
              <a:cxnLst/>
              <a:rect l="l" t="t" r="r" b="b"/>
              <a:pathLst>
                <a:path w="2656205" h="1845945">
                  <a:moveTo>
                    <a:pt x="7137" y="0"/>
                  </a:moveTo>
                  <a:lnTo>
                    <a:pt x="4222" y="0"/>
                  </a:lnTo>
                  <a:lnTo>
                    <a:pt x="1768" y="1270"/>
                  </a:lnTo>
                  <a:lnTo>
                    <a:pt x="0" y="5750"/>
                  </a:lnTo>
                  <a:lnTo>
                    <a:pt x="0" y="10799"/>
                  </a:lnTo>
                  <a:lnTo>
                    <a:pt x="2156" y="12788"/>
                  </a:lnTo>
                  <a:lnTo>
                    <a:pt x="1917732" y="1845629"/>
                  </a:lnTo>
                  <a:lnTo>
                    <a:pt x="2327322" y="1845629"/>
                  </a:lnTo>
                  <a:lnTo>
                    <a:pt x="2656044" y="1304549"/>
                  </a:lnTo>
                  <a:lnTo>
                    <a:pt x="2656044" y="441499"/>
                  </a:lnTo>
                  <a:lnTo>
                    <a:pt x="7538" y="45"/>
                  </a:lnTo>
                  <a:lnTo>
                    <a:pt x="7137" y="0"/>
                  </a:lnTo>
                  <a:close/>
                </a:path>
              </a:pathLst>
            </a:custGeom>
            <a:solidFill>
              <a:srgbClr val="FFFFFF">
                <a:alpha val="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9760038" y="10742234"/>
              <a:ext cx="344170" cy="566420"/>
            </a:xfrm>
            <a:custGeom>
              <a:avLst/>
              <a:gdLst/>
              <a:ahLst/>
              <a:cxnLst/>
              <a:rect l="l" t="t" r="r" b="b"/>
              <a:pathLst>
                <a:path w="344169" h="566420">
                  <a:moveTo>
                    <a:pt x="344061" y="0"/>
                  </a:moveTo>
                  <a:lnTo>
                    <a:pt x="0" y="566321"/>
                  </a:lnTo>
                  <a:lnTo>
                    <a:pt x="15249" y="566321"/>
                  </a:lnTo>
                  <a:lnTo>
                    <a:pt x="344061" y="25108"/>
                  </a:lnTo>
                  <a:lnTo>
                    <a:pt x="34406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/>
          <p:nvPr/>
        </p:nvSpPr>
        <p:spPr>
          <a:xfrm>
            <a:off x="10017239" y="10263523"/>
            <a:ext cx="3030855" cy="1045210"/>
          </a:xfrm>
          <a:custGeom>
            <a:avLst/>
            <a:gdLst/>
            <a:ahLst/>
            <a:cxnLst/>
            <a:rect l="l" t="t" r="r" b="b"/>
            <a:pathLst>
              <a:path w="3030855" h="1045209">
                <a:moveTo>
                  <a:pt x="3030372" y="7366"/>
                </a:moveTo>
                <a:lnTo>
                  <a:pt x="3029305" y="4445"/>
                </a:lnTo>
                <a:lnTo>
                  <a:pt x="3028213" y="1536"/>
                </a:lnTo>
                <a:lnTo>
                  <a:pt x="3025584" y="0"/>
                </a:lnTo>
                <a:lnTo>
                  <a:pt x="3004997" y="2159"/>
                </a:lnTo>
                <a:lnTo>
                  <a:pt x="3004997" y="15684"/>
                </a:lnTo>
                <a:lnTo>
                  <a:pt x="2154961" y="909485"/>
                </a:lnTo>
                <a:lnTo>
                  <a:pt x="1864283" y="135115"/>
                </a:lnTo>
                <a:lnTo>
                  <a:pt x="3004997" y="15684"/>
                </a:lnTo>
                <a:lnTo>
                  <a:pt x="3004997" y="2159"/>
                </a:lnTo>
                <a:lnTo>
                  <a:pt x="1856219" y="122059"/>
                </a:lnTo>
                <a:lnTo>
                  <a:pt x="1855609" y="121742"/>
                </a:lnTo>
                <a:lnTo>
                  <a:pt x="1853628" y="121831"/>
                </a:lnTo>
                <a:lnTo>
                  <a:pt x="1852752" y="122288"/>
                </a:lnTo>
                <a:lnTo>
                  <a:pt x="1852231" y="122288"/>
                </a:lnTo>
                <a:lnTo>
                  <a:pt x="1851139" y="123101"/>
                </a:lnTo>
                <a:lnTo>
                  <a:pt x="0" y="1045032"/>
                </a:lnTo>
                <a:lnTo>
                  <a:pt x="31280" y="1045032"/>
                </a:lnTo>
                <a:lnTo>
                  <a:pt x="1851190" y="138620"/>
                </a:lnTo>
                <a:lnTo>
                  <a:pt x="2074570" y="733742"/>
                </a:lnTo>
                <a:lnTo>
                  <a:pt x="2142909" y="915911"/>
                </a:lnTo>
                <a:lnTo>
                  <a:pt x="619467" y="1045032"/>
                </a:lnTo>
                <a:lnTo>
                  <a:pt x="790092" y="1045032"/>
                </a:lnTo>
                <a:lnTo>
                  <a:pt x="2151075" y="929538"/>
                </a:lnTo>
                <a:lnTo>
                  <a:pt x="2153526" y="929805"/>
                </a:lnTo>
                <a:lnTo>
                  <a:pt x="2155571" y="929106"/>
                </a:lnTo>
                <a:lnTo>
                  <a:pt x="2156091" y="928420"/>
                </a:lnTo>
                <a:lnTo>
                  <a:pt x="2156777" y="928001"/>
                </a:lnTo>
                <a:lnTo>
                  <a:pt x="2157349" y="926922"/>
                </a:lnTo>
                <a:lnTo>
                  <a:pt x="2173935" y="909485"/>
                </a:lnTo>
                <a:lnTo>
                  <a:pt x="3024936" y="15684"/>
                </a:lnTo>
                <a:lnTo>
                  <a:pt x="3027807" y="12661"/>
                </a:lnTo>
                <a:lnTo>
                  <a:pt x="3029762" y="10388"/>
                </a:lnTo>
                <a:lnTo>
                  <a:pt x="3030372" y="736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4980894" y="5001799"/>
            <a:ext cx="2981325" cy="6306820"/>
          </a:xfrm>
          <a:custGeom>
            <a:avLst/>
            <a:gdLst/>
            <a:ahLst/>
            <a:cxnLst/>
            <a:rect l="l" t="t" r="r" b="b"/>
            <a:pathLst>
              <a:path w="2981325" h="6306820">
                <a:moveTo>
                  <a:pt x="2980944" y="3458667"/>
                </a:moveTo>
                <a:lnTo>
                  <a:pt x="2980169" y="3455466"/>
                </a:lnTo>
                <a:lnTo>
                  <a:pt x="2979763" y="3455060"/>
                </a:lnTo>
                <a:lnTo>
                  <a:pt x="2979750" y="3442487"/>
                </a:lnTo>
                <a:lnTo>
                  <a:pt x="2966834" y="687870"/>
                </a:lnTo>
                <a:lnTo>
                  <a:pt x="2966770" y="674751"/>
                </a:lnTo>
                <a:lnTo>
                  <a:pt x="2966720" y="3442119"/>
                </a:lnTo>
                <a:lnTo>
                  <a:pt x="2956407" y="3431933"/>
                </a:lnTo>
                <a:lnTo>
                  <a:pt x="2956407" y="3451885"/>
                </a:lnTo>
                <a:lnTo>
                  <a:pt x="1301381" y="3477272"/>
                </a:lnTo>
                <a:lnTo>
                  <a:pt x="992327" y="1510245"/>
                </a:lnTo>
                <a:lnTo>
                  <a:pt x="2956407" y="3451885"/>
                </a:lnTo>
                <a:lnTo>
                  <a:pt x="2956407" y="3431933"/>
                </a:lnTo>
                <a:lnTo>
                  <a:pt x="1012291" y="1510245"/>
                </a:lnTo>
                <a:lnTo>
                  <a:pt x="995222" y="1493405"/>
                </a:lnTo>
                <a:lnTo>
                  <a:pt x="2953766" y="687870"/>
                </a:lnTo>
                <a:lnTo>
                  <a:pt x="2966720" y="3442119"/>
                </a:lnTo>
                <a:lnTo>
                  <a:pt x="2966720" y="674674"/>
                </a:lnTo>
                <a:lnTo>
                  <a:pt x="2965856" y="672795"/>
                </a:lnTo>
                <a:lnTo>
                  <a:pt x="2965208" y="672287"/>
                </a:lnTo>
                <a:lnTo>
                  <a:pt x="2965094" y="672084"/>
                </a:lnTo>
                <a:lnTo>
                  <a:pt x="2964777" y="671931"/>
                </a:lnTo>
                <a:lnTo>
                  <a:pt x="2964065" y="671347"/>
                </a:lnTo>
                <a:lnTo>
                  <a:pt x="2962503" y="670242"/>
                </a:lnTo>
                <a:lnTo>
                  <a:pt x="2960916" y="670064"/>
                </a:lnTo>
                <a:lnTo>
                  <a:pt x="2942386" y="661504"/>
                </a:lnTo>
                <a:lnTo>
                  <a:pt x="2942386" y="677214"/>
                </a:lnTo>
                <a:lnTo>
                  <a:pt x="993978" y="1478495"/>
                </a:lnTo>
                <a:lnTo>
                  <a:pt x="1515351" y="17907"/>
                </a:lnTo>
                <a:lnTo>
                  <a:pt x="2942386" y="677214"/>
                </a:lnTo>
                <a:lnTo>
                  <a:pt x="2942386" y="661504"/>
                </a:lnTo>
                <a:lnTo>
                  <a:pt x="1549285" y="17907"/>
                </a:lnTo>
                <a:lnTo>
                  <a:pt x="1517967" y="3454"/>
                </a:lnTo>
                <a:lnTo>
                  <a:pt x="1517688" y="2628"/>
                </a:lnTo>
                <a:lnTo>
                  <a:pt x="1510665" y="0"/>
                </a:lnTo>
                <a:lnTo>
                  <a:pt x="1506791" y="2032"/>
                </a:lnTo>
                <a:lnTo>
                  <a:pt x="1313573" y="543496"/>
                </a:lnTo>
                <a:lnTo>
                  <a:pt x="976795" y="1486916"/>
                </a:lnTo>
                <a:lnTo>
                  <a:pt x="976655" y="1487081"/>
                </a:lnTo>
                <a:lnTo>
                  <a:pt x="976503" y="1487716"/>
                </a:lnTo>
                <a:lnTo>
                  <a:pt x="976325" y="1488236"/>
                </a:lnTo>
                <a:lnTo>
                  <a:pt x="975868" y="1489163"/>
                </a:lnTo>
                <a:lnTo>
                  <a:pt x="975906" y="1489494"/>
                </a:lnTo>
                <a:lnTo>
                  <a:pt x="975334" y="1491284"/>
                </a:lnTo>
                <a:lnTo>
                  <a:pt x="975042" y="1492161"/>
                </a:lnTo>
                <a:lnTo>
                  <a:pt x="976528" y="1496364"/>
                </a:lnTo>
                <a:lnTo>
                  <a:pt x="977011" y="1496555"/>
                </a:lnTo>
                <a:lnTo>
                  <a:pt x="1289011" y="3481514"/>
                </a:lnTo>
                <a:lnTo>
                  <a:pt x="4089" y="4704994"/>
                </a:lnTo>
                <a:lnTo>
                  <a:pt x="2349" y="4706264"/>
                </a:lnTo>
                <a:lnTo>
                  <a:pt x="2184" y="4706632"/>
                </a:lnTo>
                <a:lnTo>
                  <a:pt x="1485" y="4707090"/>
                </a:lnTo>
                <a:lnTo>
                  <a:pt x="1244" y="4707750"/>
                </a:lnTo>
                <a:lnTo>
                  <a:pt x="469" y="4708525"/>
                </a:lnTo>
                <a:lnTo>
                  <a:pt x="228" y="4710671"/>
                </a:lnTo>
                <a:lnTo>
                  <a:pt x="152" y="4711370"/>
                </a:lnTo>
                <a:lnTo>
                  <a:pt x="63" y="4711585"/>
                </a:lnTo>
                <a:lnTo>
                  <a:pt x="88" y="4711941"/>
                </a:lnTo>
                <a:lnTo>
                  <a:pt x="0" y="4712817"/>
                </a:lnTo>
                <a:lnTo>
                  <a:pt x="203" y="4713160"/>
                </a:lnTo>
                <a:lnTo>
                  <a:pt x="330" y="4714418"/>
                </a:lnTo>
                <a:lnTo>
                  <a:pt x="1308" y="4715599"/>
                </a:lnTo>
                <a:lnTo>
                  <a:pt x="1524" y="4716729"/>
                </a:lnTo>
                <a:lnTo>
                  <a:pt x="3302" y="4718101"/>
                </a:lnTo>
                <a:lnTo>
                  <a:pt x="1237322" y="6306756"/>
                </a:lnTo>
                <a:lnTo>
                  <a:pt x="1255102" y="6306756"/>
                </a:lnTo>
                <a:lnTo>
                  <a:pt x="20967" y="4717948"/>
                </a:lnTo>
                <a:lnTo>
                  <a:pt x="234035" y="4702378"/>
                </a:lnTo>
                <a:lnTo>
                  <a:pt x="1609077" y="4601997"/>
                </a:lnTo>
                <a:lnTo>
                  <a:pt x="2003285" y="4573282"/>
                </a:lnTo>
                <a:lnTo>
                  <a:pt x="1720303" y="6306756"/>
                </a:lnTo>
                <a:lnTo>
                  <a:pt x="1733842" y="6306756"/>
                </a:lnTo>
                <a:lnTo>
                  <a:pt x="2016721" y="4573282"/>
                </a:lnTo>
                <a:lnTo>
                  <a:pt x="2017763" y="4566869"/>
                </a:lnTo>
                <a:lnTo>
                  <a:pt x="2017928" y="4565370"/>
                </a:lnTo>
                <a:lnTo>
                  <a:pt x="2018042" y="4565015"/>
                </a:lnTo>
                <a:lnTo>
                  <a:pt x="2017979" y="4564837"/>
                </a:lnTo>
                <a:lnTo>
                  <a:pt x="2018004" y="4564710"/>
                </a:lnTo>
                <a:lnTo>
                  <a:pt x="2017420" y="4562462"/>
                </a:lnTo>
                <a:lnTo>
                  <a:pt x="2017293" y="4562310"/>
                </a:lnTo>
                <a:lnTo>
                  <a:pt x="2017255" y="4562119"/>
                </a:lnTo>
                <a:lnTo>
                  <a:pt x="2016721" y="4561522"/>
                </a:lnTo>
                <a:lnTo>
                  <a:pt x="2016188" y="4560773"/>
                </a:lnTo>
                <a:lnTo>
                  <a:pt x="2014702" y="4559071"/>
                </a:lnTo>
                <a:lnTo>
                  <a:pt x="2014359" y="4558931"/>
                </a:lnTo>
                <a:lnTo>
                  <a:pt x="1995639" y="4539450"/>
                </a:lnTo>
                <a:lnTo>
                  <a:pt x="1995639" y="4559376"/>
                </a:lnTo>
                <a:lnTo>
                  <a:pt x="34048" y="4702378"/>
                </a:lnTo>
                <a:lnTo>
                  <a:pt x="92722" y="4663897"/>
                </a:lnTo>
                <a:lnTo>
                  <a:pt x="147650" y="4627867"/>
                </a:lnTo>
                <a:lnTo>
                  <a:pt x="1321955" y="3857726"/>
                </a:lnTo>
                <a:lnTo>
                  <a:pt x="1995639" y="4559376"/>
                </a:lnTo>
                <a:lnTo>
                  <a:pt x="1995639" y="4539450"/>
                </a:lnTo>
                <a:lnTo>
                  <a:pt x="1340942" y="3857726"/>
                </a:lnTo>
                <a:lnTo>
                  <a:pt x="1329397" y="3845725"/>
                </a:lnTo>
                <a:lnTo>
                  <a:pt x="1316050" y="3664597"/>
                </a:lnTo>
                <a:lnTo>
                  <a:pt x="1316050" y="3844785"/>
                </a:lnTo>
                <a:lnTo>
                  <a:pt x="195986" y="4579505"/>
                </a:lnTo>
                <a:lnTo>
                  <a:pt x="67297" y="4663897"/>
                </a:lnTo>
                <a:lnTo>
                  <a:pt x="1290535" y="3499307"/>
                </a:lnTo>
                <a:lnTo>
                  <a:pt x="1316050" y="3844785"/>
                </a:lnTo>
                <a:lnTo>
                  <a:pt x="1316050" y="3664597"/>
                </a:lnTo>
                <a:lnTo>
                  <a:pt x="1303870" y="3499307"/>
                </a:lnTo>
                <a:lnTo>
                  <a:pt x="1303299" y="3491788"/>
                </a:lnTo>
                <a:lnTo>
                  <a:pt x="2240699" y="3477272"/>
                </a:lnTo>
                <a:lnTo>
                  <a:pt x="2973667" y="3465919"/>
                </a:lnTo>
                <a:lnTo>
                  <a:pt x="2976473" y="3465919"/>
                </a:lnTo>
                <a:lnTo>
                  <a:pt x="2978924" y="3464026"/>
                </a:lnTo>
                <a:lnTo>
                  <a:pt x="2979813" y="3461321"/>
                </a:lnTo>
                <a:lnTo>
                  <a:pt x="2980944" y="345866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162562" y="9705955"/>
            <a:ext cx="4073525" cy="1602740"/>
          </a:xfrm>
          <a:custGeom>
            <a:avLst/>
            <a:gdLst/>
            <a:ahLst/>
            <a:cxnLst/>
            <a:rect l="l" t="t" r="r" b="b"/>
            <a:pathLst>
              <a:path w="4073525" h="1602740">
                <a:moveTo>
                  <a:pt x="4073093" y="1602600"/>
                </a:moveTo>
                <a:lnTo>
                  <a:pt x="2843111" y="19138"/>
                </a:lnTo>
                <a:lnTo>
                  <a:pt x="2831947" y="4787"/>
                </a:lnTo>
                <a:lnTo>
                  <a:pt x="2829572" y="927"/>
                </a:lnTo>
                <a:lnTo>
                  <a:pt x="2826867" y="0"/>
                </a:lnTo>
                <a:lnTo>
                  <a:pt x="2825140" y="419"/>
                </a:lnTo>
                <a:lnTo>
                  <a:pt x="2823159" y="508"/>
                </a:lnTo>
                <a:lnTo>
                  <a:pt x="2821851" y="1333"/>
                </a:lnTo>
                <a:lnTo>
                  <a:pt x="2810205" y="4673"/>
                </a:lnTo>
                <a:lnTo>
                  <a:pt x="2810205" y="19304"/>
                </a:lnTo>
                <a:lnTo>
                  <a:pt x="2373706" y="719442"/>
                </a:lnTo>
                <a:lnTo>
                  <a:pt x="2341194" y="715924"/>
                </a:lnTo>
                <a:lnTo>
                  <a:pt x="2341194" y="730758"/>
                </a:lnTo>
                <a:lnTo>
                  <a:pt x="31051" y="1464754"/>
                </a:lnTo>
                <a:lnTo>
                  <a:pt x="880071" y="572109"/>
                </a:lnTo>
                <a:lnTo>
                  <a:pt x="903058" y="574611"/>
                </a:lnTo>
                <a:lnTo>
                  <a:pt x="2341194" y="730758"/>
                </a:lnTo>
                <a:lnTo>
                  <a:pt x="2341194" y="715924"/>
                </a:lnTo>
                <a:lnTo>
                  <a:pt x="1014666" y="572109"/>
                </a:lnTo>
                <a:lnTo>
                  <a:pt x="915339" y="561365"/>
                </a:lnTo>
                <a:lnTo>
                  <a:pt x="2810205" y="19304"/>
                </a:lnTo>
                <a:lnTo>
                  <a:pt x="2810205" y="4673"/>
                </a:lnTo>
                <a:lnTo>
                  <a:pt x="877912" y="557301"/>
                </a:lnTo>
                <a:lnTo>
                  <a:pt x="876401" y="557136"/>
                </a:lnTo>
                <a:lnTo>
                  <a:pt x="874369" y="557809"/>
                </a:lnTo>
                <a:lnTo>
                  <a:pt x="873798" y="558444"/>
                </a:lnTo>
                <a:lnTo>
                  <a:pt x="873125" y="558622"/>
                </a:lnTo>
                <a:lnTo>
                  <a:pt x="871969" y="560400"/>
                </a:lnTo>
                <a:lnTo>
                  <a:pt x="3771" y="1473441"/>
                </a:lnTo>
                <a:lnTo>
                  <a:pt x="3543" y="1473517"/>
                </a:lnTo>
                <a:lnTo>
                  <a:pt x="1638" y="1475486"/>
                </a:lnTo>
                <a:lnTo>
                  <a:pt x="1587" y="1475701"/>
                </a:lnTo>
                <a:lnTo>
                  <a:pt x="419" y="1476870"/>
                </a:lnTo>
                <a:lnTo>
                  <a:pt x="0" y="1480553"/>
                </a:lnTo>
                <a:lnTo>
                  <a:pt x="685" y="1482026"/>
                </a:lnTo>
                <a:lnTo>
                  <a:pt x="1054" y="1483169"/>
                </a:lnTo>
                <a:lnTo>
                  <a:pt x="1422" y="1483614"/>
                </a:lnTo>
                <a:lnTo>
                  <a:pt x="2501" y="1485798"/>
                </a:lnTo>
                <a:lnTo>
                  <a:pt x="4356" y="1486941"/>
                </a:lnTo>
                <a:lnTo>
                  <a:pt x="107530" y="1602600"/>
                </a:lnTo>
                <a:lnTo>
                  <a:pt x="125920" y="1602600"/>
                </a:lnTo>
                <a:lnTo>
                  <a:pt x="19583" y="1483410"/>
                </a:lnTo>
                <a:lnTo>
                  <a:pt x="78155" y="1464805"/>
                </a:lnTo>
                <a:lnTo>
                  <a:pt x="840257" y="1222667"/>
                </a:lnTo>
                <a:lnTo>
                  <a:pt x="2366975" y="737654"/>
                </a:lnTo>
                <a:lnTo>
                  <a:pt x="2124011" y="1602600"/>
                </a:lnTo>
                <a:lnTo>
                  <a:pt x="2124151" y="1602600"/>
                </a:lnTo>
                <a:lnTo>
                  <a:pt x="2137829" y="1602600"/>
                </a:lnTo>
                <a:lnTo>
                  <a:pt x="2380742" y="738225"/>
                </a:lnTo>
                <a:lnTo>
                  <a:pt x="3680117" y="1602600"/>
                </a:lnTo>
                <a:lnTo>
                  <a:pt x="3706355" y="1602600"/>
                </a:lnTo>
                <a:lnTo>
                  <a:pt x="3706520" y="1602600"/>
                </a:lnTo>
                <a:lnTo>
                  <a:pt x="2407005" y="738149"/>
                </a:lnTo>
                <a:lnTo>
                  <a:pt x="2386673" y="724636"/>
                </a:lnTo>
                <a:lnTo>
                  <a:pt x="2389759" y="719696"/>
                </a:lnTo>
                <a:lnTo>
                  <a:pt x="2826334" y="19418"/>
                </a:lnTo>
                <a:lnTo>
                  <a:pt x="4056151" y="1602600"/>
                </a:lnTo>
                <a:lnTo>
                  <a:pt x="4073093" y="16026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6485350" y="1751285"/>
            <a:ext cx="3039745" cy="3935729"/>
          </a:xfrm>
          <a:custGeom>
            <a:avLst/>
            <a:gdLst/>
            <a:ahLst/>
            <a:cxnLst/>
            <a:rect l="l" t="t" r="r" b="b"/>
            <a:pathLst>
              <a:path w="3039744" h="3935729">
                <a:moveTo>
                  <a:pt x="3039224" y="3357524"/>
                </a:moveTo>
                <a:lnTo>
                  <a:pt x="3038957" y="3354717"/>
                </a:lnTo>
                <a:lnTo>
                  <a:pt x="3038919" y="3354374"/>
                </a:lnTo>
                <a:lnTo>
                  <a:pt x="3039046" y="3353790"/>
                </a:lnTo>
                <a:lnTo>
                  <a:pt x="3038779" y="3353092"/>
                </a:lnTo>
                <a:lnTo>
                  <a:pt x="3037535" y="3340963"/>
                </a:lnTo>
                <a:lnTo>
                  <a:pt x="3024174" y="3211677"/>
                </a:lnTo>
                <a:lnTo>
                  <a:pt x="3024174" y="3340697"/>
                </a:lnTo>
                <a:lnTo>
                  <a:pt x="3017685" y="3335883"/>
                </a:lnTo>
                <a:lnTo>
                  <a:pt x="3017685" y="3353866"/>
                </a:lnTo>
                <a:lnTo>
                  <a:pt x="1463738" y="3917683"/>
                </a:lnTo>
                <a:lnTo>
                  <a:pt x="1640903" y="2330056"/>
                </a:lnTo>
                <a:lnTo>
                  <a:pt x="3017685" y="3353866"/>
                </a:lnTo>
                <a:lnTo>
                  <a:pt x="3017685" y="3335883"/>
                </a:lnTo>
                <a:lnTo>
                  <a:pt x="1664855" y="2330056"/>
                </a:lnTo>
                <a:lnTo>
                  <a:pt x="1644129" y="2314664"/>
                </a:lnTo>
                <a:lnTo>
                  <a:pt x="2682557" y="32931"/>
                </a:lnTo>
                <a:lnTo>
                  <a:pt x="3024174" y="3340697"/>
                </a:lnTo>
                <a:lnTo>
                  <a:pt x="3024174" y="3211677"/>
                </a:lnTo>
                <a:lnTo>
                  <a:pt x="2695714" y="32931"/>
                </a:lnTo>
                <a:lnTo>
                  <a:pt x="2693047" y="7112"/>
                </a:lnTo>
                <a:lnTo>
                  <a:pt x="2692565" y="3962"/>
                </a:lnTo>
                <a:lnTo>
                  <a:pt x="2690291" y="1536"/>
                </a:lnTo>
                <a:lnTo>
                  <a:pt x="2687561" y="914"/>
                </a:lnTo>
                <a:lnTo>
                  <a:pt x="2684856" y="0"/>
                </a:lnTo>
                <a:lnTo>
                  <a:pt x="2681833" y="1828"/>
                </a:lnTo>
                <a:lnTo>
                  <a:pt x="2680652" y="4787"/>
                </a:lnTo>
                <a:lnTo>
                  <a:pt x="1630972" y="2311349"/>
                </a:lnTo>
                <a:lnTo>
                  <a:pt x="1630629" y="2311514"/>
                </a:lnTo>
                <a:lnTo>
                  <a:pt x="1630197" y="2312225"/>
                </a:lnTo>
                <a:lnTo>
                  <a:pt x="1627390" y="2313851"/>
                </a:lnTo>
                <a:lnTo>
                  <a:pt x="1627390" y="2330259"/>
                </a:lnTo>
                <a:lnTo>
                  <a:pt x="1450276" y="3917315"/>
                </a:lnTo>
                <a:lnTo>
                  <a:pt x="22733" y="3257969"/>
                </a:lnTo>
                <a:lnTo>
                  <a:pt x="1627390" y="2330259"/>
                </a:lnTo>
                <a:lnTo>
                  <a:pt x="1627390" y="2313851"/>
                </a:lnTo>
                <a:lnTo>
                  <a:pt x="4279" y="3252165"/>
                </a:lnTo>
                <a:lnTo>
                  <a:pt x="2171" y="3253473"/>
                </a:lnTo>
                <a:lnTo>
                  <a:pt x="1955" y="3253867"/>
                </a:lnTo>
                <a:lnTo>
                  <a:pt x="1320" y="3254311"/>
                </a:lnTo>
                <a:lnTo>
                  <a:pt x="749" y="3256127"/>
                </a:lnTo>
                <a:lnTo>
                  <a:pt x="0" y="3258489"/>
                </a:lnTo>
                <a:lnTo>
                  <a:pt x="685" y="3260064"/>
                </a:lnTo>
                <a:lnTo>
                  <a:pt x="673" y="3261703"/>
                </a:lnTo>
                <a:lnTo>
                  <a:pt x="2108" y="3264014"/>
                </a:lnTo>
                <a:lnTo>
                  <a:pt x="2921" y="3264433"/>
                </a:lnTo>
                <a:lnTo>
                  <a:pt x="4279" y="3265487"/>
                </a:lnTo>
                <a:lnTo>
                  <a:pt x="5321" y="3265614"/>
                </a:lnTo>
                <a:lnTo>
                  <a:pt x="1452257" y="3934104"/>
                </a:lnTo>
                <a:lnTo>
                  <a:pt x="1452587" y="3934422"/>
                </a:lnTo>
                <a:lnTo>
                  <a:pt x="1453857" y="3934853"/>
                </a:lnTo>
                <a:lnTo>
                  <a:pt x="1456397" y="3935171"/>
                </a:lnTo>
                <a:lnTo>
                  <a:pt x="1457858" y="3935006"/>
                </a:lnTo>
                <a:lnTo>
                  <a:pt x="1459052" y="3934218"/>
                </a:lnTo>
                <a:lnTo>
                  <a:pt x="1459433" y="3933888"/>
                </a:lnTo>
                <a:lnTo>
                  <a:pt x="1504099" y="3917683"/>
                </a:lnTo>
                <a:lnTo>
                  <a:pt x="3032531" y="3362985"/>
                </a:lnTo>
                <a:lnTo>
                  <a:pt x="3033255" y="3363061"/>
                </a:lnTo>
                <a:lnTo>
                  <a:pt x="3034690" y="3362909"/>
                </a:lnTo>
                <a:lnTo>
                  <a:pt x="3035909" y="3361804"/>
                </a:lnTo>
                <a:lnTo>
                  <a:pt x="3038081" y="3360204"/>
                </a:lnTo>
                <a:lnTo>
                  <a:pt x="3039224" y="33575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9377535" y="7225298"/>
            <a:ext cx="224631" cy="248023"/>
          </a:xfrm>
          <a:prstGeom prst="rect">
            <a:avLst/>
          </a:prstGeom>
          <a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7351660" y="9356699"/>
            <a:ext cx="205784" cy="226883"/>
          </a:xfrm>
          <a:prstGeom prst="rect">
            <a:avLst/>
          </a:prstGeom>
          <a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784468" y="10295866"/>
            <a:ext cx="175230" cy="193501"/>
          </a:xfrm>
          <a:prstGeom prst="rect">
            <a:avLst/>
          </a:prstGeom>
          <a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5900406" y="6422841"/>
            <a:ext cx="126467" cy="139618"/>
          </a:xfrm>
          <a:prstGeom prst="rect">
            <a:avLst/>
          </a:prstGeom>
          <a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7843320" y="8338049"/>
            <a:ext cx="221836" cy="244945"/>
          </a:xfrm>
          <a:prstGeom prst="rect">
            <a:avLst/>
          </a:prstGeom>
          <a:blipFill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6208533" y="8410885"/>
            <a:ext cx="136697" cy="150948"/>
          </a:xfrm>
          <a:prstGeom prst="rect">
            <a:avLst/>
          </a:prstGeom>
          <a:blipFill>
            <a:blip r:embed="rId8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6229736" y="8768863"/>
            <a:ext cx="147796" cy="163178"/>
          </a:xfrm>
          <a:prstGeom prst="rect">
            <a:avLst/>
          </a:prstGeom>
          <a:blipFill>
            <a:blip r:embed="rId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6928541" y="9497145"/>
            <a:ext cx="127032" cy="140236"/>
          </a:xfrm>
          <a:prstGeom prst="rect">
            <a:avLst/>
          </a:prstGeom>
          <a:blipFill>
            <a:blip r:embed="rId10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2062627" y="11067557"/>
            <a:ext cx="214098" cy="236380"/>
          </a:xfrm>
          <a:prstGeom prst="rect">
            <a:avLst/>
          </a:prstGeom>
          <a:blipFill>
            <a:blip r:embed="rId11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2967427" y="10190129"/>
            <a:ext cx="145566" cy="160749"/>
          </a:xfrm>
          <a:prstGeom prst="rect">
            <a:avLst/>
          </a:prstGeom>
          <a:blipFill>
            <a:blip r:embed="rId1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436827" y="10319512"/>
            <a:ext cx="205501" cy="226914"/>
          </a:xfrm>
          <a:prstGeom prst="rect">
            <a:avLst/>
          </a:prstGeom>
          <a:blipFill>
            <a:blip r:embed="rId1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4913106" y="9630282"/>
            <a:ext cx="150309" cy="165984"/>
          </a:xfrm>
          <a:prstGeom prst="rect">
            <a:avLst/>
          </a:prstGeom>
          <a:blipFill>
            <a:blip r:embed="rId1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6408055" y="4916321"/>
            <a:ext cx="169408" cy="187072"/>
          </a:xfrm>
          <a:prstGeom prst="rect">
            <a:avLst/>
          </a:prstGeom>
          <a:blipFill>
            <a:blip r:embed="rId1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7871654" y="5602091"/>
            <a:ext cx="139461" cy="154005"/>
          </a:xfrm>
          <a:prstGeom prst="rect">
            <a:avLst/>
          </a:prstGeom>
          <a:blipFill>
            <a:blip r:embed="rId1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8" name="object 28"/>
          <p:cNvGrpSpPr/>
          <p:nvPr/>
        </p:nvGrpSpPr>
        <p:grpSpPr>
          <a:xfrm>
            <a:off x="18001189" y="3936068"/>
            <a:ext cx="240665" cy="265430"/>
            <a:chOff x="18001189" y="3936068"/>
            <a:chExt cx="240665" cy="265430"/>
          </a:xfrm>
        </p:grpSpPr>
        <p:sp>
          <p:nvSpPr>
            <p:cNvPr id="29" name="object 29"/>
            <p:cNvSpPr/>
            <p:nvPr/>
          </p:nvSpPr>
          <p:spPr>
            <a:xfrm>
              <a:off x="18027209" y="3964863"/>
              <a:ext cx="187983" cy="207585"/>
            </a:xfrm>
            <a:prstGeom prst="rect">
              <a:avLst/>
            </a:prstGeom>
            <a:blipFill>
              <a:blip r:embed="rId17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8001189" y="3936068"/>
              <a:ext cx="240665" cy="265430"/>
            </a:xfrm>
            <a:custGeom>
              <a:avLst/>
              <a:gdLst/>
              <a:ahLst/>
              <a:cxnLst/>
              <a:rect l="l" t="t" r="r" b="b"/>
              <a:pathLst>
                <a:path w="240665" h="265429">
                  <a:moveTo>
                    <a:pt x="135535" y="0"/>
                  </a:moveTo>
                  <a:lnTo>
                    <a:pt x="87591" y="4952"/>
                  </a:lnTo>
                  <a:lnTo>
                    <a:pt x="46100" y="28889"/>
                  </a:lnTo>
                  <a:lnTo>
                    <a:pt x="15443" y="67998"/>
                  </a:lnTo>
                  <a:lnTo>
                    <a:pt x="0" y="118467"/>
                  </a:lnTo>
                  <a:lnTo>
                    <a:pt x="3449" y="171181"/>
                  </a:lnTo>
                  <a:lnTo>
                    <a:pt x="24278" y="216362"/>
                  </a:lnTo>
                  <a:lnTo>
                    <a:pt x="59126" y="249272"/>
                  </a:lnTo>
                  <a:lnTo>
                    <a:pt x="104635" y="265175"/>
                  </a:lnTo>
                  <a:lnTo>
                    <a:pt x="152579" y="260222"/>
                  </a:lnTo>
                  <a:lnTo>
                    <a:pt x="193956" y="236348"/>
                  </a:lnTo>
                  <a:lnTo>
                    <a:pt x="107588" y="236348"/>
                  </a:lnTo>
                  <a:lnTo>
                    <a:pt x="71981" y="223891"/>
                  </a:lnTo>
                  <a:lnTo>
                    <a:pt x="44718" y="198149"/>
                  </a:lnTo>
                  <a:lnTo>
                    <a:pt x="28446" y="162762"/>
                  </a:lnTo>
                  <a:lnTo>
                    <a:pt x="25810" y="121368"/>
                  </a:lnTo>
                  <a:lnTo>
                    <a:pt x="37949" y="81885"/>
                  </a:lnTo>
                  <a:lnTo>
                    <a:pt x="61990" y="51298"/>
                  </a:lnTo>
                  <a:lnTo>
                    <a:pt x="94492" y="32594"/>
                  </a:lnTo>
                  <a:lnTo>
                    <a:pt x="132016" y="28763"/>
                  </a:lnTo>
                  <a:lnTo>
                    <a:pt x="194503" y="28763"/>
                  </a:lnTo>
                  <a:lnTo>
                    <a:pt x="180883" y="15885"/>
                  </a:lnTo>
                  <a:lnTo>
                    <a:pt x="135535" y="0"/>
                  </a:lnTo>
                  <a:close/>
                </a:path>
                <a:path w="240665" h="265429">
                  <a:moveTo>
                    <a:pt x="194503" y="28763"/>
                  </a:moveTo>
                  <a:lnTo>
                    <a:pt x="132016" y="28763"/>
                  </a:lnTo>
                  <a:lnTo>
                    <a:pt x="167632" y="41220"/>
                  </a:lnTo>
                  <a:lnTo>
                    <a:pt x="194897" y="66960"/>
                  </a:lnTo>
                  <a:lnTo>
                    <a:pt x="211170" y="102341"/>
                  </a:lnTo>
                  <a:lnTo>
                    <a:pt x="213815" y="143723"/>
                  </a:lnTo>
                  <a:lnTo>
                    <a:pt x="201712" y="183213"/>
                  </a:lnTo>
                  <a:lnTo>
                    <a:pt x="177731" y="213815"/>
                  </a:lnTo>
                  <a:lnTo>
                    <a:pt x="145235" y="232527"/>
                  </a:lnTo>
                  <a:lnTo>
                    <a:pt x="107588" y="236348"/>
                  </a:lnTo>
                  <a:lnTo>
                    <a:pt x="193956" y="236348"/>
                  </a:lnTo>
                  <a:lnTo>
                    <a:pt x="224727" y="197167"/>
                  </a:lnTo>
                  <a:lnTo>
                    <a:pt x="240170" y="146686"/>
                  </a:lnTo>
                  <a:lnTo>
                    <a:pt x="236570" y="93971"/>
                  </a:lnTo>
                  <a:lnTo>
                    <a:pt x="215684" y="48790"/>
                  </a:lnTo>
                  <a:lnTo>
                    <a:pt x="194503" y="2876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/>
          <p:nvPr/>
        </p:nvSpPr>
        <p:spPr>
          <a:xfrm>
            <a:off x="19443994" y="5025365"/>
            <a:ext cx="147796" cy="163178"/>
          </a:xfrm>
          <a:prstGeom prst="rect">
            <a:avLst/>
          </a:prstGeom>
          <a:blipFill>
            <a:blip r:embed="rId18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9092518" y="1671655"/>
            <a:ext cx="158885" cy="175439"/>
          </a:xfrm>
          <a:prstGeom prst="rect">
            <a:avLst/>
          </a:prstGeom>
          <a:blipFill>
            <a:blip r:embed="rId1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8077104" y="7384446"/>
            <a:ext cx="2027555" cy="2246630"/>
          </a:xfrm>
          <a:custGeom>
            <a:avLst/>
            <a:gdLst/>
            <a:ahLst/>
            <a:cxnLst/>
            <a:rect l="l" t="t" r="r" b="b"/>
            <a:pathLst>
              <a:path w="2027555" h="2246629">
                <a:moveTo>
                  <a:pt x="1438211" y="23012"/>
                </a:moveTo>
                <a:lnTo>
                  <a:pt x="1428877" y="0"/>
                </a:lnTo>
                <a:lnTo>
                  <a:pt x="0" y="1140371"/>
                </a:lnTo>
                <a:lnTo>
                  <a:pt x="21856" y="1153388"/>
                </a:lnTo>
                <a:lnTo>
                  <a:pt x="1438211" y="23012"/>
                </a:lnTo>
                <a:close/>
              </a:path>
              <a:path w="2027555" h="2246629">
                <a:moveTo>
                  <a:pt x="1503527" y="184099"/>
                </a:moveTo>
                <a:lnTo>
                  <a:pt x="1494205" y="161086"/>
                </a:lnTo>
                <a:lnTo>
                  <a:pt x="153035" y="1231455"/>
                </a:lnTo>
                <a:lnTo>
                  <a:pt x="174904" y="1244460"/>
                </a:lnTo>
                <a:lnTo>
                  <a:pt x="1503527" y="184099"/>
                </a:lnTo>
                <a:close/>
              </a:path>
              <a:path w="2027555" h="2246629">
                <a:moveTo>
                  <a:pt x="1568881" y="345211"/>
                </a:moveTo>
                <a:lnTo>
                  <a:pt x="1559547" y="322199"/>
                </a:lnTo>
                <a:lnTo>
                  <a:pt x="306120" y="1322539"/>
                </a:lnTo>
                <a:lnTo>
                  <a:pt x="327990" y="1335544"/>
                </a:lnTo>
                <a:lnTo>
                  <a:pt x="1568881" y="345211"/>
                </a:lnTo>
                <a:close/>
              </a:path>
              <a:path w="2027555" h="2246629">
                <a:moveTo>
                  <a:pt x="1634121" y="506310"/>
                </a:moveTo>
                <a:lnTo>
                  <a:pt x="1624787" y="483298"/>
                </a:lnTo>
                <a:lnTo>
                  <a:pt x="459105" y="1413624"/>
                </a:lnTo>
                <a:lnTo>
                  <a:pt x="480961" y="1426629"/>
                </a:lnTo>
                <a:lnTo>
                  <a:pt x="1634121" y="506310"/>
                </a:lnTo>
                <a:close/>
              </a:path>
              <a:path w="2027555" h="2246629">
                <a:moveTo>
                  <a:pt x="1699475" y="667410"/>
                </a:moveTo>
                <a:lnTo>
                  <a:pt x="1690154" y="644398"/>
                </a:lnTo>
                <a:lnTo>
                  <a:pt x="612190" y="1504708"/>
                </a:lnTo>
                <a:lnTo>
                  <a:pt x="634047" y="1517713"/>
                </a:lnTo>
                <a:lnTo>
                  <a:pt x="1699475" y="667410"/>
                </a:lnTo>
                <a:close/>
              </a:path>
              <a:path w="2027555" h="2246629">
                <a:moveTo>
                  <a:pt x="1764855" y="828497"/>
                </a:moveTo>
                <a:lnTo>
                  <a:pt x="1755508" y="805484"/>
                </a:lnTo>
                <a:lnTo>
                  <a:pt x="765276" y="1595793"/>
                </a:lnTo>
                <a:lnTo>
                  <a:pt x="787133" y="1608797"/>
                </a:lnTo>
                <a:lnTo>
                  <a:pt x="1764855" y="828497"/>
                </a:lnTo>
                <a:close/>
              </a:path>
              <a:path w="2027555" h="2246629">
                <a:moveTo>
                  <a:pt x="1830082" y="989609"/>
                </a:moveTo>
                <a:lnTo>
                  <a:pt x="1820760" y="966597"/>
                </a:lnTo>
                <a:lnTo>
                  <a:pt x="918248" y="1686877"/>
                </a:lnTo>
                <a:lnTo>
                  <a:pt x="940117" y="1699882"/>
                </a:lnTo>
                <a:lnTo>
                  <a:pt x="1830082" y="989609"/>
                </a:lnTo>
                <a:close/>
              </a:path>
              <a:path w="2027555" h="2246629">
                <a:moveTo>
                  <a:pt x="1895449" y="1150708"/>
                </a:moveTo>
                <a:lnTo>
                  <a:pt x="1886115" y="1127696"/>
                </a:lnTo>
                <a:lnTo>
                  <a:pt x="1071333" y="1777961"/>
                </a:lnTo>
                <a:lnTo>
                  <a:pt x="1093190" y="1790966"/>
                </a:lnTo>
                <a:lnTo>
                  <a:pt x="1895449" y="1150708"/>
                </a:lnTo>
                <a:close/>
              </a:path>
              <a:path w="2027555" h="2246629">
                <a:moveTo>
                  <a:pt x="1960803" y="1311808"/>
                </a:moveTo>
                <a:lnTo>
                  <a:pt x="1951469" y="1288796"/>
                </a:lnTo>
                <a:lnTo>
                  <a:pt x="1224419" y="1869033"/>
                </a:lnTo>
                <a:lnTo>
                  <a:pt x="1246276" y="1882051"/>
                </a:lnTo>
                <a:lnTo>
                  <a:pt x="1960803" y="1311808"/>
                </a:lnTo>
                <a:close/>
              </a:path>
              <a:path w="2027555" h="2246629">
                <a:moveTo>
                  <a:pt x="2026043" y="1472907"/>
                </a:moveTo>
                <a:lnTo>
                  <a:pt x="2016721" y="1449882"/>
                </a:lnTo>
                <a:lnTo>
                  <a:pt x="1377391" y="1960118"/>
                </a:lnTo>
                <a:lnTo>
                  <a:pt x="1399260" y="1973122"/>
                </a:lnTo>
                <a:lnTo>
                  <a:pt x="2026043" y="1472907"/>
                </a:lnTo>
                <a:close/>
              </a:path>
              <a:path w="2027555" h="2246629">
                <a:moveTo>
                  <a:pt x="2026983" y="2081377"/>
                </a:moveTo>
                <a:lnTo>
                  <a:pt x="1836534" y="2233371"/>
                </a:lnTo>
                <a:lnTo>
                  <a:pt x="1858403" y="2246388"/>
                </a:lnTo>
                <a:lnTo>
                  <a:pt x="2026983" y="2111845"/>
                </a:lnTo>
                <a:lnTo>
                  <a:pt x="2026983" y="2081377"/>
                </a:lnTo>
                <a:close/>
              </a:path>
              <a:path w="2027555" h="2246629">
                <a:moveTo>
                  <a:pt x="2026983" y="1868220"/>
                </a:moveTo>
                <a:lnTo>
                  <a:pt x="1683562" y="2142299"/>
                </a:lnTo>
                <a:lnTo>
                  <a:pt x="1705432" y="2155304"/>
                </a:lnTo>
                <a:lnTo>
                  <a:pt x="2026983" y="1898675"/>
                </a:lnTo>
                <a:lnTo>
                  <a:pt x="2026983" y="1868220"/>
                </a:lnTo>
                <a:close/>
              </a:path>
              <a:path w="2027555" h="2246629">
                <a:moveTo>
                  <a:pt x="2026996" y="1654949"/>
                </a:moveTo>
                <a:lnTo>
                  <a:pt x="1530477" y="2051215"/>
                </a:lnTo>
                <a:lnTo>
                  <a:pt x="1552346" y="2064219"/>
                </a:lnTo>
                <a:lnTo>
                  <a:pt x="2026996" y="1685404"/>
                </a:lnTo>
                <a:lnTo>
                  <a:pt x="2026996" y="165494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0066739" y="9679083"/>
            <a:ext cx="37465" cy="43180"/>
          </a:xfrm>
          <a:custGeom>
            <a:avLst/>
            <a:gdLst/>
            <a:ahLst/>
            <a:cxnLst/>
            <a:rect l="l" t="t" r="r" b="b"/>
            <a:pathLst>
              <a:path w="37465" h="43179">
                <a:moveTo>
                  <a:pt x="37358" y="0"/>
                </a:moveTo>
                <a:lnTo>
                  <a:pt x="0" y="29814"/>
                </a:lnTo>
                <a:lnTo>
                  <a:pt x="21863" y="42819"/>
                </a:lnTo>
                <a:lnTo>
                  <a:pt x="37358" y="30453"/>
                </a:lnTo>
                <a:lnTo>
                  <a:pt x="3735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4973992" y="9570978"/>
            <a:ext cx="2027555" cy="1737995"/>
          </a:xfrm>
          <a:custGeom>
            <a:avLst/>
            <a:gdLst/>
            <a:ahLst/>
            <a:cxnLst/>
            <a:rect l="l" t="t" r="r" b="b"/>
            <a:pathLst>
              <a:path w="2027555" h="1737995">
                <a:moveTo>
                  <a:pt x="2017533" y="0"/>
                </a:moveTo>
                <a:lnTo>
                  <a:pt x="2005528" y="209"/>
                </a:lnTo>
                <a:lnTo>
                  <a:pt x="1968198" y="1646"/>
                </a:lnTo>
                <a:lnTo>
                  <a:pt x="1806044" y="10525"/>
                </a:lnTo>
                <a:lnTo>
                  <a:pt x="0" y="132390"/>
                </a:lnTo>
                <a:lnTo>
                  <a:pt x="1256544" y="1737577"/>
                </a:lnTo>
                <a:lnTo>
                  <a:pt x="1739720" y="1737577"/>
                </a:lnTo>
                <a:lnTo>
                  <a:pt x="1980884" y="282223"/>
                </a:lnTo>
                <a:lnTo>
                  <a:pt x="2018298" y="55671"/>
                </a:lnTo>
                <a:lnTo>
                  <a:pt x="2025700" y="10518"/>
                </a:lnTo>
                <a:lnTo>
                  <a:pt x="2027268" y="678"/>
                </a:lnTo>
                <a:lnTo>
                  <a:pt x="2024843" y="147"/>
                </a:lnTo>
                <a:lnTo>
                  <a:pt x="2017533" y="0"/>
                </a:lnTo>
                <a:close/>
              </a:path>
            </a:pathLst>
          </a:custGeom>
          <a:solidFill>
            <a:srgbClr val="FFFFFF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7939139" y="4066054"/>
            <a:ext cx="1588770" cy="1633855"/>
          </a:xfrm>
          <a:custGeom>
            <a:avLst/>
            <a:gdLst/>
            <a:ahLst/>
            <a:cxnLst/>
            <a:rect l="l" t="t" r="r" b="b"/>
            <a:pathLst>
              <a:path w="1588769" h="1633854">
                <a:moveTo>
                  <a:pt x="171492" y="0"/>
                </a:moveTo>
                <a:lnTo>
                  <a:pt x="166030" y="84133"/>
                </a:lnTo>
                <a:lnTo>
                  <a:pt x="159684" y="152437"/>
                </a:lnTo>
                <a:lnTo>
                  <a:pt x="146541" y="284776"/>
                </a:lnTo>
                <a:lnTo>
                  <a:pt x="123657" y="504839"/>
                </a:lnTo>
                <a:lnTo>
                  <a:pt x="74871" y="957825"/>
                </a:lnTo>
                <a:lnTo>
                  <a:pt x="0" y="1633856"/>
                </a:lnTo>
                <a:lnTo>
                  <a:pt x="1588747" y="1033622"/>
                </a:lnTo>
                <a:lnTo>
                  <a:pt x="171492" y="0"/>
                </a:lnTo>
                <a:close/>
              </a:path>
            </a:pathLst>
          </a:custGeom>
          <a:solidFill>
            <a:srgbClr val="FFFFFF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6271535" y="8456663"/>
            <a:ext cx="1681480" cy="400685"/>
          </a:xfrm>
          <a:custGeom>
            <a:avLst/>
            <a:gdLst/>
            <a:ahLst/>
            <a:cxnLst/>
            <a:rect l="l" t="t" r="r" b="b"/>
            <a:pathLst>
              <a:path w="1681480" h="400684">
                <a:moveTo>
                  <a:pt x="1681425" y="0"/>
                </a:moveTo>
                <a:lnTo>
                  <a:pt x="0" y="38784"/>
                </a:lnTo>
                <a:lnTo>
                  <a:pt x="19297" y="400322"/>
                </a:lnTo>
                <a:lnTo>
                  <a:pt x="1681425" y="0"/>
                </a:lnTo>
                <a:close/>
              </a:path>
            </a:pathLst>
          </a:custGeom>
          <a:solidFill>
            <a:srgbClr val="FFFFFF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2253722" y="10284631"/>
            <a:ext cx="1932939" cy="807085"/>
          </a:xfrm>
          <a:custGeom>
            <a:avLst/>
            <a:gdLst/>
            <a:ahLst/>
            <a:cxnLst/>
            <a:rect l="l" t="t" r="r" b="b"/>
            <a:pathLst>
              <a:path w="1932940" h="807084">
                <a:moveTo>
                  <a:pt x="995972" y="3759"/>
                </a:moveTo>
                <a:lnTo>
                  <a:pt x="962520" y="0"/>
                </a:lnTo>
                <a:lnTo>
                  <a:pt x="123545" y="669569"/>
                </a:lnTo>
                <a:lnTo>
                  <a:pt x="0" y="798626"/>
                </a:lnTo>
                <a:lnTo>
                  <a:pt x="995972" y="3759"/>
                </a:lnTo>
                <a:close/>
              </a:path>
              <a:path w="1932940" h="807084">
                <a:moveTo>
                  <a:pt x="1230261" y="30060"/>
                </a:moveTo>
                <a:lnTo>
                  <a:pt x="1196809" y="26301"/>
                </a:lnTo>
                <a:lnTo>
                  <a:pt x="218744" y="806869"/>
                </a:lnTo>
                <a:lnTo>
                  <a:pt x="282117" y="786765"/>
                </a:lnTo>
                <a:lnTo>
                  <a:pt x="1230261" y="30060"/>
                </a:lnTo>
                <a:close/>
              </a:path>
              <a:path w="1932940" h="807084">
                <a:moveTo>
                  <a:pt x="1464411" y="56362"/>
                </a:moveTo>
                <a:lnTo>
                  <a:pt x="1430959" y="52603"/>
                </a:lnTo>
                <a:lnTo>
                  <a:pt x="662305" y="666064"/>
                </a:lnTo>
                <a:lnTo>
                  <a:pt x="725665" y="645947"/>
                </a:lnTo>
                <a:lnTo>
                  <a:pt x="1464411" y="56362"/>
                </a:lnTo>
                <a:close/>
              </a:path>
              <a:path w="1932940" h="807084">
                <a:moveTo>
                  <a:pt x="1698663" y="82664"/>
                </a:moveTo>
                <a:lnTo>
                  <a:pt x="1665211" y="78917"/>
                </a:lnTo>
                <a:lnTo>
                  <a:pt x="1105954" y="525246"/>
                </a:lnTo>
                <a:lnTo>
                  <a:pt x="1169314" y="505129"/>
                </a:lnTo>
                <a:lnTo>
                  <a:pt x="1698663" y="82664"/>
                </a:lnTo>
                <a:close/>
              </a:path>
              <a:path w="1932940" h="807084">
                <a:moveTo>
                  <a:pt x="1932940" y="108978"/>
                </a:moveTo>
                <a:lnTo>
                  <a:pt x="1899475" y="105219"/>
                </a:lnTo>
                <a:lnTo>
                  <a:pt x="1549603" y="384441"/>
                </a:lnTo>
                <a:lnTo>
                  <a:pt x="1612976" y="364324"/>
                </a:lnTo>
                <a:lnTo>
                  <a:pt x="1932940" y="10897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4246885" y="10416139"/>
            <a:ext cx="173990" cy="112395"/>
          </a:xfrm>
          <a:custGeom>
            <a:avLst/>
            <a:gdLst/>
            <a:ahLst/>
            <a:cxnLst/>
            <a:rect l="l" t="t" r="r" b="b"/>
            <a:pathLst>
              <a:path w="173990" h="112395">
                <a:moveTo>
                  <a:pt x="140487" y="0"/>
                </a:moveTo>
                <a:lnTo>
                  <a:pt x="0" y="112122"/>
                </a:lnTo>
                <a:lnTo>
                  <a:pt x="63359" y="92007"/>
                </a:lnTo>
                <a:lnTo>
                  <a:pt x="173942" y="3759"/>
                </a:lnTo>
                <a:lnTo>
                  <a:pt x="14048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9172251" y="1668696"/>
            <a:ext cx="932180" cy="3286125"/>
          </a:xfrm>
          <a:custGeom>
            <a:avLst/>
            <a:gdLst/>
            <a:ahLst/>
            <a:cxnLst/>
            <a:rect l="l" t="t" r="r" b="b"/>
            <a:pathLst>
              <a:path w="932180" h="3286125">
                <a:moveTo>
                  <a:pt x="54483" y="90957"/>
                </a:moveTo>
                <a:lnTo>
                  <a:pt x="10566" y="95542"/>
                </a:lnTo>
                <a:lnTo>
                  <a:pt x="0" y="103974"/>
                </a:lnTo>
                <a:lnTo>
                  <a:pt x="2882" y="132130"/>
                </a:lnTo>
                <a:lnTo>
                  <a:pt x="54483" y="90957"/>
                </a:lnTo>
                <a:close/>
              </a:path>
              <a:path w="932180" h="3286125">
                <a:moveTo>
                  <a:pt x="362089" y="58737"/>
                </a:moveTo>
                <a:lnTo>
                  <a:pt x="318147" y="63334"/>
                </a:lnTo>
                <a:lnTo>
                  <a:pt x="20294" y="301066"/>
                </a:lnTo>
                <a:lnTo>
                  <a:pt x="23177" y="329222"/>
                </a:lnTo>
                <a:lnTo>
                  <a:pt x="362089" y="58737"/>
                </a:lnTo>
                <a:close/>
              </a:path>
              <a:path w="932180" h="3286125">
                <a:moveTo>
                  <a:pt x="669594" y="26530"/>
                </a:moveTo>
                <a:lnTo>
                  <a:pt x="625665" y="31127"/>
                </a:lnTo>
                <a:lnTo>
                  <a:pt x="40500" y="498157"/>
                </a:lnTo>
                <a:lnTo>
                  <a:pt x="43383" y="526300"/>
                </a:lnTo>
                <a:lnTo>
                  <a:pt x="669594" y="26530"/>
                </a:lnTo>
                <a:close/>
              </a:path>
              <a:path w="932180" h="3286125">
                <a:moveTo>
                  <a:pt x="713244" y="2946412"/>
                </a:moveTo>
                <a:lnTo>
                  <a:pt x="323532" y="3257435"/>
                </a:lnTo>
                <a:lnTo>
                  <a:pt x="326415" y="3285591"/>
                </a:lnTo>
                <a:lnTo>
                  <a:pt x="656513" y="3022155"/>
                </a:lnTo>
                <a:lnTo>
                  <a:pt x="713244" y="2946412"/>
                </a:lnTo>
                <a:close/>
              </a:path>
              <a:path w="932180" h="3286125">
                <a:moveTo>
                  <a:pt x="931837" y="2558732"/>
                </a:moveTo>
                <a:lnTo>
                  <a:pt x="303314" y="3060357"/>
                </a:lnTo>
                <a:lnTo>
                  <a:pt x="306209" y="3088500"/>
                </a:lnTo>
                <a:lnTo>
                  <a:pt x="931837" y="2589199"/>
                </a:lnTo>
                <a:lnTo>
                  <a:pt x="931837" y="2558732"/>
                </a:lnTo>
                <a:close/>
              </a:path>
              <a:path w="932180" h="3286125">
                <a:moveTo>
                  <a:pt x="931837" y="2345512"/>
                </a:moveTo>
                <a:lnTo>
                  <a:pt x="283108" y="2863253"/>
                </a:lnTo>
                <a:lnTo>
                  <a:pt x="286004" y="2891396"/>
                </a:lnTo>
                <a:lnTo>
                  <a:pt x="931837" y="2375966"/>
                </a:lnTo>
                <a:lnTo>
                  <a:pt x="931837" y="2345512"/>
                </a:lnTo>
                <a:close/>
              </a:path>
              <a:path w="932180" h="3286125">
                <a:moveTo>
                  <a:pt x="931837" y="2132279"/>
                </a:moveTo>
                <a:lnTo>
                  <a:pt x="262902" y="2666149"/>
                </a:lnTo>
                <a:lnTo>
                  <a:pt x="265785" y="2694317"/>
                </a:lnTo>
                <a:lnTo>
                  <a:pt x="931837" y="2162746"/>
                </a:lnTo>
                <a:lnTo>
                  <a:pt x="931837" y="2132279"/>
                </a:lnTo>
                <a:close/>
              </a:path>
              <a:path w="932180" h="3286125">
                <a:moveTo>
                  <a:pt x="931837" y="1705851"/>
                </a:moveTo>
                <a:lnTo>
                  <a:pt x="222478" y="2271979"/>
                </a:lnTo>
                <a:lnTo>
                  <a:pt x="225374" y="2300135"/>
                </a:lnTo>
                <a:lnTo>
                  <a:pt x="931837" y="1736305"/>
                </a:lnTo>
                <a:lnTo>
                  <a:pt x="931837" y="1705851"/>
                </a:lnTo>
                <a:close/>
              </a:path>
              <a:path w="932180" h="3286125">
                <a:moveTo>
                  <a:pt x="931837" y="1279410"/>
                </a:moveTo>
                <a:lnTo>
                  <a:pt x="182067" y="1877796"/>
                </a:lnTo>
                <a:lnTo>
                  <a:pt x="184950" y="1905952"/>
                </a:lnTo>
                <a:lnTo>
                  <a:pt x="931837" y="1309878"/>
                </a:lnTo>
                <a:lnTo>
                  <a:pt x="931837" y="1279410"/>
                </a:lnTo>
                <a:close/>
              </a:path>
              <a:path w="932180" h="3286125">
                <a:moveTo>
                  <a:pt x="931837" y="1066114"/>
                </a:moveTo>
                <a:lnTo>
                  <a:pt x="161747" y="1680718"/>
                </a:lnTo>
                <a:lnTo>
                  <a:pt x="164642" y="1708861"/>
                </a:lnTo>
                <a:lnTo>
                  <a:pt x="931837" y="1096568"/>
                </a:lnTo>
                <a:lnTo>
                  <a:pt x="931837" y="1066114"/>
                </a:lnTo>
                <a:close/>
              </a:path>
              <a:path w="932180" h="3286125">
                <a:moveTo>
                  <a:pt x="931837" y="852893"/>
                </a:moveTo>
                <a:lnTo>
                  <a:pt x="141541" y="1483626"/>
                </a:lnTo>
                <a:lnTo>
                  <a:pt x="144437" y="1511769"/>
                </a:lnTo>
                <a:lnTo>
                  <a:pt x="931837" y="883348"/>
                </a:lnTo>
                <a:lnTo>
                  <a:pt x="931837" y="852893"/>
                </a:lnTo>
                <a:close/>
              </a:path>
              <a:path w="932180" h="3286125">
                <a:moveTo>
                  <a:pt x="931837" y="639648"/>
                </a:moveTo>
                <a:lnTo>
                  <a:pt x="121335" y="1286510"/>
                </a:lnTo>
                <a:lnTo>
                  <a:pt x="124218" y="1314665"/>
                </a:lnTo>
                <a:lnTo>
                  <a:pt x="931837" y="670115"/>
                </a:lnTo>
                <a:lnTo>
                  <a:pt x="931837" y="639648"/>
                </a:lnTo>
                <a:close/>
              </a:path>
              <a:path w="932180" h="3286125">
                <a:moveTo>
                  <a:pt x="931837" y="426440"/>
                </a:moveTo>
                <a:lnTo>
                  <a:pt x="101130" y="1089418"/>
                </a:lnTo>
                <a:lnTo>
                  <a:pt x="104013" y="1117587"/>
                </a:lnTo>
                <a:lnTo>
                  <a:pt x="931837" y="456907"/>
                </a:lnTo>
                <a:lnTo>
                  <a:pt x="931837" y="426440"/>
                </a:lnTo>
                <a:close/>
              </a:path>
              <a:path w="932180" h="3286125">
                <a:moveTo>
                  <a:pt x="931837" y="213233"/>
                </a:moveTo>
                <a:lnTo>
                  <a:pt x="80911" y="892352"/>
                </a:lnTo>
                <a:lnTo>
                  <a:pt x="83807" y="920496"/>
                </a:lnTo>
                <a:lnTo>
                  <a:pt x="931837" y="243700"/>
                </a:lnTo>
                <a:lnTo>
                  <a:pt x="931837" y="213233"/>
                </a:lnTo>
                <a:close/>
              </a:path>
              <a:path w="932180" h="3286125">
                <a:moveTo>
                  <a:pt x="931849" y="1919084"/>
                </a:moveTo>
                <a:lnTo>
                  <a:pt x="242697" y="2469083"/>
                </a:lnTo>
                <a:lnTo>
                  <a:pt x="245579" y="2497239"/>
                </a:lnTo>
                <a:lnTo>
                  <a:pt x="931849" y="1949538"/>
                </a:lnTo>
                <a:lnTo>
                  <a:pt x="931849" y="1919084"/>
                </a:lnTo>
                <a:close/>
              </a:path>
              <a:path w="932180" h="3286125">
                <a:moveTo>
                  <a:pt x="931849" y="1492618"/>
                </a:moveTo>
                <a:lnTo>
                  <a:pt x="202272" y="2074875"/>
                </a:lnTo>
                <a:lnTo>
                  <a:pt x="205168" y="2103031"/>
                </a:lnTo>
                <a:lnTo>
                  <a:pt x="931849" y="1523072"/>
                </a:lnTo>
                <a:lnTo>
                  <a:pt x="931849" y="1492618"/>
                </a:lnTo>
                <a:close/>
              </a:path>
              <a:path w="932180" h="3286125">
                <a:moveTo>
                  <a:pt x="931849" y="0"/>
                </a:moveTo>
                <a:lnTo>
                  <a:pt x="60706" y="695248"/>
                </a:lnTo>
                <a:lnTo>
                  <a:pt x="63601" y="723392"/>
                </a:lnTo>
                <a:lnTo>
                  <a:pt x="931849" y="30454"/>
                </a:lnTo>
                <a:lnTo>
                  <a:pt x="93184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1545045" y="4376302"/>
            <a:ext cx="14069605" cy="755976"/>
          </a:xfrm>
          <a:prstGeom prst="rect">
            <a:avLst/>
          </a:prstGeom>
        </p:spPr>
        <p:txBody>
          <a:bodyPr vert="horz" wrap="square" lIns="0" tIns="17145" rIns="0" bIns="0" rtlCol="0" anchor="t">
            <a:spAutoFit/>
          </a:bodyPr>
          <a:lstStyle/>
          <a:p>
            <a:pPr marL="12700">
              <a:spcBef>
                <a:spcPts val="135"/>
              </a:spcBef>
            </a:pPr>
            <a:r>
              <a:rPr lang="en-US" sz="4800" b="1" dirty="0" smtClean="0">
                <a:solidFill>
                  <a:srgbClr val="FFFFFF"/>
                </a:solidFill>
                <a:latin typeface="Avenir Next"/>
                <a:cs typeface="Arial"/>
              </a:rPr>
              <a:t>QML TRAINING</a:t>
            </a:r>
            <a:endParaRPr lang="en-US" sz="4800" b="1" dirty="0">
              <a:solidFill>
                <a:srgbClr val="FFFFFF"/>
              </a:solidFill>
              <a:latin typeface="Avenir Next"/>
              <a:cs typeface="Arial"/>
            </a:endParaRPr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6A91A396-E6FD-0947-8D56-4BBA5004CB5F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545047" y="1274489"/>
            <a:ext cx="3593632" cy="381000"/>
          </a:xfrm>
          <a:prstGeom prst="rect">
            <a:avLst/>
          </a:prstGeom>
        </p:spPr>
      </p:pic>
      <p:sp>
        <p:nvSpPr>
          <p:cNvPr id="49" name="object 51">
            <a:extLst>
              <a:ext uri="{FF2B5EF4-FFF2-40B4-BE49-F238E27FC236}">
                <a16:creationId xmlns:a16="http://schemas.microsoft.com/office/drawing/2014/main" id="{F5476CBF-1F3C-FF45-8F2B-B2FD2B958663}"/>
              </a:ext>
            </a:extLst>
          </p:cNvPr>
          <p:cNvSpPr txBox="1"/>
          <p:nvPr/>
        </p:nvSpPr>
        <p:spPr>
          <a:xfrm>
            <a:off x="1545046" y="5395853"/>
            <a:ext cx="7287804" cy="448200"/>
          </a:xfrm>
          <a:prstGeom prst="rect">
            <a:avLst/>
          </a:prstGeom>
        </p:spPr>
        <p:txBody>
          <a:bodyPr vert="horz" wrap="square" lIns="0" tIns="17145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z="2800" dirty="0">
                <a:solidFill>
                  <a:srgbClr val="FFFFFF"/>
                </a:solidFill>
                <a:latin typeface="Avenir Next Ultra Light"/>
                <a:cs typeface="Arial"/>
              </a:rPr>
              <a:t>Embedded Fresher Training – July </a:t>
            </a:r>
            <a:r>
              <a:rPr lang="en-US" sz="2800" dirty="0" smtClean="0">
                <a:solidFill>
                  <a:srgbClr val="FFFFFF"/>
                </a:solidFill>
                <a:latin typeface="Avenir Next Ultra Light"/>
                <a:cs typeface="Arial"/>
              </a:rPr>
              <a:t>28</a:t>
            </a:r>
            <a:r>
              <a:rPr lang="en-US" sz="2800" baseline="30000" dirty="0" smtClean="0">
                <a:solidFill>
                  <a:srgbClr val="FFFFFF"/>
                </a:solidFill>
                <a:latin typeface="Avenir Next Ultra Light"/>
                <a:cs typeface="Arial"/>
              </a:rPr>
              <a:t>th</a:t>
            </a:r>
            <a:r>
              <a:rPr lang="en-US" sz="2800" dirty="0">
                <a:solidFill>
                  <a:srgbClr val="FFFFFF"/>
                </a:solidFill>
                <a:latin typeface="Avenir Next Ultra Light"/>
                <a:cs typeface="Arial"/>
              </a:rPr>
              <a:t>, 2022</a:t>
            </a:r>
            <a:endParaRPr sz="2800" dirty="0">
              <a:latin typeface="Avenir Next Ultra Light"/>
              <a:cs typeface="Arial"/>
            </a:endParaRPr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algn="r"/>
            <a:fld id="{B6F15528-21DE-4FAA-801E-634DDDAF4B2B}" type="slidenum">
              <a:rPr lang="en-US" smtClean="0"/>
              <a:pPr algn="r"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 vert="horz" wrap="square" lIns="0" tIns="15240" rIns="0" bIns="0" rtlCol="0" anchor="t">
            <a:spAutoFit/>
          </a:bodyPr>
          <a:lstStyle/>
          <a:p>
            <a:r>
              <a:rPr lang="en-US" dirty="0" smtClean="0"/>
              <a:t>C++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algn="r"/>
            <a:fld id="{B6F15528-21DE-4FAA-801E-634DDDAF4B2B}" type="slidenum">
              <a:rPr lang="en-US" smtClean="0"/>
              <a:pPr algn="r"/>
              <a:t>10</a:t>
            </a:fld>
            <a:endParaRPr lang="en-US"/>
          </a:p>
        </p:txBody>
      </p:sp>
      <p:sp>
        <p:nvSpPr>
          <p:cNvPr id="10" name="Mũi tên: Phải 9">
            <a:extLst>
              <a:ext uri="{FF2B5EF4-FFF2-40B4-BE49-F238E27FC236}">
                <a16:creationId xmlns:a16="http://schemas.microsoft.com/office/drawing/2014/main" id="{E5FDAA6B-E39E-4D8E-A34E-4FBAF22B7283}"/>
              </a:ext>
            </a:extLst>
          </p:cNvPr>
          <p:cNvSpPr/>
          <p:nvPr/>
        </p:nvSpPr>
        <p:spPr>
          <a:xfrm>
            <a:off x="9517800" y="5863729"/>
            <a:ext cx="1568879" cy="6807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Automative Team</a:t>
            </a:r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2335254796"/>
              </p:ext>
            </p:extLst>
          </p:nvPr>
        </p:nvGraphicFramePr>
        <p:xfrm>
          <a:off x="3350683" y="2286000"/>
          <a:ext cx="5549477" cy="78362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0" name="Diagram 19"/>
          <p:cNvGraphicFramePr/>
          <p:nvPr>
            <p:extLst>
              <p:ext uri="{D42A27DB-BD31-4B8C-83A1-F6EECF244321}">
                <p14:modId xmlns:p14="http://schemas.microsoft.com/office/powerpoint/2010/main" val="1315514528"/>
              </p:ext>
            </p:extLst>
          </p:nvPr>
        </p:nvGraphicFramePr>
        <p:xfrm>
          <a:off x="11704320" y="2286000"/>
          <a:ext cx="5425440" cy="78193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750268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 vert="horz" wrap="square" lIns="0" tIns="15240" rIns="0" bIns="0" rtlCol="0" anchor="t">
            <a:spAutoFit/>
          </a:bodyPr>
          <a:lstStyle/>
          <a:p>
            <a:r>
              <a:rPr lang="en-US" dirty="0" smtClean="0"/>
              <a:t>D-Bus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algn="r"/>
            <a:fld id="{B6F15528-21DE-4FAA-801E-634DDDAF4B2B}" type="slidenum">
              <a:rPr lang="en-US" smtClean="0"/>
              <a:pPr algn="r"/>
              <a:t>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Automative Team</a:t>
            </a:r>
          </a:p>
        </p:txBody>
      </p:sp>
      <p:sp>
        <p:nvSpPr>
          <p:cNvPr id="10" name="Chỗ dành sẵn cho Văn bản 3">
            <a:extLst>
              <a:ext uri="{FF2B5EF4-FFF2-40B4-BE49-F238E27FC236}">
                <a16:creationId xmlns:a16="http://schemas.microsoft.com/office/drawing/2014/main" id="{E6C0B6BE-77B0-FFA1-6C13-663F8B5C6AF0}"/>
              </a:ext>
            </a:extLst>
          </p:cNvPr>
          <p:cNvSpPr txBox="1">
            <a:spLocks/>
          </p:cNvSpPr>
          <p:nvPr/>
        </p:nvSpPr>
        <p:spPr>
          <a:xfrm>
            <a:off x="1157603" y="2324389"/>
            <a:ext cx="8977577" cy="337015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>
              <a:defRPr sz="2400">
                <a:latin typeface="Avenir Next" panose="020B0503020202020204" pitchFamily="34" charset="0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800"/>
              </a:spcAft>
            </a:pPr>
            <a:r>
              <a:rPr lang="en-US" sz="3400" b="1" kern="0" dirty="0" smtClean="0">
                <a:solidFill>
                  <a:srgbClr val="000000"/>
                </a:solidFill>
                <a:latin typeface="Arial"/>
                <a:cs typeface="Arial"/>
              </a:rPr>
              <a:t>What is </a:t>
            </a:r>
            <a:r>
              <a:rPr lang="en-US" sz="3400" b="1" kern="0" dirty="0" err="1" smtClean="0">
                <a:solidFill>
                  <a:srgbClr val="000000"/>
                </a:solidFill>
                <a:latin typeface="Arial"/>
                <a:cs typeface="Arial"/>
              </a:rPr>
              <a:t>Dbus</a:t>
            </a:r>
            <a:r>
              <a:rPr lang="en-US" sz="3400" b="1" kern="0" dirty="0" smtClean="0">
                <a:solidFill>
                  <a:srgbClr val="000000"/>
                </a:solidFill>
                <a:latin typeface="Arial"/>
                <a:cs typeface="Arial"/>
              </a:rPr>
              <a:t>?</a:t>
            </a:r>
          </a:p>
          <a:p>
            <a:r>
              <a:rPr lang="en-US" sz="3400" kern="0" dirty="0">
                <a:solidFill>
                  <a:srgbClr val="000000"/>
                </a:solidFill>
                <a:latin typeface="Arial"/>
                <a:cs typeface="Arial"/>
              </a:rPr>
              <a:t>D-Bus is an Inter-Process Communication (IPC) and Remote Procedure Calling (RPC) mechanism originally developed for Linux to replace existing and competing IPC solutions with one unified protocol.</a:t>
            </a:r>
            <a:endParaRPr lang="vi-VN" sz="3400" kern="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4098" name="Picture 2" descr="Advanced ipc - dbus detail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5180" y="2324389"/>
            <a:ext cx="9737779" cy="4868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64535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 vert="horz" wrap="square" lIns="0" tIns="15240" rIns="0" bIns="0" rtlCol="0" anchor="t">
            <a:spAutoFit/>
          </a:bodyPr>
          <a:lstStyle/>
          <a:p>
            <a:r>
              <a:rPr lang="en-US" dirty="0" smtClean="0"/>
              <a:t>D-Bus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algn="r"/>
            <a:fld id="{B6F15528-21DE-4FAA-801E-634DDDAF4B2B}" type="slidenum">
              <a:rPr lang="en-US" smtClean="0"/>
              <a:pPr algn="r"/>
              <a:t>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Automative Team</a:t>
            </a:r>
          </a:p>
        </p:txBody>
      </p:sp>
      <p:sp>
        <p:nvSpPr>
          <p:cNvPr id="10" name="Chỗ dành sẵn cho Văn bản 3">
            <a:extLst>
              <a:ext uri="{FF2B5EF4-FFF2-40B4-BE49-F238E27FC236}">
                <a16:creationId xmlns:a16="http://schemas.microsoft.com/office/drawing/2014/main" id="{E6C0B6BE-77B0-FFA1-6C13-663F8B5C6AF0}"/>
              </a:ext>
            </a:extLst>
          </p:cNvPr>
          <p:cNvSpPr txBox="1">
            <a:spLocks/>
          </p:cNvSpPr>
          <p:nvPr/>
        </p:nvSpPr>
        <p:spPr>
          <a:xfrm>
            <a:off x="1157603" y="2324389"/>
            <a:ext cx="18136237" cy="5232202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>
              <a:defRPr sz="2400">
                <a:latin typeface="Avenir Next" panose="020B0503020202020204" pitchFamily="34" charset="0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US" sz="3400" b="1" kern="0" dirty="0" smtClean="0">
                <a:solidFill>
                  <a:srgbClr val="000000"/>
                </a:solidFill>
                <a:latin typeface="Arial"/>
                <a:cs typeface="Arial"/>
              </a:rPr>
              <a:t>Concepts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400" kern="0" dirty="0" smtClean="0">
                <a:solidFill>
                  <a:srgbClr val="000000"/>
                </a:solidFill>
                <a:latin typeface="Arial"/>
                <a:cs typeface="Arial"/>
              </a:rPr>
              <a:t>Messages</a:t>
            </a:r>
            <a:r>
              <a:rPr lang="en-US" sz="3400" kern="0" dirty="0">
                <a:solidFill>
                  <a:srgbClr val="000000"/>
                </a:solidFill>
                <a:latin typeface="Arial"/>
                <a:cs typeface="Arial"/>
              </a:rPr>
              <a:t>: method calls, method returns, signals, and errors</a:t>
            </a:r>
            <a:r>
              <a:rPr lang="en-US" sz="3400" kern="0" dirty="0" smtClean="0">
                <a:solidFill>
                  <a:srgbClr val="000000"/>
                </a:solidFill>
                <a:latin typeface="Arial"/>
                <a:cs typeface="Arial"/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400" kern="0" dirty="0">
                <a:solidFill>
                  <a:srgbClr val="000000"/>
                </a:solidFill>
                <a:latin typeface="Arial"/>
                <a:cs typeface="Arial"/>
              </a:rPr>
              <a:t>Service </a:t>
            </a:r>
            <a:r>
              <a:rPr lang="en-US" sz="3400" kern="0" dirty="0" smtClean="0">
                <a:solidFill>
                  <a:srgbClr val="000000"/>
                </a:solidFill>
                <a:latin typeface="Arial"/>
                <a:cs typeface="Arial"/>
              </a:rPr>
              <a:t>Names</a:t>
            </a:r>
            <a:r>
              <a:rPr lang="en-US" sz="3400" kern="0" dirty="0">
                <a:solidFill>
                  <a:srgbClr val="000000"/>
                </a:solidFill>
                <a:latin typeface="Arial"/>
                <a:cs typeface="Arial"/>
              </a:rPr>
              <a:t>: When communicating over a bus, applications obtain what is called a "service name": it is how that application chooses to be known by other applications on the same </a:t>
            </a:r>
            <a:r>
              <a:rPr lang="en-US" sz="3400" kern="0" dirty="0" smtClean="0">
                <a:solidFill>
                  <a:srgbClr val="000000"/>
                </a:solidFill>
                <a:latin typeface="Arial"/>
                <a:cs typeface="Arial"/>
              </a:rPr>
              <a:t>bus.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400" kern="0" dirty="0">
                <a:solidFill>
                  <a:srgbClr val="000000"/>
                </a:solidFill>
                <a:latin typeface="Arial"/>
                <a:cs typeface="Arial"/>
              </a:rPr>
              <a:t>Object Paths: Like network hosts, applications provide specific services to other applications by exporting objects</a:t>
            </a:r>
            <a:r>
              <a:rPr lang="en-US" sz="3400" kern="0" dirty="0" smtClean="0">
                <a:solidFill>
                  <a:srgbClr val="000000"/>
                </a:solidFill>
                <a:latin typeface="Arial"/>
                <a:cs typeface="Arial"/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400" kern="0" dirty="0" smtClean="0">
                <a:solidFill>
                  <a:srgbClr val="000000"/>
                </a:solidFill>
                <a:latin typeface="Arial"/>
                <a:cs typeface="Arial"/>
              </a:rPr>
              <a:t>Interfaces</a:t>
            </a:r>
            <a:r>
              <a:rPr lang="en-US" sz="3400" kern="0" dirty="0">
                <a:solidFill>
                  <a:srgbClr val="000000"/>
                </a:solidFill>
                <a:latin typeface="Arial"/>
                <a:cs typeface="Arial"/>
              </a:rPr>
              <a:t>: Interfaces are similar to C++ abstract classes and Java's interface keyword and declare the "contract" that is established between caller and </a:t>
            </a:r>
            <a:r>
              <a:rPr lang="en-US" sz="3400" kern="0" dirty="0" err="1" smtClean="0">
                <a:solidFill>
                  <a:srgbClr val="000000"/>
                </a:solidFill>
                <a:latin typeface="Arial"/>
                <a:cs typeface="Arial"/>
              </a:rPr>
              <a:t>callee</a:t>
            </a:r>
            <a:r>
              <a:rPr lang="en-US" sz="3400" kern="0" dirty="0" smtClean="0">
                <a:solidFill>
                  <a:srgbClr val="000000"/>
                </a:solidFill>
                <a:latin typeface="Arial"/>
                <a:cs typeface="Arial"/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400" kern="0" dirty="0" smtClean="0">
              <a:solidFill>
                <a:srgbClr val="00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081761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 vert="horz" wrap="square" lIns="0" tIns="15240" rIns="0" bIns="0" rtlCol="0" anchor="t">
            <a:spAutoFit/>
          </a:bodyPr>
          <a:lstStyle/>
          <a:p>
            <a:r>
              <a:rPr lang="en-US"/>
              <a:t>Design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algn="r"/>
            <a:fld id="{B6F15528-21DE-4FAA-801E-634DDDAF4B2B}" type="slidenum">
              <a:rPr lang="en-US" smtClean="0"/>
              <a:pPr algn="r"/>
              <a:t>13</a:t>
            </a:fld>
            <a:endParaRPr lang="en-US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E6C0B6BE-77B0-FFA1-6C13-663F8B5C6A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5205" y="2305177"/>
            <a:ext cx="3896465" cy="523220"/>
          </a:xfrm>
        </p:spPr>
        <p:txBody>
          <a:bodyPr wrap="square" lIns="0" tIns="0" rIns="0" bIns="0" anchor="t">
            <a:spAutoFit/>
          </a:bodyPr>
          <a:lstStyle/>
          <a:p>
            <a:r>
              <a:rPr lang="en-US" sz="3400" dirty="0" err="1" smtClean="0">
                <a:solidFill>
                  <a:srgbClr val="000000"/>
                </a:solidFill>
                <a:latin typeface="Arial"/>
                <a:cs typeface="Arial"/>
              </a:rPr>
              <a:t>Dbus</a:t>
            </a:r>
            <a:r>
              <a:rPr lang="en-US" sz="3400" dirty="0" smtClean="0">
                <a:solidFill>
                  <a:srgbClr val="000000"/>
                </a:solidFill>
                <a:latin typeface="Arial"/>
                <a:cs typeface="Arial"/>
              </a:rPr>
              <a:t> on </a:t>
            </a:r>
            <a:r>
              <a:rPr lang="en-US" sz="3400" dirty="0" err="1" smtClean="0">
                <a:solidFill>
                  <a:srgbClr val="000000"/>
                </a:solidFill>
                <a:latin typeface="Arial"/>
                <a:cs typeface="Arial"/>
              </a:rPr>
              <a:t>Qt</a:t>
            </a:r>
            <a:endParaRPr lang="vi-VN" sz="34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Automative Team</a:t>
            </a: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330109931"/>
              </p:ext>
            </p:extLst>
          </p:nvPr>
        </p:nvGraphicFramePr>
        <p:xfrm>
          <a:off x="3350683" y="1187097"/>
          <a:ext cx="13402733" cy="89351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596204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5221" y="4435475"/>
            <a:ext cx="6697980" cy="112017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200" spc="120" dirty="0">
                <a:solidFill>
                  <a:srgbClr val="FFFFFF"/>
                </a:solidFill>
              </a:rPr>
              <a:t>THANK</a:t>
            </a:r>
            <a:r>
              <a:rPr sz="7200" spc="-615" dirty="0">
                <a:solidFill>
                  <a:srgbClr val="FFFFFF"/>
                </a:solidFill>
              </a:rPr>
              <a:t> </a:t>
            </a:r>
            <a:r>
              <a:rPr sz="7200" spc="165" dirty="0">
                <a:solidFill>
                  <a:srgbClr val="FFFFFF"/>
                </a:solidFill>
              </a:rPr>
              <a:t>YOU!</a:t>
            </a:r>
            <a:endParaRPr sz="7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D9E02-77BF-8A4E-9C06-B14FDF18E5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Contents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F29E1B-B140-8049-B0E0-84F692751D27}"/>
              </a:ext>
            </a:extLst>
          </p:cNvPr>
          <p:cNvSpPr txBox="1"/>
          <p:nvPr/>
        </p:nvSpPr>
        <p:spPr>
          <a:xfrm>
            <a:off x="2015885" y="5085907"/>
            <a:ext cx="13062190" cy="378565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dirty="0">
                <a:solidFill>
                  <a:srgbClr val="009EDB"/>
                </a:solidFill>
                <a:latin typeface="Arial"/>
                <a:ea typeface="Open Sans"/>
                <a:cs typeface="Segoe UI Semibold"/>
              </a:rPr>
              <a:t>01</a:t>
            </a:r>
            <a:r>
              <a:rPr lang="en-US" altLang="ko-KR" sz="3200" dirty="0">
                <a:latin typeface="Arial"/>
                <a:ea typeface="Open Sans"/>
                <a:cs typeface="Segoe UI Semilight"/>
              </a:rPr>
              <a:t> </a:t>
            </a:r>
            <a:r>
              <a:rPr lang="en-US" altLang="ko-KR" sz="3200" dirty="0">
                <a:latin typeface="Arial"/>
                <a:ea typeface="Open Sans"/>
                <a:cs typeface="Segoe UI Semilight"/>
              </a:rPr>
              <a:t>O</a:t>
            </a:r>
            <a:r>
              <a:rPr lang="en-US" altLang="ko-KR" sz="3200" dirty="0" smtClean="0">
                <a:latin typeface="Arial"/>
                <a:ea typeface="Open Sans"/>
                <a:cs typeface="Segoe UI Semilight"/>
              </a:rPr>
              <a:t>verview</a:t>
            </a:r>
            <a:endParaRPr lang="en-US" altLang="ko-KR" sz="3200" dirty="0">
              <a:latin typeface="Arial"/>
              <a:ea typeface="Open Sans"/>
              <a:cs typeface="Segoe UI Semilight"/>
            </a:endParaRPr>
          </a:p>
          <a:p>
            <a:pPr>
              <a:lnSpc>
                <a:spcPct val="150000"/>
              </a:lnSpc>
            </a:pPr>
            <a:r>
              <a:rPr lang="en-US" altLang="ko-KR" sz="3200" dirty="0">
                <a:solidFill>
                  <a:srgbClr val="009EDB"/>
                </a:solidFill>
                <a:latin typeface="Arial"/>
                <a:ea typeface="Open Sans"/>
                <a:cs typeface="Segoe UI Semibold"/>
              </a:rPr>
              <a:t>02</a:t>
            </a:r>
            <a:r>
              <a:rPr lang="en-US" altLang="ko-KR" sz="3200" dirty="0">
                <a:latin typeface="Arial"/>
                <a:ea typeface="Open Sans"/>
                <a:cs typeface="Segoe UI Semilight"/>
              </a:rPr>
              <a:t> </a:t>
            </a:r>
            <a:r>
              <a:rPr lang="en-US" altLang="ko-KR" sz="3200" dirty="0" smtClean="0">
                <a:latin typeface="Arial"/>
                <a:ea typeface="Open Sans"/>
                <a:cs typeface="Segoe UI Semilight"/>
              </a:rPr>
              <a:t>Structure</a:t>
            </a:r>
          </a:p>
          <a:p>
            <a:pPr>
              <a:lnSpc>
                <a:spcPct val="150000"/>
              </a:lnSpc>
            </a:pPr>
            <a:r>
              <a:rPr lang="en-US" altLang="ko-KR" sz="3200" dirty="0" smtClean="0">
                <a:solidFill>
                  <a:srgbClr val="009EDB"/>
                </a:solidFill>
                <a:latin typeface="Arial"/>
                <a:ea typeface="Open Sans"/>
                <a:cs typeface="Segoe UI Semibold"/>
              </a:rPr>
              <a:t>03</a:t>
            </a:r>
            <a:r>
              <a:rPr lang="en-US" altLang="ko-KR" sz="3200" dirty="0">
                <a:solidFill>
                  <a:srgbClr val="009EDB"/>
                </a:solidFill>
                <a:latin typeface="Arial"/>
                <a:ea typeface="Open Sans"/>
                <a:cs typeface="Segoe UI Semibold"/>
              </a:rPr>
              <a:t> </a:t>
            </a:r>
            <a:r>
              <a:rPr lang="en-US" altLang="ko-KR" sz="3200" dirty="0" smtClean="0">
                <a:latin typeface="Arial"/>
                <a:ea typeface="Open Sans"/>
                <a:cs typeface="Segoe UI Semilight"/>
              </a:rPr>
              <a:t>QML</a:t>
            </a:r>
            <a:endParaRPr lang="en-US" altLang="ko-KR" sz="3200" dirty="0" smtClean="0">
              <a:solidFill>
                <a:srgbClr val="009EDB"/>
              </a:solidFill>
              <a:latin typeface="Arial"/>
              <a:ea typeface="Open Sans"/>
              <a:cs typeface="Segoe UI Semibold"/>
            </a:endParaRPr>
          </a:p>
          <a:p>
            <a:pPr>
              <a:lnSpc>
                <a:spcPct val="150000"/>
              </a:lnSpc>
            </a:pPr>
            <a:r>
              <a:rPr lang="en-US" altLang="ko-KR" sz="3200" dirty="0" smtClean="0">
                <a:solidFill>
                  <a:srgbClr val="009EDB"/>
                </a:solidFill>
                <a:latin typeface="Arial"/>
                <a:ea typeface="Open Sans"/>
                <a:cs typeface="Segoe UI Semibold"/>
              </a:rPr>
              <a:t>04</a:t>
            </a:r>
            <a:r>
              <a:rPr lang="en-US" altLang="ko-KR" sz="3200" dirty="0">
                <a:latin typeface="Arial"/>
                <a:ea typeface="Open Sans"/>
                <a:cs typeface="Segoe UI Semilight"/>
              </a:rPr>
              <a:t> </a:t>
            </a:r>
            <a:r>
              <a:rPr lang="en-US" altLang="ko-KR" sz="3200" dirty="0" smtClean="0">
                <a:latin typeface="Arial"/>
                <a:ea typeface="Open Sans"/>
                <a:cs typeface="Segoe UI Semilight"/>
              </a:rPr>
              <a:t>C++</a:t>
            </a:r>
            <a:endParaRPr lang="en-US" altLang="ko-KR" sz="3200" dirty="0">
              <a:latin typeface="Arial"/>
              <a:ea typeface="Open Sans"/>
              <a:cs typeface="Segoe UI Semilight"/>
            </a:endParaRPr>
          </a:p>
          <a:p>
            <a:pPr>
              <a:lnSpc>
                <a:spcPct val="150000"/>
              </a:lnSpc>
            </a:pPr>
            <a:r>
              <a:rPr lang="en-US" sz="3200" dirty="0">
                <a:solidFill>
                  <a:srgbClr val="009EDB"/>
                </a:solidFill>
                <a:latin typeface="Arial"/>
                <a:ea typeface="+mn-lt"/>
                <a:cs typeface="+mn-lt"/>
              </a:rPr>
              <a:t>05</a:t>
            </a:r>
            <a:r>
              <a:rPr lang="en-US" sz="3200" dirty="0">
                <a:latin typeface="Arial"/>
                <a:ea typeface="+mn-lt"/>
                <a:cs typeface="+mn-lt"/>
              </a:rPr>
              <a:t> </a:t>
            </a:r>
            <a:r>
              <a:rPr lang="en-US" sz="3200" dirty="0" smtClean="0">
                <a:latin typeface="Arial"/>
                <a:ea typeface="+mn-lt"/>
                <a:cs typeface="+mn-lt"/>
              </a:rPr>
              <a:t>D - BUS</a:t>
            </a:r>
            <a:endParaRPr lang="en-US" sz="3200" dirty="0">
              <a:latin typeface="Arial"/>
            </a:endParaRPr>
          </a:p>
        </p:txBody>
      </p:sp>
      <p:cxnSp>
        <p:nvCxnSpPr>
          <p:cNvPr id="6" name="직선 연결선 3">
            <a:extLst>
              <a:ext uri="{FF2B5EF4-FFF2-40B4-BE49-F238E27FC236}">
                <a16:creationId xmlns:a16="http://schemas.microsoft.com/office/drawing/2014/main" id="{15B807C6-D611-C143-93E5-6112DBCD58E1}"/>
              </a:ext>
            </a:extLst>
          </p:cNvPr>
          <p:cNvCxnSpPr/>
          <p:nvPr/>
        </p:nvCxnSpPr>
        <p:spPr>
          <a:xfrm>
            <a:off x="1484062" y="4664075"/>
            <a:ext cx="9636018" cy="0"/>
          </a:xfrm>
          <a:prstGeom prst="line">
            <a:avLst/>
          </a:prstGeom>
          <a:ln>
            <a:solidFill>
              <a:srgbClr val="2851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4"/>
          <p:cNvSpPr>
            <a:spLocks noGrp="1"/>
          </p:cNvSpPr>
          <p:nvPr>
            <p:ph type="ftr" sz="quarter" idx="5"/>
          </p:nvPr>
        </p:nvSpPr>
        <p:spPr>
          <a:xfrm>
            <a:off x="469319" y="10600352"/>
            <a:ext cx="6433312" cy="276999"/>
          </a:xfrm>
        </p:spPr>
        <p:txBody>
          <a:bodyPr/>
          <a:lstStyle/>
          <a:p>
            <a:pPr algn="l"/>
            <a:r>
              <a:rPr lang="en-US"/>
              <a:t>Automative Team</a:t>
            </a:r>
          </a:p>
        </p:txBody>
      </p:sp>
    </p:spTree>
    <p:extLst>
      <p:ext uri="{BB962C8B-B14F-4D97-AF65-F5344CB8AC3E}">
        <p14:creationId xmlns:p14="http://schemas.microsoft.com/office/powerpoint/2010/main" val="1387878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E726CE2-CF2B-BE4C-84F5-4695F4764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205" y="664255"/>
            <a:ext cx="18093690" cy="900246"/>
          </a:xfrm>
        </p:spPr>
        <p:txBody>
          <a:bodyPr vert="horz" wrap="square" lIns="0" tIns="15240" rIns="0" bIns="0" rtlCol="0" anchor="t">
            <a:spAutoFit/>
          </a:bodyPr>
          <a:lstStyle/>
          <a:p>
            <a:r>
              <a:rPr lang="en-US" dirty="0" smtClean="0"/>
              <a:t>Overview</a:t>
            </a:r>
            <a:endParaRPr lang="vi-VN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46DF187-2BD8-C74E-8416-E95F50202C3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4474952" y="10560049"/>
            <a:ext cx="4623943" cy="276999"/>
          </a:xfrm>
        </p:spPr>
        <p:txBody>
          <a:bodyPr/>
          <a:lstStyle/>
          <a:p>
            <a:fld id="{B6F15528-21DE-4FAA-801E-634DDDAF4B2B}" type="slidenum">
              <a:rPr lang="en-US" smtClean="0"/>
              <a:t>3</a:t>
            </a:fld>
            <a:endParaRPr lang="en-US"/>
          </a:p>
        </p:txBody>
      </p:sp>
      <p:sp>
        <p:nvSpPr>
          <p:cNvPr id="15" name="Chỗ dành sẵn cho Văn bản 14">
            <a:extLst>
              <a:ext uri="{FF2B5EF4-FFF2-40B4-BE49-F238E27FC236}">
                <a16:creationId xmlns:a16="http://schemas.microsoft.com/office/drawing/2014/main" id="{B50E86AD-5D2E-AE08-9414-FF32D6F0F7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5204" y="2601149"/>
            <a:ext cx="9053196" cy="4294325"/>
          </a:xfrm>
        </p:spPr>
        <p:txBody>
          <a:bodyPr wrap="square" lIns="0" tIns="0" rIns="0" bIns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000" b="1" dirty="0" smtClean="0">
                <a:latin typeface="Arial"/>
                <a:cs typeface="Arial"/>
              </a:rPr>
              <a:t>What is </a:t>
            </a:r>
            <a:r>
              <a:rPr lang="en-US" sz="3000" b="1" dirty="0" err="1" smtClean="0">
                <a:latin typeface="Arial"/>
                <a:cs typeface="Arial"/>
              </a:rPr>
              <a:t>Qt</a:t>
            </a:r>
            <a:r>
              <a:rPr lang="en-US" sz="3000" b="1" dirty="0" smtClean="0">
                <a:latin typeface="Arial"/>
                <a:cs typeface="Arial"/>
              </a:rPr>
              <a:t>?</a:t>
            </a:r>
            <a:r>
              <a:rPr lang="en-US" sz="3000" dirty="0" smtClean="0">
                <a:latin typeface="Arial"/>
                <a:cs typeface="Arial"/>
              </a:rPr>
              <a:t>	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dirty="0" err="1" smtClean="0">
                <a:latin typeface="Arial"/>
                <a:cs typeface="Arial"/>
              </a:rPr>
              <a:t>Qt</a:t>
            </a:r>
            <a:r>
              <a:rPr lang="en-US" sz="3000" dirty="0" smtClean="0">
                <a:latin typeface="Arial"/>
                <a:cs typeface="Arial"/>
              </a:rPr>
              <a:t> </a:t>
            </a:r>
            <a:r>
              <a:rPr lang="en-US" sz="3000" dirty="0">
                <a:latin typeface="Arial"/>
                <a:cs typeface="Arial"/>
              </a:rPr>
              <a:t>is a cross-platform application development framework for desktop, embedded and mobile.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dirty="0" smtClean="0">
                <a:latin typeface="Arial"/>
                <a:cs typeface="Arial"/>
              </a:rPr>
              <a:t>Supported </a:t>
            </a:r>
            <a:r>
              <a:rPr lang="en-US" sz="3000" dirty="0">
                <a:latin typeface="Arial"/>
                <a:cs typeface="Arial"/>
              </a:rPr>
              <a:t>Platforms include Linux, OS X, Windows, </a:t>
            </a:r>
            <a:r>
              <a:rPr lang="en-US" sz="3000" dirty="0" err="1">
                <a:latin typeface="Arial"/>
                <a:cs typeface="Arial"/>
              </a:rPr>
              <a:t>VxWorks</a:t>
            </a:r>
            <a:r>
              <a:rPr lang="en-US" sz="3000" dirty="0">
                <a:latin typeface="Arial"/>
                <a:cs typeface="Arial"/>
              </a:rPr>
              <a:t>, QNX, Android, iOS, BlackBerry, Sailfish OS and others.</a:t>
            </a:r>
            <a:endParaRPr lang="vi-VN" sz="30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Automative Team</a:t>
            </a:r>
          </a:p>
        </p:txBody>
      </p:sp>
      <p:pic>
        <p:nvPicPr>
          <p:cNvPr id="1026" name="Picture 2" descr="File:Qt logo 2013.svg - Wikimedia Comm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31459" y="2219821"/>
            <a:ext cx="5086985" cy="6121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2071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E726CE2-CF2B-BE4C-84F5-4695F4764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205" y="664255"/>
            <a:ext cx="18093690" cy="900246"/>
          </a:xfrm>
        </p:spPr>
        <p:txBody>
          <a:bodyPr vert="horz" wrap="square" lIns="0" tIns="15240" rIns="0" bIns="0" rtlCol="0" anchor="t">
            <a:spAutoFit/>
          </a:bodyPr>
          <a:lstStyle/>
          <a:p>
            <a:r>
              <a:rPr lang="en-US" dirty="0" smtClean="0"/>
              <a:t>Overview</a:t>
            </a:r>
            <a:endParaRPr lang="vi-VN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46DF187-2BD8-C74E-8416-E95F50202C3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4474952" y="10560049"/>
            <a:ext cx="4623943" cy="276999"/>
          </a:xfrm>
        </p:spPr>
        <p:txBody>
          <a:bodyPr/>
          <a:lstStyle/>
          <a:p>
            <a:fld id="{B6F15528-21DE-4FAA-801E-634DDDAF4B2B}" type="slidenum">
              <a:rPr lang="en-US" smtClean="0"/>
              <a:t>4</a:t>
            </a:fld>
            <a:endParaRPr lang="en-US"/>
          </a:p>
        </p:txBody>
      </p:sp>
      <p:sp>
        <p:nvSpPr>
          <p:cNvPr id="15" name="Chỗ dành sẵn cho Văn bản 14">
            <a:extLst>
              <a:ext uri="{FF2B5EF4-FFF2-40B4-BE49-F238E27FC236}">
                <a16:creationId xmlns:a16="http://schemas.microsoft.com/office/drawing/2014/main" id="{B50E86AD-5D2E-AE08-9414-FF32D6F0F7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5204" y="2601149"/>
            <a:ext cx="9053196" cy="5539978"/>
          </a:xfrm>
        </p:spPr>
        <p:txBody>
          <a:bodyPr wrap="square" lIns="0" tIns="0" rIns="0" bIns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000" b="1" dirty="0" smtClean="0">
                <a:latin typeface="Arial"/>
                <a:cs typeface="Arial"/>
              </a:rPr>
              <a:t>What is QML?</a:t>
            </a:r>
            <a:r>
              <a:rPr lang="en-US" sz="3000" dirty="0" smtClean="0">
                <a:latin typeface="Arial"/>
                <a:cs typeface="Arial"/>
              </a:rPr>
              <a:t>	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Arial"/>
                <a:cs typeface="Arial"/>
              </a:rPr>
              <a:t>QML (</a:t>
            </a:r>
            <a:r>
              <a:rPr lang="en-US" sz="3000" dirty="0" err="1">
                <a:latin typeface="Arial"/>
                <a:cs typeface="Arial"/>
              </a:rPr>
              <a:t>Qt</a:t>
            </a:r>
            <a:r>
              <a:rPr lang="en-US" sz="3000" dirty="0">
                <a:latin typeface="Arial"/>
                <a:cs typeface="Arial"/>
              </a:rPr>
              <a:t> Modeling </a:t>
            </a:r>
            <a:r>
              <a:rPr lang="en-US" sz="3000" dirty="0" smtClean="0">
                <a:latin typeface="Arial"/>
                <a:cs typeface="Arial"/>
              </a:rPr>
              <a:t>Language) </a:t>
            </a:r>
            <a:r>
              <a:rPr lang="en-US" sz="3000" dirty="0">
                <a:latin typeface="Arial"/>
                <a:cs typeface="Arial"/>
              </a:rPr>
              <a:t>is a user interface markup language. </a:t>
            </a:r>
            <a:endParaRPr lang="en-US" sz="3000" dirty="0" smtClean="0">
              <a:latin typeface="Arial"/>
              <a:cs typeface="Arial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Arial"/>
                <a:cs typeface="Arial"/>
              </a:rPr>
              <a:t>It is based on JavaScript and is used to create the user interface of an </a:t>
            </a:r>
            <a:r>
              <a:rPr lang="en-US" sz="3000" dirty="0" smtClean="0">
                <a:latin typeface="Arial"/>
                <a:cs typeface="Arial"/>
              </a:rPr>
              <a:t>application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Arial"/>
                <a:cs typeface="Arial"/>
              </a:rPr>
              <a:t> It allows you to use both traditional components (buttons, lists, etc.) and graphic elements to which logic is added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Automative Team</a:t>
            </a:r>
          </a:p>
        </p:txBody>
      </p:sp>
      <p:pic>
        <p:nvPicPr>
          <p:cNvPr id="2050" name="Picture 2" descr="Chia Sẻ Khóa Học Thiết Kế Giao Diện Người Dùng Với Qt Quick Và QML Trong  C++ - Trung Cấp [Khóa 8989 A] | Nhà Sách Tin Họ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7455" y="3337560"/>
            <a:ext cx="8008069" cy="4506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3679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E726CE2-CF2B-BE4C-84F5-4695F4764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205" y="664255"/>
            <a:ext cx="18093690" cy="900246"/>
          </a:xfrm>
        </p:spPr>
        <p:txBody>
          <a:bodyPr vert="horz" wrap="square" lIns="0" tIns="15240" rIns="0" bIns="0" rtlCol="0" anchor="t">
            <a:spAutoFit/>
          </a:bodyPr>
          <a:lstStyle/>
          <a:p>
            <a:r>
              <a:rPr lang="en-US" dirty="0" smtClean="0"/>
              <a:t>Structure</a:t>
            </a:r>
            <a:endParaRPr lang="vi-VN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46DF187-2BD8-C74E-8416-E95F50202C3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4474952" y="10560049"/>
            <a:ext cx="4623943" cy="276999"/>
          </a:xfrm>
        </p:spPr>
        <p:txBody>
          <a:bodyPr/>
          <a:lstStyle/>
          <a:p>
            <a:fld id="{B6F15528-21DE-4FAA-801E-634DDDAF4B2B}" type="slidenum">
              <a:rPr lang="en-US" smtClean="0"/>
              <a:t>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Automative Team</a:t>
            </a:r>
          </a:p>
        </p:txBody>
      </p:sp>
      <p:sp>
        <p:nvSpPr>
          <p:cNvPr id="6" name="Oval 5"/>
          <p:cNvSpPr/>
          <p:nvPr/>
        </p:nvSpPr>
        <p:spPr>
          <a:xfrm>
            <a:off x="4499722" y="5986710"/>
            <a:ext cx="3149669" cy="314966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View</a:t>
            </a:r>
            <a:endParaRPr lang="en-US" sz="3600" dirty="0"/>
          </a:p>
        </p:txBody>
      </p:sp>
      <p:sp>
        <p:nvSpPr>
          <p:cNvPr id="10" name="Oval 9"/>
          <p:cNvSpPr/>
          <p:nvPr/>
        </p:nvSpPr>
        <p:spPr>
          <a:xfrm>
            <a:off x="8466508" y="1564501"/>
            <a:ext cx="3149669" cy="314966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Controller</a:t>
            </a:r>
            <a:endParaRPr lang="en-US" sz="3600" dirty="0"/>
          </a:p>
        </p:txBody>
      </p:sp>
      <p:sp>
        <p:nvSpPr>
          <p:cNvPr id="11" name="Oval 10"/>
          <p:cNvSpPr/>
          <p:nvPr/>
        </p:nvSpPr>
        <p:spPr>
          <a:xfrm>
            <a:off x="12433294" y="5986710"/>
            <a:ext cx="3149669" cy="314966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Model</a:t>
            </a:r>
            <a:endParaRPr lang="en-US" sz="3600" dirty="0"/>
          </a:p>
        </p:txBody>
      </p:sp>
      <p:sp>
        <p:nvSpPr>
          <p:cNvPr id="7" name="Right Arrow 6"/>
          <p:cNvSpPr/>
          <p:nvPr/>
        </p:nvSpPr>
        <p:spPr>
          <a:xfrm rot="18664729">
            <a:off x="6975005" y="5013382"/>
            <a:ext cx="2359802" cy="6378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 rot="2923189">
            <a:off x="11070513" y="5011495"/>
            <a:ext cx="2359802" cy="6378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 rot="10800000">
            <a:off x="8407195" y="7561544"/>
            <a:ext cx="3268293" cy="5613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831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E726CE2-CF2B-BE4C-84F5-4695F4764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205" y="664255"/>
            <a:ext cx="18093690" cy="900246"/>
          </a:xfrm>
        </p:spPr>
        <p:txBody>
          <a:bodyPr vert="horz" wrap="square" lIns="0" tIns="15240" rIns="0" bIns="0" rtlCol="0" anchor="t">
            <a:spAutoFit/>
          </a:bodyPr>
          <a:lstStyle/>
          <a:p>
            <a:r>
              <a:rPr lang="en-US" dirty="0" smtClean="0"/>
              <a:t>QML</a:t>
            </a:r>
            <a:endParaRPr lang="vi-VN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46DF187-2BD8-C74E-8416-E95F50202C3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4474952" y="10560049"/>
            <a:ext cx="4623943" cy="276999"/>
          </a:xfrm>
        </p:spPr>
        <p:txBody>
          <a:bodyPr/>
          <a:lstStyle/>
          <a:p>
            <a:fld id="{B6F15528-21DE-4FAA-801E-634DDDAF4B2B}" type="slidenum">
              <a:rPr lang="en-US" smtClean="0"/>
              <a:t>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Automative Team</a:t>
            </a: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4078269411"/>
              </p:ext>
            </p:extLst>
          </p:nvPr>
        </p:nvGraphicFramePr>
        <p:xfrm>
          <a:off x="3350683" y="1188721"/>
          <a:ext cx="13977197" cy="93713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193280" y="8427721"/>
            <a:ext cx="5638800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User defined component</a:t>
            </a:r>
            <a:endParaRPr lang="en-US" sz="3600" dirty="0"/>
          </a:p>
        </p:txBody>
      </p:sp>
      <p:sp>
        <p:nvSpPr>
          <p:cNvPr id="9" name="Right Arrow 8"/>
          <p:cNvSpPr/>
          <p:nvPr/>
        </p:nvSpPr>
        <p:spPr>
          <a:xfrm>
            <a:off x="6050280" y="850857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687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E726CE2-CF2B-BE4C-84F5-4695F4764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205" y="664255"/>
            <a:ext cx="18093690" cy="900246"/>
          </a:xfrm>
        </p:spPr>
        <p:txBody>
          <a:bodyPr vert="horz" wrap="square" lIns="0" tIns="15240" rIns="0" bIns="0" rtlCol="0" anchor="t">
            <a:spAutoFit/>
          </a:bodyPr>
          <a:lstStyle/>
          <a:p>
            <a:r>
              <a:rPr lang="en-US" dirty="0" smtClean="0"/>
              <a:t>QML</a:t>
            </a:r>
            <a:endParaRPr lang="vi-VN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46DF187-2BD8-C74E-8416-E95F50202C3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4474952" y="10560049"/>
            <a:ext cx="4623943" cy="276999"/>
          </a:xfrm>
        </p:spPr>
        <p:txBody>
          <a:bodyPr/>
          <a:lstStyle/>
          <a:p>
            <a:fld id="{B6F15528-21DE-4FAA-801E-634DDDAF4B2B}" type="slidenum">
              <a:rPr lang="en-US" smtClean="0"/>
              <a:t>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Automative Team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4545000"/>
              </p:ext>
            </p:extLst>
          </p:nvPr>
        </p:nvGraphicFramePr>
        <p:xfrm>
          <a:off x="1005205" y="1739026"/>
          <a:ext cx="17770475" cy="868680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3246755">
                  <a:extLst>
                    <a:ext uri="{9D8B030D-6E8A-4147-A177-3AD203B41FA5}">
                      <a16:colId xmlns:a16="http://schemas.microsoft.com/office/drawing/2014/main" val="2148169805"/>
                    </a:ext>
                  </a:extLst>
                </a:gridCol>
                <a:gridCol w="14523720">
                  <a:extLst>
                    <a:ext uri="{9D8B030D-6E8A-4147-A177-3AD203B41FA5}">
                      <a16:colId xmlns:a16="http://schemas.microsoft.com/office/drawing/2014/main" val="330373719"/>
                    </a:ext>
                  </a:extLst>
                </a:gridCol>
              </a:tblGrid>
              <a:tr h="476814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Component</a:t>
                      </a:r>
                      <a:endParaRPr 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Use</a:t>
                      </a:r>
                      <a:endParaRPr 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5856645"/>
                  </a:ext>
                </a:extLst>
              </a:tr>
              <a:tr h="476814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Rectangle</a:t>
                      </a:r>
                      <a:endParaRPr lang="en-US" sz="3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/>
                      <a:r>
                        <a:rPr lang="en-US" sz="3200" b="0" i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 a rectangle, circle or a box</a:t>
                      </a:r>
                      <a:endParaRPr lang="en-US" sz="3200" b="0" i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66102072"/>
                  </a:ext>
                </a:extLst>
              </a:tr>
              <a:tr h="476814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Text</a:t>
                      </a:r>
                      <a:endParaRPr lang="en-US" sz="3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i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Show the text </a:t>
                      </a:r>
                      <a:endParaRPr 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6128699"/>
                  </a:ext>
                </a:extLst>
              </a:tr>
              <a:tr h="476814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err="1" smtClean="0"/>
                        <a:t>TextInput</a:t>
                      </a:r>
                      <a:endParaRPr lang="en-US" sz="3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Allow user to input</a:t>
                      </a:r>
                      <a:r>
                        <a:rPr lang="en-US" sz="3200" baseline="0" dirty="0" smtClean="0"/>
                        <a:t> a string</a:t>
                      </a:r>
                      <a:endParaRPr 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26182797"/>
                  </a:ext>
                </a:extLst>
              </a:tr>
              <a:tr h="476814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err="1" smtClean="0"/>
                        <a:t>MouseArea</a:t>
                      </a:r>
                      <a:endParaRPr lang="en-US" sz="3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Catch the mouse events</a:t>
                      </a:r>
                      <a:endParaRPr 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96311437"/>
                  </a:ext>
                </a:extLst>
              </a:tr>
              <a:tr h="476814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Image</a:t>
                      </a:r>
                      <a:endParaRPr lang="en-US" sz="3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Display</a:t>
                      </a:r>
                      <a:r>
                        <a:rPr lang="en-US" sz="3200" baseline="0" dirty="0" smtClean="0"/>
                        <a:t> the image</a:t>
                      </a:r>
                      <a:endParaRPr 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41124675"/>
                  </a:ext>
                </a:extLst>
              </a:tr>
              <a:tr h="476814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err="1" smtClean="0"/>
                        <a:t>ListView</a:t>
                      </a:r>
                      <a:endParaRPr lang="en-US" sz="3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i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data as a list</a:t>
                      </a:r>
                      <a:endParaRPr 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89343069"/>
                  </a:ext>
                </a:extLst>
              </a:tr>
              <a:tr h="476814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Grid</a:t>
                      </a:r>
                      <a:endParaRPr lang="en-US" sz="3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i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data as a grid</a:t>
                      </a:r>
                      <a:endParaRPr lang="en-US" sz="3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82036987"/>
                  </a:ext>
                </a:extLst>
              </a:tr>
              <a:tr h="476814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Loader</a:t>
                      </a:r>
                      <a:endParaRPr lang="en-US" sz="3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Load components</a:t>
                      </a:r>
                      <a:endParaRPr 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48144216"/>
                  </a:ext>
                </a:extLst>
              </a:tr>
              <a:tr h="476814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err="1" smtClean="0"/>
                        <a:t>Flickable</a:t>
                      </a:r>
                      <a:endParaRPr lang="en-US" sz="3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place its children on a surface that can be dragged</a:t>
                      </a:r>
                      <a:endParaRPr 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80647865"/>
                  </a:ext>
                </a:extLst>
              </a:tr>
              <a:tr h="476814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Shape</a:t>
                      </a:r>
                      <a:endParaRPr lang="en-US" sz="3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i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Render a path,</a:t>
                      </a:r>
                      <a:r>
                        <a:rPr lang="en-US" sz="3200" b="0" i="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create a shape</a:t>
                      </a:r>
                      <a:endParaRPr 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52553921"/>
                  </a:ext>
                </a:extLst>
              </a:tr>
              <a:tr h="476814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Dialog</a:t>
                      </a:r>
                      <a:endParaRPr lang="en-US" sz="3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provides common QML API for native platform dialogs</a:t>
                      </a:r>
                      <a:endParaRPr 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23078136"/>
                  </a:ext>
                </a:extLst>
              </a:tr>
              <a:tr h="476814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Timer</a:t>
                      </a:r>
                      <a:endParaRPr lang="en-US" sz="3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used to trigger an action either once, or repeatedly at a given interval.</a:t>
                      </a:r>
                      <a:endParaRPr 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57140964"/>
                  </a:ext>
                </a:extLst>
              </a:tr>
              <a:tr h="476814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err="1" smtClean="0"/>
                        <a:t>ComboBox</a:t>
                      </a:r>
                      <a:endParaRPr lang="en-US" sz="3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err="1" smtClean="0"/>
                        <a:t>ComboBox</a:t>
                      </a:r>
                      <a:r>
                        <a:rPr lang="en-US" sz="3200" dirty="0" smtClean="0"/>
                        <a:t> is a combined button and popup list</a:t>
                      </a:r>
                      <a:endParaRPr 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75091069"/>
                  </a:ext>
                </a:extLst>
              </a:tr>
              <a:tr h="476814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err="1" smtClean="0"/>
                        <a:t>MenuBar</a:t>
                      </a:r>
                      <a:endParaRPr lang="en-US" sz="3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consists of drop-down menus, and is normally located at the top edge of the window</a:t>
                      </a:r>
                      <a:endParaRPr 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582681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8982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 vert="horz" wrap="square" lIns="0" tIns="15240" rIns="0" bIns="0" rtlCol="0" anchor="t">
            <a:spAutoFit/>
          </a:bodyPr>
          <a:lstStyle/>
          <a:p>
            <a:r>
              <a:rPr lang="en-US" dirty="0" smtClean="0"/>
              <a:t>C++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algn="r"/>
            <a:fld id="{B6F15528-21DE-4FAA-801E-634DDDAF4B2B}" type="slidenum">
              <a:rPr lang="en-US" smtClean="0"/>
              <a:pPr algn="r"/>
              <a:t>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Automative Team</a:t>
            </a:r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34036223"/>
              </p:ext>
            </p:extLst>
          </p:nvPr>
        </p:nvGraphicFramePr>
        <p:xfrm>
          <a:off x="2613872" y="2072640"/>
          <a:ext cx="14876357" cy="83383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826963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 vert="horz" wrap="square" lIns="0" tIns="15240" rIns="0" bIns="0" rtlCol="0" anchor="t">
            <a:spAutoFit/>
          </a:bodyPr>
          <a:lstStyle/>
          <a:p>
            <a:r>
              <a:rPr lang="en-US" dirty="0" smtClean="0"/>
              <a:t>C++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algn="r"/>
            <a:fld id="{B6F15528-21DE-4FAA-801E-634DDDAF4B2B}" type="slidenum">
              <a:rPr lang="en-US" smtClean="0"/>
              <a:pPr algn="r"/>
              <a:t>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Automative Team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0092289"/>
              </p:ext>
            </p:extLst>
          </p:nvPr>
        </p:nvGraphicFramePr>
        <p:xfrm>
          <a:off x="1072219" y="3335165"/>
          <a:ext cx="17810142" cy="5123035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051982">
                  <a:extLst>
                    <a:ext uri="{9D8B030D-6E8A-4147-A177-3AD203B41FA5}">
                      <a16:colId xmlns:a16="http://schemas.microsoft.com/office/drawing/2014/main" val="2148169805"/>
                    </a:ext>
                  </a:extLst>
                </a:gridCol>
                <a:gridCol w="7421879">
                  <a:extLst>
                    <a:ext uri="{9D8B030D-6E8A-4147-A177-3AD203B41FA5}">
                      <a16:colId xmlns:a16="http://schemas.microsoft.com/office/drawing/2014/main" val="330373719"/>
                    </a:ext>
                  </a:extLst>
                </a:gridCol>
                <a:gridCol w="8336281">
                  <a:extLst>
                    <a:ext uri="{9D8B030D-6E8A-4147-A177-3AD203B41FA5}">
                      <a16:colId xmlns:a16="http://schemas.microsoft.com/office/drawing/2014/main" val="511787520"/>
                    </a:ext>
                  </a:extLst>
                </a:gridCol>
              </a:tblGrid>
              <a:tr h="1313035"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Expose an Object to QML as a Context Property</a:t>
                      </a:r>
                      <a:endParaRPr 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i="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Register C++ Class as a QML Type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5856645"/>
                  </a:ext>
                </a:extLst>
              </a:tr>
              <a:tr h="1021604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Operation</a:t>
                      </a:r>
                      <a:endParaRPr lang="en-US" sz="3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i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 an object to the context that can</a:t>
                      </a:r>
                      <a:r>
                        <a:rPr lang="en-US" sz="3200" b="0" i="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be used</a:t>
                      </a:r>
                      <a:r>
                        <a:rPr lang="en-US" sz="3200" b="0" i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from QML code.</a:t>
                      </a:r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i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Register</a:t>
                      </a:r>
                      <a:r>
                        <a:rPr lang="en-US" sz="3200" b="0" i="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3200" b="0" i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type known to the QML engine and then you can instantiate new objects from that type directly in your QML code.</a:t>
                      </a:r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6128699"/>
                  </a:ext>
                </a:extLst>
              </a:tr>
              <a:tr h="1021604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Domain</a:t>
                      </a:r>
                      <a:endParaRPr lang="en-US" sz="3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1" i="0" baseline="0" dirty="0" err="1" smtClean="0">
                          <a:latin typeface="Consolas" panose="020B0609020204030204" pitchFamily="49" charset="0"/>
                        </a:rPr>
                        <a:t>myObject</a:t>
                      </a:r>
                      <a:r>
                        <a:rPr lang="en-US" sz="3200" dirty="0" smtClean="0"/>
                        <a:t> </a:t>
                      </a:r>
                      <a:r>
                        <a:rPr lang="en-US" sz="3200" dirty="0" smtClean="0"/>
                        <a:t>is</a:t>
                      </a:r>
                      <a:r>
                        <a:rPr lang="en-US" sz="3200" baseline="0" dirty="0" smtClean="0"/>
                        <a:t> a global object that can be used in every QML files in project</a:t>
                      </a:r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-</a:t>
                      </a:r>
                      <a:r>
                        <a:rPr lang="en-US" sz="3200" baseline="0" dirty="0" smtClean="0"/>
                        <a:t> </a:t>
                      </a:r>
                      <a:r>
                        <a:rPr lang="en-US" sz="32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Have to </a:t>
                      </a:r>
                      <a:r>
                        <a:rPr lang="en-US" sz="2400" b="1" i="0" baseline="0" dirty="0" smtClean="0">
                          <a:latin typeface="Consolas" panose="020B0609020204030204" pitchFamily="49" charset="0"/>
                        </a:rPr>
                        <a:t>import &lt;</a:t>
                      </a:r>
                      <a:r>
                        <a:rPr lang="en-US" sz="2400" b="1" i="0" baseline="0" dirty="0" err="1" smtClean="0">
                          <a:latin typeface="Consolas" panose="020B0609020204030204" pitchFamily="49" charset="0"/>
                        </a:rPr>
                        <a:t>com.yourcompany.xyz</a:t>
                      </a:r>
                      <a:r>
                        <a:rPr lang="en-US" sz="2400" b="1" i="0" baseline="0" dirty="0" smtClean="0">
                          <a:latin typeface="Consolas" panose="020B0609020204030204" pitchFamily="49" charset="0"/>
                        </a:rPr>
                        <a:t>&gt; 1.0 </a:t>
                      </a:r>
                    </a:p>
                    <a:p>
                      <a:r>
                        <a:rPr lang="en-US" sz="3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32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Can be used as other component types</a:t>
                      </a:r>
                      <a:endParaRPr 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26182797"/>
                  </a:ext>
                </a:extLst>
              </a:tr>
              <a:tr h="1021604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Syntax</a:t>
                      </a:r>
                      <a:endParaRPr lang="en-US" sz="3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i="0" dirty="0" smtClean="0"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2400" b="1" i="0" dirty="0" err="1" smtClean="0">
                          <a:latin typeface="Consolas" panose="020B0609020204030204" pitchFamily="49" charset="0"/>
                        </a:rPr>
                        <a:t>ClassName</a:t>
                      </a:r>
                      <a:r>
                        <a:rPr lang="en-US" sz="2400" b="1" i="0" dirty="0" smtClean="0"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sz="2400" b="1" i="0" baseline="0" dirty="0" smtClean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400" b="1" i="0" baseline="0" dirty="0" err="1" smtClean="0">
                          <a:latin typeface="Consolas" panose="020B0609020204030204" pitchFamily="49" charset="0"/>
                        </a:rPr>
                        <a:t>myObject</a:t>
                      </a:r>
                      <a:r>
                        <a:rPr lang="en-US" sz="2400" b="1" i="0" baseline="0" dirty="0" smtClean="0">
                          <a:latin typeface="Consolas" panose="020B0609020204030204" pitchFamily="49" charset="0"/>
                        </a:rPr>
                        <a:t>;</a:t>
                      </a:r>
                      <a:endParaRPr lang="en-US" sz="2400" b="1" i="0" dirty="0" smtClean="0"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2400" b="1" i="0" dirty="0" err="1" smtClean="0">
                          <a:latin typeface="Consolas" panose="020B0609020204030204" pitchFamily="49" charset="0"/>
                        </a:rPr>
                        <a:t>engine.rootContext</a:t>
                      </a:r>
                      <a:r>
                        <a:rPr lang="en-US" sz="2400" b="1" i="0" dirty="0" smtClean="0">
                          <a:latin typeface="Consolas" panose="020B0609020204030204" pitchFamily="49" charset="0"/>
                        </a:rPr>
                        <a:t>()</a:t>
                      </a:r>
                      <a:r>
                        <a:rPr lang="en-US" sz="2400" b="1" i="0" dirty="0" smtClean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-&gt;</a:t>
                      </a:r>
                      <a:r>
                        <a:rPr lang="en-US" sz="2400" b="1" i="0" dirty="0" err="1" smtClean="0">
                          <a:latin typeface="Consolas" panose="020B0609020204030204" pitchFamily="49" charset="0"/>
                        </a:rPr>
                        <a:t>setContextProperty</a:t>
                      </a:r>
                      <a:r>
                        <a:rPr lang="en-US" sz="2400" b="1" i="0" dirty="0" smtClean="0">
                          <a:latin typeface="Consolas" panose="020B0609020204030204" pitchFamily="49" charset="0"/>
                        </a:rPr>
                        <a:t> (</a:t>
                      </a:r>
                      <a:r>
                        <a:rPr lang="en-US" sz="2400" b="1" i="0" dirty="0" smtClean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</a:t>
                      </a:r>
                      <a:r>
                        <a:rPr lang="en-US" sz="2400" b="1" i="0" dirty="0" err="1" smtClean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myGlobalObject</a:t>
                      </a:r>
                      <a:r>
                        <a:rPr lang="en-US" sz="2400" b="1" i="0" dirty="0" smtClean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</a:t>
                      </a:r>
                      <a:r>
                        <a:rPr lang="en-US" sz="2400" b="1" i="0" dirty="0" smtClean="0">
                          <a:latin typeface="Consolas" panose="020B0609020204030204" pitchFamily="49" charset="0"/>
                        </a:rPr>
                        <a:t>, &amp;</a:t>
                      </a:r>
                      <a:r>
                        <a:rPr lang="en-US" sz="2400" b="1" i="0" baseline="0" dirty="0" err="1" smtClean="0">
                          <a:latin typeface="Consolas" panose="020B0609020204030204" pitchFamily="49" charset="0"/>
                        </a:rPr>
                        <a:t>myObject</a:t>
                      </a:r>
                      <a:r>
                        <a:rPr lang="en-US" sz="2400" b="1" i="0" dirty="0" smtClean="0">
                          <a:latin typeface="Consolas" panose="020B0609020204030204" pitchFamily="49" charset="0"/>
                        </a:rPr>
                        <a:t>);</a:t>
                      </a:r>
                      <a:endParaRPr lang="en-US" sz="2400" b="1" i="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i="0" dirty="0" err="1" smtClean="0">
                          <a:latin typeface="Consolas" panose="020B0609020204030204" pitchFamily="49" charset="0"/>
                        </a:rPr>
                        <a:t>qmlRegisterType</a:t>
                      </a:r>
                      <a:r>
                        <a:rPr lang="en-US" sz="2400" b="1" i="0" dirty="0" smtClean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sz="2400" b="1" i="0" dirty="0" err="1" smtClean="0">
                          <a:latin typeface="Consolas" panose="020B0609020204030204" pitchFamily="49" charset="0"/>
                        </a:rPr>
                        <a:t>ClassName</a:t>
                      </a:r>
                      <a:r>
                        <a:rPr lang="en-US" sz="2400" b="1" i="0" dirty="0" smtClean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&gt; </a:t>
                      </a:r>
                      <a:r>
                        <a:rPr lang="en-US" sz="2400" b="1" i="0" dirty="0" smtClean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2400" b="1" i="0" dirty="0" smtClean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</a:t>
                      </a:r>
                      <a:r>
                        <a:rPr lang="en-US" sz="2400" b="1" i="0" dirty="0" err="1" smtClean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com.yourcompany.xyz</a:t>
                      </a:r>
                      <a:r>
                        <a:rPr lang="en-US" sz="2400" b="1" i="0" dirty="0" smtClean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</a:t>
                      </a:r>
                      <a:r>
                        <a:rPr lang="en-US" sz="2400" b="1" i="0" dirty="0" smtClean="0"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2400" b="1" i="0" dirty="0" smtClean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  <a:r>
                        <a:rPr lang="en-US" sz="2400" b="1" i="0" dirty="0" smtClean="0"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2400" b="1" i="0" dirty="0" smtClean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</a:t>
                      </a:r>
                      <a:r>
                        <a:rPr lang="en-US" sz="2400" b="1" i="0" dirty="0" smtClean="0">
                          <a:latin typeface="Consolas" panose="020B0609020204030204" pitchFamily="49" charset="0"/>
                        </a:rPr>
                        <a:t>,</a:t>
                      </a:r>
                      <a:r>
                        <a:rPr lang="en-US" sz="2400" b="1" i="0" dirty="0" smtClean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“&lt;</a:t>
                      </a:r>
                      <a:r>
                        <a:rPr lang="en-US" sz="2400" b="1" i="0" dirty="0" err="1" smtClean="0">
                          <a:latin typeface="Consolas" panose="020B0609020204030204" pitchFamily="49" charset="0"/>
                        </a:rPr>
                        <a:t>ComponentName</a:t>
                      </a:r>
                      <a:r>
                        <a:rPr lang="en-US" sz="2400" b="1" i="0" dirty="0" smtClean="0"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sz="2400" b="1" i="0" dirty="0" smtClean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</a:t>
                      </a:r>
                      <a:r>
                        <a:rPr lang="en-US" sz="2400" b="1" i="0" dirty="0" smtClean="0"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n-US" sz="2400" b="1" i="0" dirty="0" smtClean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5401564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072219" y="2270760"/>
            <a:ext cx="178101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There are 2 methods to expose a C++ class with Signals and Slots to QML: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099011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1256</TotalTime>
  <Words>541</Words>
  <Application>Microsoft Office PowerPoint</Application>
  <PresentationFormat>Custom</PresentationFormat>
  <Paragraphs>144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Arial</vt:lpstr>
      <vt:lpstr>Avenir Next</vt:lpstr>
      <vt:lpstr>Avenir Next Ultra Light</vt:lpstr>
      <vt:lpstr>Calibri</vt:lpstr>
      <vt:lpstr>Consolas</vt:lpstr>
      <vt:lpstr>Open Sans</vt:lpstr>
      <vt:lpstr>Segoe UI Semibold</vt:lpstr>
      <vt:lpstr>Segoe UI Semilight</vt:lpstr>
      <vt:lpstr>Times New Roman</vt:lpstr>
      <vt:lpstr>Office Theme</vt:lpstr>
      <vt:lpstr>PowerPoint Presentation</vt:lpstr>
      <vt:lpstr>Contents</vt:lpstr>
      <vt:lpstr>Overview</vt:lpstr>
      <vt:lpstr>Overview</vt:lpstr>
      <vt:lpstr>Structure</vt:lpstr>
      <vt:lpstr>QML</vt:lpstr>
      <vt:lpstr>QML</vt:lpstr>
      <vt:lpstr>C++</vt:lpstr>
      <vt:lpstr>C++</vt:lpstr>
      <vt:lpstr>C++</vt:lpstr>
      <vt:lpstr>D-Bus</vt:lpstr>
      <vt:lpstr>D-Bus</vt:lpstr>
      <vt:lpstr>Design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HVNbrochure_Aug26</dc:title>
  <dc:creator>Brian_ManhNV</dc:creator>
  <cp:lastModifiedBy>Brian_ManhNV</cp:lastModifiedBy>
  <cp:revision>34</cp:revision>
  <cp:lastPrinted>2020-08-26T09:34:52Z</cp:lastPrinted>
  <dcterms:created xsi:type="dcterms:W3CDTF">2020-08-26T07:50:54Z</dcterms:created>
  <dcterms:modified xsi:type="dcterms:W3CDTF">2022-07-28T05:10:09Z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2020-08-26T00:00:00Z</vt:filetime>
  </property>
  <property fmtid="{D5CDD505-2E9C-101B-9397-08002B2CF9AE}" pid="3" name="Creator">
    <vt:lpwstr>Adobe Illustrator 24.2 (Macintosh)</vt:lpwstr>
  </property>
  <property fmtid="{D5CDD505-2E9C-101B-9397-08002B2CF9AE}" pid="4" name="LastSaved">
    <vt:filetime>2020-08-26T00:00:00Z</vt:filetime>
  </property>
</Properties>
</file>