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5"/>
  </p:notesMasterIdLst>
  <p:sldIdLst>
    <p:sldId id="256" r:id="rId2"/>
    <p:sldId id="258" r:id="rId3"/>
    <p:sldId id="259" r:id="rId4"/>
    <p:sldId id="260" r:id="rId5"/>
    <p:sldId id="290" r:id="rId6"/>
    <p:sldId id="291" r:id="rId7"/>
    <p:sldId id="292" r:id="rId8"/>
    <p:sldId id="293" r:id="rId9"/>
    <p:sldId id="294" r:id="rId10"/>
    <p:sldId id="295" r:id="rId11"/>
    <p:sldId id="296" r:id="rId12"/>
    <p:sldId id="263" r:id="rId13"/>
    <p:sldId id="297" r:id="rId14"/>
    <p:sldId id="267" r:id="rId15"/>
    <p:sldId id="298" r:id="rId16"/>
    <p:sldId id="301" r:id="rId17"/>
    <p:sldId id="299" r:id="rId18"/>
    <p:sldId id="306" r:id="rId19"/>
    <p:sldId id="300" r:id="rId20"/>
    <p:sldId id="303" r:id="rId21"/>
    <p:sldId id="305" r:id="rId22"/>
    <p:sldId id="307" r:id="rId23"/>
    <p:sldId id="268" r:id="rId24"/>
  </p:sldIdLst>
  <p:sldSz cx="9144000" cy="5143500" type="screen16x9"/>
  <p:notesSz cx="6858000" cy="9144000"/>
  <p:embeddedFontLst>
    <p:embeddedFont>
      <p:font typeface="Bebas Neue" panose="020B0604020202020204" charset="0"/>
      <p:regular r:id="rId26"/>
    </p:embeddedFont>
    <p:embeddedFont>
      <p:font typeface="Cabin" panose="020B0604020202020204" charset="0"/>
      <p:regular r:id="rId27"/>
      <p:bold r:id="rId28"/>
      <p:italic r:id="rId29"/>
      <p:boldItalic r:id="rId30"/>
    </p:embeddedFont>
    <p:embeddedFont>
      <p:font typeface="Days One"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D36357-CBCC-4530-B352-320DDA15B688}">
  <a:tblStyle styleId="{8FD36357-CBCC-4530-B352-320DDA15B6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extLst>
      <p:ext uri="{BB962C8B-B14F-4D97-AF65-F5344CB8AC3E}">
        <p14:creationId xmlns:p14="http://schemas.microsoft.com/office/powerpoint/2010/main" val="4100191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780255391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780255391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871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178067381a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78067381a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err="1">
                <a:solidFill>
                  <a:srgbClr val="000000"/>
                </a:solidFill>
                <a:effectLst/>
                <a:latin typeface="Arial"/>
                <a:ea typeface="Arial"/>
                <a:cs typeface="Arial"/>
                <a:sym typeface="Arial"/>
              </a:rPr>
              <a:t>Đây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là</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một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cơ</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hội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học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hỏi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và</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sau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khi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hoàn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thành</a:t>
            </a:r>
            <a:r>
              <a:rPr lang="en-US" sz="1100" b="0" i="0" u="none" strike="noStrike" cap="none" dirty="0">
                <a:solidFill>
                  <a:srgbClr val="000000"/>
                </a:solidFill>
                <a:effectLst/>
                <a:latin typeface="Arial"/>
                <a:ea typeface="Arial"/>
                <a:cs typeface="Arial"/>
                <a:sym typeface="Arial"/>
              </a:rPr>
              <a:t> website </a:t>
            </a:r>
            <a:r>
              <a:rPr lang="en-US" sz="1100" b="0" i="0" u="none" strike="noStrike" cap="none" dirty="0" err="1">
                <a:solidFill>
                  <a:srgbClr val="000000"/>
                </a:solidFill>
                <a:effectLst/>
                <a:latin typeface="Arial"/>
                <a:ea typeface="Arial"/>
                <a:cs typeface="Arial"/>
                <a:sym typeface="Arial"/>
              </a:rPr>
              <a:t>có</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tự</a:t>
            </a:r>
            <a:r>
              <a:rPr lang="en-US" sz="1100" b="0" i="0" u="none" strike="noStrike" cap="none" dirty="0">
                <a:solidFill>
                  <a:srgbClr val="000000"/>
                </a:solidFill>
                <a:effectLst/>
                <a:latin typeface="Arial"/>
                <a:ea typeface="Arial"/>
                <a:cs typeface="Arial"/>
                <a:sym typeface="Arial"/>
              </a:rPr>
              <a:t> tin </a:t>
            </a:r>
            <a:r>
              <a:rPr lang="en-US" sz="1100" b="0" i="0" u="none" strike="noStrike" cap="none" dirty="0" err="1">
                <a:solidFill>
                  <a:srgbClr val="000000"/>
                </a:solidFill>
                <a:effectLst/>
                <a:latin typeface="Arial"/>
                <a:ea typeface="Arial"/>
                <a:cs typeface="Arial"/>
                <a:sym typeface="Arial"/>
              </a:rPr>
              <a:t>sử</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dụng</a:t>
            </a:r>
            <a:r>
              <a:rPr lang="en-US" sz="1100" b="0" i="0" u="none" strike="noStrike" cap="none" dirty="0">
                <a:solidFill>
                  <a:srgbClr val="000000"/>
                </a:solidFill>
                <a:effectLst/>
                <a:latin typeface="Arial"/>
                <a:ea typeface="Arial"/>
                <a:cs typeface="Arial"/>
                <a:sym typeface="Arial"/>
              </a:rPr>
              <a:t> spring boot </a:t>
            </a:r>
            <a:r>
              <a:rPr lang="en-US" sz="1100" b="0" i="0" u="none" strike="noStrike" cap="none" dirty="0" err="1">
                <a:solidFill>
                  <a:srgbClr val="000000"/>
                </a:solidFill>
                <a:effectLst/>
                <a:latin typeface="Arial"/>
                <a:ea typeface="Arial"/>
                <a:cs typeface="Arial"/>
                <a:sym typeface="Arial"/>
              </a:rPr>
              <a:t>cũng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như</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reactjs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cho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dự</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án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khác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xây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dựng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hệ</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thống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trang</a:t>
            </a:r>
            <a:r>
              <a:rPr lang="en-US" sz="1100" b="0" i="0" u="none" strike="noStrike" cap="none" dirty="0">
                <a:solidFill>
                  <a:srgbClr val="000000"/>
                </a:solidFill>
                <a:effectLst/>
                <a:latin typeface="Arial"/>
                <a:ea typeface="Arial"/>
                <a:cs typeface="Arial"/>
                <a:sym typeface="Arial"/>
              </a:rPr>
              <a:t> web </a:t>
            </a:r>
            <a:r>
              <a:rPr lang="en-US" sz="1100" b="0" i="0" u="none" strike="noStrike" cap="none" dirty="0" err="1">
                <a:solidFill>
                  <a:srgbClr val="000000"/>
                </a:solidFill>
                <a:effectLst/>
                <a:latin typeface="Arial"/>
                <a:ea typeface="Arial"/>
                <a:cs typeface="Arial"/>
                <a:sym typeface="Arial"/>
              </a:rPr>
              <a:t>có</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tính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ổn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định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và</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dễ</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dàng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bảo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trì</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hơn</a:t>
            </a:r>
            <a:r>
              <a:rPr lang="en-US"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780255391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780255391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54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8258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265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874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787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542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7802553918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780255391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759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78067381a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78067381a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373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780255391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780255391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16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78067381a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78067381a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780255391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780255391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extLst>
      <p:ext uri="{BB962C8B-B14F-4D97-AF65-F5344CB8AC3E}">
        <p14:creationId xmlns:p14="http://schemas.microsoft.com/office/powerpoint/2010/main" val="3305256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extLst>
      <p:ext uri="{BB962C8B-B14F-4D97-AF65-F5344CB8AC3E}">
        <p14:creationId xmlns:p14="http://schemas.microsoft.com/office/powerpoint/2010/main" val="1252473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7802553918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7802553918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673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extLst>
      <p:ext uri="{BB962C8B-B14F-4D97-AF65-F5344CB8AC3E}">
        <p14:creationId xmlns:p14="http://schemas.microsoft.com/office/powerpoint/2010/main" val="828796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78067381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7806738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thì</a:t>
            </a:r>
            <a:r>
              <a:rPr lang="en-US" dirty="0"/>
              <a:t> </a:t>
            </a:r>
            <a:r>
              <a:rPr lang="en-US" dirty="0" err="1"/>
              <a:t>hãy</a:t>
            </a:r>
            <a:r>
              <a:rPr lang="en-US" dirty="0"/>
              <a:t> </a:t>
            </a:r>
            <a:r>
              <a:rPr lang="en-US" dirty="0" err="1"/>
              <a:t>nói</a:t>
            </a:r>
            <a:r>
              <a:rPr lang="en-US" dirty="0"/>
              <a:t> qua Spring</a:t>
            </a:r>
            <a:endParaRPr dirty="0"/>
          </a:p>
        </p:txBody>
      </p:sp>
    </p:spTree>
    <p:extLst>
      <p:ext uri="{BB962C8B-B14F-4D97-AF65-F5344CB8AC3E}">
        <p14:creationId xmlns:p14="http://schemas.microsoft.com/office/powerpoint/2010/main" val="393822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9200" y="-45900"/>
            <a:ext cx="9334475" cy="5235300"/>
            <a:chOff x="-89200" y="-45900"/>
            <a:chExt cx="9334475" cy="5235300"/>
          </a:xfrm>
        </p:grpSpPr>
        <p:grpSp>
          <p:nvGrpSpPr>
            <p:cNvPr id="10" name="Google Shape;10;p2"/>
            <p:cNvGrpSpPr/>
            <p:nvPr/>
          </p:nvGrpSpPr>
          <p:grpSpPr>
            <a:xfrm>
              <a:off x="477625" y="-45900"/>
              <a:ext cx="8767650" cy="5235300"/>
              <a:chOff x="477625" y="-45900"/>
              <a:chExt cx="8767650" cy="5235300"/>
            </a:xfrm>
          </p:grpSpPr>
          <p:sp>
            <p:nvSpPr>
              <p:cNvPr id="11" name="Google Shape;11;p2"/>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89200" y="498000"/>
              <a:ext cx="9322500" cy="4553625"/>
              <a:chOff x="-89200" y="498000"/>
              <a:chExt cx="9322500" cy="4553625"/>
            </a:xfrm>
          </p:grpSpPr>
          <p:sp>
            <p:nvSpPr>
              <p:cNvPr id="31" name="Google Shape;31;p2"/>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41;p2"/>
          <p:cNvSpPr txBox="1">
            <a:spLocks noGrp="1"/>
          </p:cNvSpPr>
          <p:nvPr>
            <p:ph type="ctrTitle"/>
          </p:nvPr>
        </p:nvSpPr>
        <p:spPr>
          <a:xfrm>
            <a:off x="1417050" y="1410450"/>
            <a:ext cx="6309900" cy="16716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000">
                <a:latin typeface="Days One"/>
                <a:ea typeface="Days One"/>
                <a:cs typeface="Days One"/>
                <a:sym typeface="Days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2" name="Google Shape;42;p2"/>
          <p:cNvSpPr txBox="1">
            <a:spLocks noGrp="1"/>
          </p:cNvSpPr>
          <p:nvPr>
            <p:ph type="subTitle" idx="1"/>
          </p:nvPr>
        </p:nvSpPr>
        <p:spPr>
          <a:xfrm>
            <a:off x="2392500" y="3718425"/>
            <a:ext cx="4359000" cy="4095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600">
                <a:latin typeface="Cabin"/>
                <a:ea typeface="Cabin"/>
                <a:cs typeface="Cabin"/>
                <a:sym typeface="Cabi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3" name="Google Shape;43;p2"/>
          <p:cNvSpPr txBox="1">
            <a:spLocks noGrp="1"/>
          </p:cNvSpPr>
          <p:nvPr>
            <p:ph type="sldNum" idx="12"/>
          </p:nvPr>
        </p:nvSpPr>
        <p:spPr>
          <a:xfrm>
            <a:off x="715109" y="4669856"/>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533"/>
        <p:cNvGrpSpPr/>
        <p:nvPr/>
      </p:nvGrpSpPr>
      <p:grpSpPr>
        <a:xfrm>
          <a:off x="0" y="0"/>
          <a:ext cx="0" cy="0"/>
          <a:chOff x="0" y="0"/>
          <a:chExt cx="0" cy="0"/>
        </a:xfrm>
      </p:grpSpPr>
      <p:grpSp>
        <p:nvGrpSpPr>
          <p:cNvPr id="534" name="Google Shape;534;p17"/>
          <p:cNvGrpSpPr/>
          <p:nvPr/>
        </p:nvGrpSpPr>
        <p:grpSpPr>
          <a:xfrm>
            <a:off x="-89200" y="-45900"/>
            <a:ext cx="9334475" cy="5235300"/>
            <a:chOff x="-89200" y="-45900"/>
            <a:chExt cx="9334475" cy="5235300"/>
          </a:xfrm>
        </p:grpSpPr>
        <p:grpSp>
          <p:nvGrpSpPr>
            <p:cNvPr id="535" name="Google Shape;535;p17"/>
            <p:cNvGrpSpPr/>
            <p:nvPr/>
          </p:nvGrpSpPr>
          <p:grpSpPr>
            <a:xfrm>
              <a:off x="477625" y="-45900"/>
              <a:ext cx="8767650" cy="5235300"/>
              <a:chOff x="477625" y="-45900"/>
              <a:chExt cx="8767650" cy="5235300"/>
            </a:xfrm>
          </p:grpSpPr>
          <p:sp>
            <p:nvSpPr>
              <p:cNvPr id="536" name="Google Shape;536;p17"/>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7"/>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7"/>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7"/>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7"/>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7"/>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7"/>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7"/>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7"/>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7"/>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7"/>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7"/>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7"/>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7"/>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7"/>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7"/>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7"/>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7"/>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17"/>
            <p:cNvGrpSpPr/>
            <p:nvPr/>
          </p:nvGrpSpPr>
          <p:grpSpPr>
            <a:xfrm>
              <a:off x="-89200" y="498000"/>
              <a:ext cx="9322500" cy="4553625"/>
              <a:chOff x="-89200" y="498000"/>
              <a:chExt cx="9322500" cy="4553625"/>
            </a:xfrm>
          </p:grpSpPr>
          <p:sp>
            <p:nvSpPr>
              <p:cNvPr id="556" name="Google Shape;556;p17"/>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7"/>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7"/>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7"/>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7"/>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7"/>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7"/>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7"/>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7"/>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7"/>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6" name="Google Shape;566;p17"/>
          <p:cNvSpPr txBox="1">
            <a:spLocks noGrp="1"/>
          </p:cNvSpPr>
          <p:nvPr>
            <p:ph type="ctrTitle"/>
          </p:nvPr>
        </p:nvSpPr>
        <p:spPr>
          <a:xfrm>
            <a:off x="715100" y="1179375"/>
            <a:ext cx="3534900" cy="9978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7" name="Google Shape;567;p17"/>
          <p:cNvSpPr txBox="1">
            <a:spLocks noGrp="1"/>
          </p:cNvSpPr>
          <p:nvPr>
            <p:ph type="subTitle" idx="1"/>
          </p:nvPr>
        </p:nvSpPr>
        <p:spPr>
          <a:xfrm>
            <a:off x="715100" y="3116480"/>
            <a:ext cx="3534900" cy="950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68" name="Google Shape;568;p17"/>
          <p:cNvSpPr txBox="1">
            <a:spLocks noGrp="1"/>
          </p:cNvSpPr>
          <p:nvPr>
            <p:ph type="sldNum" idx="12"/>
          </p:nvPr>
        </p:nvSpPr>
        <p:spPr>
          <a:xfrm>
            <a:off x="7151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
        <p:nvSpPr>
          <p:cNvPr id="569" name="Google Shape;569;p17"/>
          <p:cNvSpPr txBox="1"/>
          <p:nvPr/>
        </p:nvSpPr>
        <p:spPr>
          <a:xfrm>
            <a:off x="5410000" y="2894921"/>
            <a:ext cx="3018900" cy="685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Clr>
                <a:schemeClr val="dk1"/>
              </a:buClr>
              <a:buSzPts val="1100"/>
              <a:buFont typeface="Arial"/>
              <a:buNone/>
            </a:pPr>
            <a:r>
              <a:rPr lang="en" sz="1100">
                <a:solidFill>
                  <a:schemeClr val="dk1"/>
                </a:solidFill>
                <a:latin typeface="Cabin"/>
                <a:ea typeface="Cabin"/>
                <a:cs typeface="Cabin"/>
                <a:sym typeface="Cabin"/>
              </a:rPr>
              <a:t>CREDITS: This presentation template was created by </a:t>
            </a:r>
            <a:r>
              <a:rPr lang="en" sz="1100" b="1">
                <a:solidFill>
                  <a:schemeClr val="dk1"/>
                </a:solidFill>
                <a:uFill>
                  <a:noFill/>
                </a:uFill>
                <a:latin typeface="Cabin"/>
                <a:ea typeface="Cabin"/>
                <a:cs typeface="Cabin"/>
                <a:sym typeface="Cabin"/>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100">
                <a:solidFill>
                  <a:schemeClr val="dk1"/>
                </a:solidFill>
                <a:latin typeface="Cabin"/>
                <a:ea typeface="Cabin"/>
                <a:cs typeface="Cabin"/>
                <a:sym typeface="Cabin"/>
              </a:rPr>
              <a:t>, and includes icons by </a:t>
            </a:r>
            <a:r>
              <a:rPr lang="en" sz="1100" b="1">
                <a:solidFill>
                  <a:schemeClr val="dk1"/>
                </a:solidFill>
                <a:uFill>
                  <a:noFill/>
                </a:uFill>
                <a:latin typeface="Cabin"/>
                <a:ea typeface="Cabin"/>
                <a:cs typeface="Cabin"/>
                <a:sym typeface="Cabin"/>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100">
                <a:solidFill>
                  <a:schemeClr val="dk1"/>
                </a:solidFill>
                <a:latin typeface="Cabin"/>
                <a:ea typeface="Cabin"/>
                <a:cs typeface="Cabin"/>
                <a:sym typeface="Cabin"/>
              </a:rPr>
              <a:t>, infographics &amp; images by</a:t>
            </a:r>
            <a:r>
              <a:rPr lang="en" sz="1100" b="1">
                <a:solidFill>
                  <a:schemeClr val="dk1"/>
                </a:solidFill>
                <a:latin typeface="Cabin"/>
                <a:ea typeface="Cabin"/>
                <a:cs typeface="Cabin"/>
                <a:sym typeface="Cabin"/>
              </a:rPr>
              <a:t> </a:t>
            </a:r>
            <a:r>
              <a:rPr lang="en" sz="1100" b="1">
                <a:solidFill>
                  <a:schemeClr val="dk1"/>
                </a:solidFill>
                <a:uFill>
                  <a:noFill/>
                </a:uFill>
                <a:latin typeface="Cabin"/>
                <a:ea typeface="Cabin"/>
                <a:cs typeface="Cabin"/>
                <a:sym typeface="Cabin"/>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100" b="1">
              <a:solidFill>
                <a:schemeClr val="dk1"/>
              </a:solidFill>
              <a:latin typeface="Cabin"/>
              <a:ea typeface="Cabin"/>
              <a:cs typeface="Cabin"/>
              <a:sym typeface="Cabi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70"/>
        <p:cNvGrpSpPr/>
        <p:nvPr/>
      </p:nvGrpSpPr>
      <p:grpSpPr>
        <a:xfrm>
          <a:off x="0" y="0"/>
          <a:ext cx="0" cy="0"/>
          <a:chOff x="0" y="0"/>
          <a:chExt cx="0" cy="0"/>
        </a:xfrm>
      </p:grpSpPr>
      <p:grpSp>
        <p:nvGrpSpPr>
          <p:cNvPr id="571" name="Google Shape;571;p18"/>
          <p:cNvGrpSpPr/>
          <p:nvPr/>
        </p:nvGrpSpPr>
        <p:grpSpPr>
          <a:xfrm>
            <a:off x="-89200" y="-45900"/>
            <a:ext cx="9334475" cy="5235300"/>
            <a:chOff x="-89200" y="-45900"/>
            <a:chExt cx="9334475" cy="5235300"/>
          </a:xfrm>
        </p:grpSpPr>
        <p:grpSp>
          <p:nvGrpSpPr>
            <p:cNvPr id="572" name="Google Shape;572;p18"/>
            <p:cNvGrpSpPr/>
            <p:nvPr/>
          </p:nvGrpSpPr>
          <p:grpSpPr>
            <a:xfrm>
              <a:off x="477625" y="-45900"/>
              <a:ext cx="8767650" cy="5235300"/>
              <a:chOff x="477625" y="-45900"/>
              <a:chExt cx="8767650" cy="5235300"/>
            </a:xfrm>
          </p:grpSpPr>
          <p:sp>
            <p:nvSpPr>
              <p:cNvPr id="573" name="Google Shape;573;p18"/>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8"/>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8"/>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8"/>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8"/>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8"/>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8"/>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8"/>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8"/>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8"/>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8"/>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8"/>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8"/>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8"/>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8"/>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8"/>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8"/>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8"/>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8"/>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8"/>
            <p:cNvGrpSpPr/>
            <p:nvPr/>
          </p:nvGrpSpPr>
          <p:grpSpPr>
            <a:xfrm>
              <a:off x="-89200" y="498000"/>
              <a:ext cx="9322500" cy="4553625"/>
              <a:chOff x="-89200" y="498000"/>
              <a:chExt cx="9322500" cy="4553625"/>
            </a:xfrm>
          </p:grpSpPr>
          <p:sp>
            <p:nvSpPr>
              <p:cNvPr id="593" name="Google Shape;593;p18"/>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8"/>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8"/>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8"/>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8"/>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8"/>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8"/>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8"/>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8"/>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8"/>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03" name="Google Shape;603;p18"/>
          <p:cNvCxnSpPr/>
          <p:nvPr/>
        </p:nvCxnSpPr>
        <p:spPr>
          <a:xfrm>
            <a:off x="725600" y="535010"/>
            <a:ext cx="7704000" cy="0"/>
          </a:xfrm>
          <a:prstGeom prst="straightConnector1">
            <a:avLst/>
          </a:prstGeom>
          <a:noFill/>
          <a:ln w="9525" cap="flat" cmpd="sng">
            <a:solidFill>
              <a:schemeClr val="dk1"/>
            </a:solidFill>
            <a:prstDash val="solid"/>
            <a:round/>
            <a:headEnd type="none" w="med" len="med"/>
            <a:tailEnd type="none" w="med" len="med"/>
          </a:ln>
        </p:spPr>
      </p:cxnSp>
      <p:sp>
        <p:nvSpPr>
          <p:cNvPr id="604" name="Google Shape;604;p18"/>
          <p:cNvSpPr txBox="1">
            <a:spLocks noGrp="1"/>
          </p:cNvSpPr>
          <p:nvPr>
            <p:ph type="sldNum" idx="12"/>
          </p:nvPr>
        </p:nvSpPr>
        <p:spPr>
          <a:xfrm>
            <a:off x="7151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grpSp>
        <p:nvGrpSpPr>
          <p:cNvPr id="45" name="Google Shape;45;p3"/>
          <p:cNvGrpSpPr/>
          <p:nvPr/>
        </p:nvGrpSpPr>
        <p:grpSpPr>
          <a:xfrm>
            <a:off x="-89200" y="-45900"/>
            <a:ext cx="9334475" cy="5235300"/>
            <a:chOff x="-89200" y="-45900"/>
            <a:chExt cx="9334475" cy="5235300"/>
          </a:xfrm>
        </p:grpSpPr>
        <p:grpSp>
          <p:nvGrpSpPr>
            <p:cNvPr id="46" name="Google Shape;46;p3"/>
            <p:cNvGrpSpPr/>
            <p:nvPr/>
          </p:nvGrpSpPr>
          <p:grpSpPr>
            <a:xfrm>
              <a:off x="477625" y="-45900"/>
              <a:ext cx="8767650" cy="5235300"/>
              <a:chOff x="477625" y="-45900"/>
              <a:chExt cx="8767650" cy="5235300"/>
            </a:xfrm>
          </p:grpSpPr>
          <p:sp>
            <p:nvSpPr>
              <p:cNvPr id="47" name="Google Shape;47;p3"/>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3"/>
            <p:cNvGrpSpPr/>
            <p:nvPr/>
          </p:nvGrpSpPr>
          <p:grpSpPr>
            <a:xfrm>
              <a:off x="-89200" y="498000"/>
              <a:ext cx="9322500" cy="4553625"/>
              <a:chOff x="-89200" y="498000"/>
              <a:chExt cx="9322500" cy="4553625"/>
            </a:xfrm>
          </p:grpSpPr>
          <p:sp>
            <p:nvSpPr>
              <p:cNvPr id="67" name="Google Shape;67;p3"/>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 name="Google Shape;77;p3"/>
          <p:cNvSpPr txBox="1">
            <a:spLocks noGrp="1"/>
          </p:cNvSpPr>
          <p:nvPr>
            <p:ph type="title"/>
          </p:nvPr>
        </p:nvSpPr>
        <p:spPr>
          <a:xfrm>
            <a:off x="3976550" y="1705238"/>
            <a:ext cx="3798600" cy="1533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8" name="Google Shape;78;p3"/>
          <p:cNvSpPr txBox="1">
            <a:spLocks noGrp="1"/>
          </p:cNvSpPr>
          <p:nvPr>
            <p:ph type="title" idx="2" hasCustomPrompt="1"/>
          </p:nvPr>
        </p:nvSpPr>
        <p:spPr>
          <a:xfrm>
            <a:off x="1567400" y="1454925"/>
            <a:ext cx="1528800" cy="133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9" name="Google Shape;79;p3"/>
          <p:cNvSpPr txBox="1">
            <a:spLocks noGrp="1"/>
          </p:cNvSpPr>
          <p:nvPr>
            <p:ph type="subTitle" idx="1"/>
          </p:nvPr>
        </p:nvSpPr>
        <p:spPr>
          <a:xfrm>
            <a:off x="3976550" y="3932550"/>
            <a:ext cx="4167600" cy="459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6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80" name="Google Shape;80;p3"/>
          <p:cNvSpPr txBox="1">
            <a:spLocks noGrp="1"/>
          </p:cNvSpPr>
          <p:nvPr>
            <p:ph type="sldNum" idx="12"/>
          </p:nvPr>
        </p:nvSpPr>
        <p:spPr>
          <a:xfrm>
            <a:off x="725609" y="46660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grpSp>
        <p:nvGrpSpPr>
          <p:cNvPr id="191" name="Google Shape;191;p6"/>
          <p:cNvGrpSpPr/>
          <p:nvPr/>
        </p:nvGrpSpPr>
        <p:grpSpPr>
          <a:xfrm>
            <a:off x="-89200" y="-45900"/>
            <a:ext cx="9334475" cy="5235300"/>
            <a:chOff x="-89200" y="-45900"/>
            <a:chExt cx="9334475" cy="5235300"/>
          </a:xfrm>
        </p:grpSpPr>
        <p:grpSp>
          <p:nvGrpSpPr>
            <p:cNvPr id="192" name="Google Shape;192;p6"/>
            <p:cNvGrpSpPr/>
            <p:nvPr/>
          </p:nvGrpSpPr>
          <p:grpSpPr>
            <a:xfrm>
              <a:off x="477625" y="-45900"/>
              <a:ext cx="8767650" cy="5235300"/>
              <a:chOff x="477625" y="-45900"/>
              <a:chExt cx="8767650" cy="5235300"/>
            </a:xfrm>
          </p:grpSpPr>
          <p:sp>
            <p:nvSpPr>
              <p:cNvPr id="193" name="Google Shape;193;p6"/>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6"/>
            <p:cNvGrpSpPr/>
            <p:nvPr/>
          </p:nvGrpSpPr>
          <p:grpSpPr>
            <a:xfrm>
              <a:off x="-89200" y="498000"/>
              <a:ext cx="9322500" cy="4553625"/>
              <a:chOff x="-89200" y="498000"/>
              <a:chExt cx="9322500" cy="4553625"/>
            </a:xfrm>
          </p:grpSpPr>
          <p:sp>
            <p:nvSpPr>
              <p:cNvPr id="213" name="Google Shape;213;p6"/>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3" name="Google Shape;223;p6"/>
          <p:cNvSpPr txBox="1">
            <a:spLocks noGrp="1"/>
          </p:cNvSpPr>
          <p:nvPr>
            <p:ph type="sldNum" idx="12"/>
          </p:nvPr>
        </p:nvSpPr>
        <p:spPr>
          <a:xfrm>
            <a:off x="720009" y="4703626"/>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
        <p:nvSpPr>
          <p:cNvPr id="224" name="Google Shape;224;p6"/>
          <p:cNvSpPr txBox="1">
            <a:spLocks noGrp="1"/>
          </p:cNvSpPr>
          <p:nvPr>
            <p:ph type="title"/>
          </p:nvPr>
        </p:nvSpPr>
        <p:spPr>
          <a:xfrm>
            <a:off x="720000" y="54864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225" name="Google Shape;225;p6"/>
          <p:cNvCxnSpPr/>
          <p:nvPr/>
        </p:nvCxnSpPr>
        <p:spPr>
          <a:xfrm>
            <a:off x="725600" y="535010"/>
            <a:ext cx="7704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6"/>
        <p:cNvGrpSpPr/>
        <p:nvPr/>
      </p:nvGrpSpPr>
      <p:grpSpPr>
        <a:xfrm>
          <a:off x="0" y="0"/>
          <a:ext cx="0" cy="0"/>
          <a:chOff x="0" y="0"/>
          <a:chExt cx="0" cy="0"/>
        </a:xfrm>
      </p:grpSpPr>
      <p:grpSp>
        <p:nvGrpSpPr>
          <p:cNvPr id="227" name="Google Shape;227;p7"/>
          <p:cNvGrpSpPr/>
          <p:nvPr/>
        </p:nvGrpSpPr>
        <p:grpSpPr>
          <a:xfrm>
            <a:off x="-89200" y="-45900"/>
            <a:ext cx="9334475" cy="5235300"/>
            <a:chOff x="-89200" y="-45900"/>
            <a:chExt cx="9334475" cy="5235300"/>
          </a:xfrm>
        </p:grpSpPr>
        <p:grpSp>
          <p:nvGrpSpPr>
            <p:cNvPr id="228" name="Google Shape;228;p7"/>
            <p:cNvGrpSpPr/>
            <p:nvPr/>
          </p:nvGrpSpPr>
          <p:grpSpPr>
            <a:xfrm>
              <a:off x="477625" y="-45900"/>
              <a:ext cx="8767650" cy="5235300"/>
              <a:chOff x="477625" y="-45900"/>
              <a:chExt cx="8767650" cy="5235300"/>
            </a:xfrm>
          </p:grpSpPr>
          <p:sp>
            <p:nvSpPr>
              <p:cNvPr id="229" name="Google Shape;229;p7"/>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7"/>
            <p:cNvGrpSpPr/>
            <p:nvPr/>
          </p:nvGrpSpPr>
          <p:grpSpPr>
            <a:xfrm>
              <a:off x="-89200" y="498000"/>
              <a:ext cx="9322500" cy="4553625"/>
              <a:chOff x="-89200" y="498000"/>
              <a:chExt cx="9322500" cy="4553625"/>
            </a:xfrm>
          </p:grpSpPr>
          <p:sp>
            <p:nvSpPr>
              <p:cNvPr id="249" name="Google Shape;249;p7"/>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9" name="Google Shape;259;p7"/>
          <p:cNvSpPr txBox="1">
            <a:spLocks noGrp="1"/>
          </p:cNvSpPr>
          <p:nvPr>
            <p:ph type="sldNum" idx="12"/>
          </p:nvPr>
        </p:nvSpPr>
        <p:spPr>
          <a:xfrm>
            <a:off x="7256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
        <p:nvSpPr>
          <p:cNvPr id="260" name="Google Shape;260;p7"/>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1" name="Google Shape;261;p7"/>
          <p:cNvSpPr txBox="1">
            <a:spLocks noGrp="1"/>
          </p:cNvSpPr>
          <p:nvPr>
            <p:ph type="body" idx="1"/>
          </p:nvPr>
        </p:nvSpPr>
        <p:spPr>
          <a:xfrm>
            <a:off x="1070125" y="1505638"/>
            <a:ext cx="3322200" cy="27072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a:solidFill>
                  <a:srgbClr val="434343"/>
                </a:solidFill>
              </a:defRPr>
            </a:lvl1pPr>
            <a:lvl2pPr marL="914400" lvl="1" indent="-298450" rtl="0">
              <a:lnSpc>
                <a:spcPct val="115000"/>
              </a:lnSpc>
              <a:spcBef>
                <a:spcPts val="1000"/>
              </a:spcBef>
              <a:spcAft>
                <a:spcPts val="0"/>
              </a:spcAft>
              <a:buClr>
                <a:srgbClr val="434343"/>
              </a:buClr>
              <a:buSzPts val="1100"/>
              <a:buChar char="○"/>
              <a:defRPr>
                <a:solidFill>
                  <a:srgbClr val="434343"/>
                </a:solidFill>
              </a:defRPr>
            </a:lvl2pPr>
            <a:lvl3pPr marL="1371600" lvl="2" indent="-298450" rtl="0">
              <a:lnSpc>
                <a:spcPct val="115000"/>
              </a:lnSpc>
              <a:spcBef>
                <a:spcPts val="0"/>
              </a:spcBef>
              <a:spcAft>
                <a:spcPts val="0"/>
              </a:spcAft>
              <a:buClr>
                <a:srgbClr val="434343"/>
              </a:buClr>
              <a:buSzPts val="1100"/>
              <a:buChar char="■"/>
              <a:defRPr>
                <a:solidFill>
                  <a:srgbClr val="434343"/>
                </a:solidFill>
              </a:defRPr>
            </a:lvl3pPr>
            <a:lvl4pPr marL="1828800" lvl="3" indent="-298450" rtl="0">
              <a:lnSpc>
                <a:spcPct val="115000"/>
              </a:lnSpc>
              <a:spcBef>
                <a:spcPts val="0"/>
              </a:spcBef>
              <a:spcAft>
                <a:spcPts val="0"/>
              </a:spcAft>
              <a:buClr>
                <a:srgbClr val="434343"/>
              </a:buClr>
              <a:buSzPts val="1100"/>
              <a:buChar char="●"/>
              <a:defRPr>
                <a:solidFill>
                  <a:srgbClr val="434343"/>
                </a:solidFill>
              </a:defRPr>
            </a:lvl4pPr>
            <a:lvl5pPr marL="2286000" lvl="4" indent="-298450" rtl="0">
              <a:lnSpc>
                <a:spcPct val="115000"/>
              </a:lnSpc>
              <a:spcBef>
                <a:spcPts val="0"/>
              </a:spcBef>
              <a:spcAft>
                <a:spcPts val="0"/>
              </a:spcAft>
              <a:buClr>
                <a:srgbClr val="434343"/>
              </a:buClr>
              <a:buSzPts val="1100"/>
              <a:buChar char="○"/>
              <a:defRPr>
                <a:solidFill>
                  <a:srgbClr val="434343"/>
                </a:solidFill>
              </a:defRPr>
            </a:lvl5pPr>
            <a:lvl6pPr marL="2743200" lvl="5" indent="-298450" rtl="0">
              <a:lnSpc>
                <a:spcPct val="115000"/>
              </a:lnSpc>
              <a:spcBef>
                <a:spcPts val="0"/>
              </a:spcBef>
              <a:spcAft>
                <a:spcPts val="0"/>
              </a:spcAft>
              <a:buClr>
                <a:srgbClr val="434343"/>
              </a:buClr>
              <a:buSzPts val="1100"/>
              <a:buChar char="■"/>
              <a:defRPr>
                <a:solidFill>
                  <a:srgbClr val="434343"/>
                </a:solidFill>
              </a:defRPr>
            </a:lvl6pPr>
            <a:lvl7pPr marL="3200400" lvl="6" indent="-298450" rtl="0">
              <a:lnSpc>
                <a:spcPct val="115000"/>
              </a:lnSpc>
              <a:spcBef>
                <a:spcPts val="0"/>
              </a:spcBef>
              <a:spcAft>
                <a:spcPts val="0"/>
              </a:spcAft>
              <a:buClr>
                <a:srgbClr val="434343"/>
              </a:buClr>
              <a:buSzPts val="1100"/>
              <a:buChar char="●"/>
              <a:defRPr>
                <a:solidFill>
                  <a:srgbClr val="434343"/>
                </a:solidFill>
              </a:defRPr>
            </a:lvl7pPr>
            <a:lvl8pPr marL="3657600" lvl="7" indent="-298450" rtl="0">
              <a:lnSpc>
                <a:spcPct val="115000"/>
              </a:lnSpc>
              <a:spcBef>
                <a:spcPts val="0"/>
              </a:spcBef>
              <a:spcAft>
                <a:spcPts val="0"/>
              </a:spcAft>
              <a:buClr>
                <a:srgbClr val="434343"/>
              </a:buClr>
              <a:buSzPts val="1100"/>
              <a:buChar char="○"/>
              <a:defRPr>
                <a:solidFill>
                  <a:srgbClr val="434343"/>
                </a:solidFill>
              </a:defRPr>
            </a:lvl8pPr>
            <a:lvl9pPr marL="4114800" lvl="8" indent="-298450" rtl="0">
              <a:lnSpc>
                <a:spcPct val="115000"/>
              </a:lnSpc>
              <a:spcBef>
                <a:spcPts val="0"/>
              </a:spcBef>
              <a:spcAft>
                <a:spcPts val="0"/>
              </a:spcAft>
              <a:buClr>
                <a:srgbClr val="434343"/>
              </a:buClr>
              <a:buSzPts val="1100"/>
              <a:buChar char="■"/>
              <a:defRPr>
                <a:solidFill>
                  <a:srgbClr val="434343"/>
                </a:solidFill>
              </a:defRPr>
            </a:lvl9pPr>
          </a:lstStyle>
          <a:p>
            <a:endParaRPr/>
          </a:p>
        </p:txBody>
      </p:sp>
      <p:sp>
        <p:nvSpPr>
          <p:cNvPr id="262" name="Google Shape;262;p7"/>
          <p:cNvSpPr>
            <a:spLocks noGrp="1"/>
          </p:cNvSpPr>
          <p:nvPr>
            <p:ph type="pic" idx="2"/>
          </p:nvPr>
        </p:nvSpPr>
        <p:spPr>
          <a:xfrm>
            <a:off x="5308700" y="1486750"/>
            <a:ext cx="3026100" cy="2745000"/>
          </a:xfrm>
          <a:prstGeom prst="rect">
            <a:avLst/>
          </a:prstGeom>
          <a:noFill/>
          <a:ln>
            <a:noFill/>
          </a:ln>
        </p:spPr>
      </p:sp>
      <p:cxnSp>
        <p:nvCxnSpPr>
          <p:cNvPr id="263" name="Google Shape;263;p7"/>
          <p:cNvCxnSpPr/>
          <p:nvPr/>
        </p:nvCxnSpPr>
        <p:spPr>
          <a:xfrm>
            <a:off x="725600" y="535010"/>
            <a:ext cx="7704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294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4"/>
        <p:cNvGrpSpPr/>
        <p:nvPr/>
      </p:nvGrpSpPr>
      <p:grpSpPr>
        <a:xfrm>
          <a:off x="0" y="0"/>
          <a:ext cx="0" cy="0"/>
          <a:chOff x="0" y="0"/>
          <a:chExt cx="0" cy="0"/>
        </a:xfrm>
      </p:grpSpPr>
      <p:grpSp>
        <p:nvGrpSpPr>
          <p:cNvPr id="265" name="Google Shape;265;p8"/>
          <p:cNvGrpSpPr/>
          <p:nvPr/>
        </p:nvGrpSpPr>
        <p:grpSpPr>
          <a:xfrm>
            <a:off x="-89200" y="-45900"/>
            <a:ext cx="9334475" cy="5235300"/>
            <a:chOff x="-89200" y="-45900"/>
            <a:chExt cx="9334475" cy="5235300"/>
          </a:xfrm>
        </p:grpSpPr>
        <p:grpSp>
          <p:nvGrpSpPr>
            <p:cNvPr id="266" name="Google Shape;266;p8"/>
            <p:cNvGrpSpPr/>
            <p:nvPr/>
          </p:nvGrpSpPr>
          <p:grpSpPr>
            <a:xfrm>
              <a:off x="477625" y="-45900"/>
              <a:ext cx="8767650" cy="5235300"/>
              <a:chOff x="477625" y="-45900"/>
              <a:chExt cx="8767650" cy="5235300"/>
            </a:xfrm>
          </p:grpSpPr>
          <p:sp>
            <p:nvSpPr>
              <p:cNvPr id="267" name="Google Shape;267;p8"/>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8"/>
            <p:cNvGrpSpPr/>
            <p:nvPr/>
          </p:nvGrpSpPr>
          <p:grpSpPr>
            <a:xfrm>
              <a:off x="-89200" y="498000"/>
              <a:ext cx="9322500" cy="4553625"/>
              <a:chOff x="-89200" y="498000"/>
              <a:chExt cx="9322500" cy="4553625"/>
            </a:xfrm>
          </p:grpSpPr>
          <p:sp>
            <p:nvSpPr>
              <p:cNvPr id="287" name="Google Shape;287;p8"/>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7" name="Google Shape;297;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298" name="Google Shape;298;p8"/>
          <p:cNvSpPr txBox="1">
            <a:spLocks noGrp="1"/>
          </p:cNvSpPr>
          <p:nvPr>
            <p:ph type="sldNum" idx="12"/>
          </p:nvPr>
        </p:nvSpPr>
        <p:spPr>
          <a:xfrm>
            <a:off x="7256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9"/>
        <p:cNvGrpSpPr/>
        <p:nvPr/>
      </p:nvGrpSpPr>
      <p:grpSpPr>
        <a:xfrm>
          <a:off x="0" y="0"/>
          <a:ext cx="0" cy="0"/>
          <a:chOff x="0" y="0"/>
          <a:chExt cx="0" cy="0"/>
        </a:xfrm>
      </p:grpSpPr>
      <p:grpSp>
        <p:nvGrpSpPr>
          <p:cNvPr id="300" name="Google Shape;300;p9"/>
          <p:cNvGrpSpPr/>
          <p:nvPr/>
        </p:nvGrpSpPr>
        <p:grpSpPr>
          <a:xfrm>
            <a:off x="-89200" y="-45900"/>
            <a:ext cx="9334475" cy="5235300"/>
            <a:chOff x="-89200" y="-45900"/>
            <a:chExt cx="9334475" cy="5235300"/>
          </a:xfrm>
        </p:grpSpPr>
        <p:grpSp>
          <p:nvGrpSpPr>
            <p:cNvPr id="301" name="Google Shape;301;p9"/>
            <p:cNvGrpSpPr/>
            <p:nvPr/>
          </p:nvGrpSpPr>
          <p:grpSpPr>
            <a:xfrm>
              <a:off x="477625" y="-45900"/>
              <a:ext cx="8767650" cy="5235300"/>
              <a:chOff x="477625" y="-45900"/>
              <a:chExt cx="8767650" cy="5235300"/>
            </a:xfrm>
          </p:grpSpPr>
          <p:sp>
            <p:nvSpPr>
              <p:cNvPr id="302" name="Google Shape;302;p9"/>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9"/>
            <p:cNvGrpSpPr/>
            <p:nvPr/>
          </p:nvGrpSpPr>
          <p:grpSpPr>
            <a:xfrm>
              <a:off x="-89200" y="498000"/>
              <a:ext cx="9322500" cy="4553625"/>
              <a:chOff x="-89200" y="498000"/>
              <a:chExt cx="9322500" cy="4553625"/>
            </a:xfrm>
          </p:grpSpPr>
          <p:sp>
            <p:nvSpPr>
              <p:cNvPr id="322" name="Google Shape;322;p9"/>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2" name="Google Shape;332;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3" name="Google Shape;333;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600"/>
            </a:lvl1pPr>
            <a:lvl2pPr lvl="1" algn="ctr" rtl="0">
              <a:lnSpc>
                <a:spcPct val="100000"/>
              </a:lnSpc>
              <a:spcBef>
                <a:spcPts val="160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
        <p:nvSpPr>
          <p:cNvPr id="334" name="Google Shape;334;p9"/>
          <p:cNvSpPr txBox="1">
            <a:spLocks noGrp="1"/>
          </p:cNvSpPr>
          <p:nvPr>
            <p:ph type="sldNum" idx="12"/>
          </p:nvPr>
        </p:nvSpPr>
        <p:spPr>
          <a:xfrm>
            <a:off x="7256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39"/>
        <p:cNvGrpSpPr/>
        <p:nvPr/>
      </p:nvGrpSpPr>
      <p:grpSpPr>
        <a:xfrm>
          <a:off x="0" y="0"/>
          <a:ext cx="0" cy="0"/>
          <a:chOff x="0" y="0"/>
          <a:chExt cx="0" cy="0"/>
        </a:xfrm>
      </p:grpSpPr>
      <p:grpSp>
        <p:nvGrpSpPr>
          <p:cNvPr id="340" name="Google Shape;340;p11"/>
          <p:cNvGrpSpPr/>
          <p:nvPr/>
        </p:nvGrpSpPr>
        <p:grpSpPr>
          <a:xfrm>
            <a:off x="-89200" y="-45900"/>
            <a:ext cx="9334475" cy="5235300"/>
            <a:chOff x="-89200" y="-45900"/>
            <a:chExt cx="9334475" cy="5235300"/>
          </a:xfrm>
        </p:grpSpPr>
        <p:grpSp>
          <p:nvGrpSpPr>
            <p:cNvPr id="341" name="Google Shape;341;p11"/>
            <p:cNvGrpSpPr/>
            <p:nvPr/>
          </p:nvGrpSpPr>
          <p:grpSpPr>
            <a:xfrm>
              <a:off x="477625" y="-45900"/>
              <a:ext cx="8767650" cy="5235300"/>
              <a:chOff x="477625" y="-45900"/>
              <a:chExt cx="8767650" cy="5235300"/>
            </a:xfrm>
          </p:grpSpPr>
          <p:sp>
            <p:nvSpPr>
              <p:cNvPr id="342" name="Google Shape;342;p11"/>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1"/>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1"/>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1"/>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1"/>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1"/>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1"/>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1"/>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1"/>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1"/>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1"/>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1"/>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1"/>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1"/>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1"/>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1"/>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1"/>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1"/>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1"/>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11"/>
            <p:cNvGrpSpPr/>
            <p:nvPr/>
          </p:nvGrpSpPr>
          <p:grpSpPr>
            <a:xfrm>
              <a:off x="-89200" y="498000"/>
              <a:ext cx="9322500" cy="4553625"/>
              <a:chOff x="-89200" y="498000"/>
              <a:chExt cx="9322500" cy="4553625"/>
            </a:xfrm>
          </p:grpSpPr>
          <p:sp>
            <p:nvSpPr>
              <p:cNvPr id="362" name="Google Shape;362;p11"/>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1"/>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1"/>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1"/>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1"/>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1"/>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1"/>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1"/>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1"/>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1"/>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2" name="Google Shape;372;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73" name="Google Shape;373;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4" name="Google Shape;374;p11"/>
          <p:cNvSpPr txBox="1">
            <a:spLocks noGrp="1"/>
          </p:cNvSpPr>
          <p:nvPr>
            <p:ph type="sldNum" idx="12"/>
          </p:nvPr>
        </p:nvSpPr>
        <p:spPr>
          <a:xfrm>
            <a:off x="7256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76"/>
        <p:cNvGrpSpPr/>
        <p:nvPr/>
      </p:nvGrpSpPr>
      <p:grpSpPr>
        <a:xfrm>
          <a:off x="0" y="0"/>
          <a:ext cx="0" cy="0"/>
          <a:chOff x="0" y="0"/>
          <a:chExt cx="0" cy="0"/>
        </a:xfrm>
      </p:grpSpPr>
      <p:grpSp>
        <p:nvGrpSpPr>
          <p:cNvPr id="377" name="Google Shape;377;p13"/>
          <p:cNvGrpSpPr/>
          <p:nvPr/>
        </p:nvGrpSpPr>
        <p:grpSpPr>
          <a:xfrm>
            <a:off x="-89200" y="-45900"/>
            <a:ext cx="9334475" cy="5235300"/>
            <a:chOff x="-89200" y="-45900"/>
            <a:chExt cx="9334475" cy="5235300"/>
          </a:xfrm>
        </p:grpSpPr>
        <p:grpSp>
          <p:nvGrpSpPr>
            <p:cNvPr id="378" name="Google Shape;378;p13"/>
            <p:cNvGrpSpPr/>
            <p:nvPr/>
          </p:nvGrpSpPr>
          <p:grpSpPr>
            <a:xfrm>
              <a:off x="477625" y="-45900"/>
              <a:ext cx="8767650" cy="5235300"/>
              <a:chOff x="477625" y="-45900"/>
              <a:chExt cx="8767650" cy="5235300"/>
            </a:xfrm>
          </p:grpSpPr>
          <p:sp>
            <p:nvSpPr>
              <p:cNvPr id="379" name="Google Shape;379;p13"/>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3"/>
            <p:cNvGrpSpPr/>
            <p:nvPr/>
          </p:nvGrpSpPr>
          <p:grpSpPr>
            <a:xfrm>
              <a:off x="-89200" y="498000"/>
              <a:ext cx="9322500" cy="4553625"/>
              <a:chOff x="-89200" y="498000"/>
              <a:chExt cx="9322500" cy="4553625"/>
            </a:xfrm>
          </p:grpSpPr>
          <p:sp>
            <p:nvSpPr>
              <p:cNvPr id="399" name="Google Shape;399;p13"/>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3"/>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3"/>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3"/>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3"/>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3"/>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3"/>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3"/>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3"/>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3"/>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9" name="Google Shape;409;p13"/>
          <p:cNvSpPr txBox="1">
            <a:spLocks noGrp="1"/>
          </p:cNvSpPr>
          <p:nvPr>
            <p:ph type="title" hasCustomPrompt="1"/>
          </p:nvPr>
        </p:nvSpPr>
        <p:spPr>
          <a:xfrm>
            <a:off x="1487950" y="2043313"/>
            <a:ext cx="800700" cy="663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0" name="Google Shape;410;p13"/>
          <p:cNvSpPr txBox="1">
            <a:spLocks noGrp="1"/>
          </p:cNvSpPr>
          <p:nvPr>
            <p:ph type="subTitle" idx="1"/>
          </p:nvPr>
        </p:nvSpPr>
        <p:spPr>
          <a:xfrm>
            <a:off x="720000" y="3232362"/>
            <a:ext cx="2336400" cy="1024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411" name="Google Shape;411;p13"/>
          <p:cNvSpPr txBox="1">
            <a:spLocks noGrp="1"/>
          </p:cNvSpPr>
          <p:nvPr>
            <p:ph type="title" idx="2" hasCustomPrompt="1"/>
          </p:nvPr>
        </p:nvSpPr>
        <p:spPr>
          <a:xfrm>
            <a:off x="4171650" y="2043313"/>
            <a:ext cx="800700" cy="663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2" name="Google Shape;412;p13"/>
          <p:cNvSpPr txBox="1">
            <a:spLocks noGrp="1"/>
          </p:cNvSpPr>
          <p:nvPr>
            <p:ph type="subTitle" idx="3"/>
          </p:nvPr>
        </p:nvSpPr>
        <p:spPr>
          <a:xfrm>
            <a:off x="3403800" y="3232362"/>
            <a:ext cx="2336400" cy="1024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413" name="Google Shape;413;p13"/>
          <p:cNvSpPr txBox="1">
            <a:spLocks noGrp="1"/>
          </p:cNvSpPr>
          <p:nvPr>
            <p:ph type="title" idx="4" hasCustomPrompt="1"/>
          </p:nvPr>
        </p:nvSpPr>
        <p:spPr>
          <a:xfrm>
            <a:off x="6855450" y="2043313"/>
            <a:ext cx="800700" cy="663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4" name="Google Shape;414;p13"/>
          <p:cNvSpPr txBox="1">
            <a:spLocks noGrp="1"/>
          </p:cNvSpPr>
          <p:nvPr>
            <p:ph type="subTitle" idx="5"/>
          </p:nvPr>
        </p:nvSpPr>
        <p:spPr>
          <a:xfrm>
            <a:off x="6087600" y="3232362"/>
            <a:ext cx="2336400" cy="1024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415" name="Google Shape;415;p13"/>
          <p:cNvSpPr txBox="1">
            <a:spLocks noGrp="1"/>
          </p:cNvSpPr>
          <p:nvPr>
            <p:ph type="sldNum" idx="12"/>
          </p:nvPr>
        </p:nvSpPr>
        <p:spPr>
          <a:xfrm>
            <a:off x="7151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
        <p:nvSpPr>
          <p:cNvPr id="416" name="Google Shape;416;p13"/>
          <p:cNvSpPr txBox="1">
            <a:spLocks noGrp="1"/>
          </p:cNvSpPr>
          <p:nvPr>
            <p:ph type="title" idx="6"/>
          </p:nvPr>
        </p:nvSpPr>
        <p:spPr>
          <a:xfrm>
            <a:off x="720000" y="54441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7" name="Google Shape;417;p13"/>
          <p:cNvSpPr txBox="1">
            <a:spLocks noGrp="1"/>
          </p:cNvSpPr>
          <p:nvPr>
            <p:ph type="subTitle" idx="7"/>
          </p:nvPr>
        </p:nvSpPr>
        <p:spPr>
          <a:xfrm>
            <a:off x="715100" y="2754293"/>
            <a:ext cx="23364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18" name="Google Shape;418;p13"/>
          <p:cNvSpPr txBox="1">
            <a:spLocks noGrp="1"/>
          </p:cNvSpPr>
          <p:nvPr>
            <p:ph type="subTitle" idx="8"/>
          </p:nvPr>
        </p:nvSpPr>
        <p:spPr>
          <a:xfrm>
            <a:off x="3403800" y="2754293"/>
            <a:ext cx="23364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19" name="Google Shape;419;p13"/>
          <p:cNvSpPr txBox="1">
            <a:spLocks noGrp="1"/>
          </p:cNvSpPr>
          <p:nvPr>
            <p:ph type="subTitle" idx="9"/>
          </p:nvPr>
        </p:nvSpPr>
        <p:spPr>
          <a:xfrm>
            <a:off x="6092500" y="2754293"/>
            <a:ext cx="23364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solidFill>
                  <a:schemeClr val="dk1"/>
                </a:solidFill>
                <a:latin typeface="Days One"/>
                <a:ea typeface="Days One"/>
                <a:cs typeface="Days One"/>
                <a:sym typeface="Days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420" name="Google Shape;420;p13"/>
          <p:cNvCxnSpPr/>
          <p:nvPr/>
        </p:nvCxnSpPr>
        <p:spPr>
          <a:xfrm>
            <a:off x="725600" y="535010"/>
            <a:ext cx="7704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457"/>
        <p:cNvGrpSpPr/>
        <p:nvPr/>
      </p:nvGrpSpPr>
      <p:grpSpPr>
        <a:xfrm>
          <a:off x="0" y="0"/>
          <a:ext cx="0" cy="0"/>
          <a:chOff x="0" y="0"/>
          <a:chExt cx="0" cy="0"/>
        </a:xfrm>
      </p:grpSpPr>
      <p:grpSp>
        <p:nvGrpSpPr>
          <p:cNvPr id="458" name="Google Shape;458;p15"/>
          <p:cNvGrpSpPr/>
          <p:nvPr/>
        </p:nvGrpSpPr>
        <p:grpSpPr>
          <a:xfrm>
            <a:off x="-89200" y="-45900"/>
            <a:ext cx="9334475" cy="5235300"/>
            <a:chOff x="-89200" y="-45900"/>
            <a:chExt cx="9334475" cy="5235300"/>
          </a:xfrm>
        </p:grpSpPr>
        <p:grpSp>
          <p:nvGrpSpPr>
            <p:cNvPr id="459" name="Google Shape;459;p15"/>
            <p:cNvGrpSpPr/>
            <p:nvPr/>
          </p:nvGrpSpPr>
          <p:grpSpPr>
            <a:xfrm>
              <a:off x="477625" y="-45900"/>
              <a:ext cx="8767650" cy="5235300"/>
              <a:chOff x="477625" y="-45900"/>
              <a:chExt cx="8767650" cy="5235300"/>
            </a:xfrm>
          </p:grpSpPr>
          <p:sp>
            <p:nvSpPr>
              <p:cNvPr id="460" name="Google Shape;460;p15"/>
              <p:cNvSpPr/>
              <p:nvPr/>
            </p:nvSpPr>
            <p:spPr>
              <a:xfrm>
                <a:off x="4776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5"/>
              <p:cNvSpPr/>
              <p:nvPr/>
            </p:nvSpPr>
            <p:spPr>
              <a:xfrm>
                <a:off x="9641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5"/>
              <p:cNvSpPr/>
              <p:nvPr/>
            </p:nvSpPr>
            <p:spPr>
              <a:xfrm>
                <a:off x="14505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5"/>
              <p:cNvSpPr/>
              <p:nvPr/>
            </p:nvSpPr>
            <p:spPr>
              <a:xfrm>
                <a:off x="19370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5"/>
              <p:cNvSpPr/>
              <p:nvPr/>
            </p:nvSpPr>
            <p:spPr>
              <a:xfrm>
                <a:off x="24235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5"/>
              <p:cNvSpPr/>
              <p:nvPr/>
            </p:nvSpPr>
            <p:spPr>
              <a:xfrm>
                <a:off x="29100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5"/>
              <p:cNvSpPr/>
              <p:nvPr/>
            </p:nvSpPr>
            <p:spPr>
              <a:xfrm>
                <a:off x="33964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5"/>
              <p:cNvSpPr/>
              <p:nvPr/>
            </p:nvSpPr>
            <p:spPr>
              <a:xfrm>
                <a:off x="38829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5"/>
              <p:cNvSpPr/>
              <p:nvPr/>
            </p:nvSpPr>
            <p:spPr>
              <a:xfrm>
                <a:off x="43694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5"/>
              <p:cNvSpPr/>
              <p:nvPr/>
            </p:nvSpPr>
            <p:spPr>
              <a:xfrm>
                <a:off x="48559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5"/>
              <p:cNvSpPr/>
              <p:nvPr/>
            </p:nvSpPr>
            <p:spPr>
              <a:xfrm>
                <a:off x="53423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5"/>
              <p:cNvSpPr/>
              <p:nvPr/>
            </p:nvSpPr>
            <p:spPr>
              <a:xfrm>
                <a:off x="58288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5"/>
              <p:cNvSpPr/>
              <p:nvPr/>
            </p:nvSpPr>
            <p:spPr>
              <a:xfrm>
                <a:off x="63153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5"/>
              <p:cNvSpPr/>
              <p:nvPr/>
            </p:nvSpPr>
            <p:spPr>
              <a:xfrm>
                <a:off x="68018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5"/>
              <p:cNvSpPr/>
              <p:nvPr/>
            </p:nvSpPr>
            <p:spPr>
              <a:xfrm>
                <a:off x="72882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5"/>
              <p:cNvSpPr/>
              <p:nvPr/>
            </p:nvSpPr>
            <p:spPr>
              <a:xfrm>
                <a:off x="777475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5"/>
              <p:cNvSpPr/>
              <p:nvPr/>
            </p:nvSpPr>
            <p:spPr>
              <a:xfrm>
                <a:off x="826122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5"/>
              <p:cNvSpPr/>
              <p:nvPr/>
            </p:nvSpPr>
            <p:spPr>
              <a:xfrm>
                <a:off x="8747700"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5"/>
              <p:cNvSpPr/>
              <p:nvPr/>
            </p:nvSpPr>
            <p:spPr>
              <a:xfrm>
                <a:off x="9234175" y="-45900"/>
                <a:ext cx="11100" cy="52353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5"/>
            <p:cNvGrpSpPr/>
            <p:nvPr/>
          </p:nvGrpSpPr>
          <p:grpSpPr>
            <a:xfrm>
              <a:off x="-89200" y="498000"/>
              <a:ext cx="9322500" cy="4553625"/>
              <a:chOff x="-89200" y="498000"/>
              <a:chExt cx="9322500" cy="4553625"/>
            </a:xfrm>
          </p:grpSpPr>
          <p:sp>
            <p:nvSpPr>
              <p:cNvPr id="480" name="Google Shape;480;p15"/>
              <p:cNvSpPr/>
              <p:nvPr/>
            </p:nvSpPr>
            <p:spPr>
              <a:xfrm>
                <a:off x="-89200" y="498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5"/>
              <p:cNvSpPr/>
              <p:nvPr/>
            </p:nvSpPr>
            <p:spPr>
              <a:xfrm>
                <a:off x="-89200" y="1002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5"/>
              <p:cNvSpPr/>
              <p:nvPr/>
            </p:nvSpPr>
            <p:spPr>
              <a:xfrm>
                <a:off x="-89200" y="15072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5"/>
              <p:cNvSpPr/>
              <p:nvPr/>
            </p:nvSpPr>
            <p:spPr>
              <a:xfrm>
                <a:off x="-89200" y="20118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5"/>
              <p:cNvSpPr/>
              <p:nvPr/>
            </p:nvSpPr>
            <p:spPr>
              <a:xfrm>
                <a:off x="-89200" y="25165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5"/>
              <p:cNvSpPr/>
              <p:nvPr/>
            </p:nvSpPr>
            <p:spPr>
              <a:xfrm>
                <a:off x="-89200" y="30211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5"/>
              <p:cNvSpPr/>
              <p:nvPr/>
            </p:nvSpPr>
            <p:spPr>
              <a:xfrm>
                <a:off x="-89200" y="352575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5"/>
              <p:cNvSpPr/>
              <p:nvPr/>
            </p:nvSpPr>
            <p:spPr>
              <a:xfrm>
                <a:off x="-89200" y="403037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5"/>
              <p:cNvSpPr/>
              <p:nvPr/>
            </p:nvSpPr>
            <p:spPr>
              <a:xfrm>
                <a:off x="-89200" y="4535000"/>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5"/>
              <p:cNvSpPr/>
              <p:nvPr/>
            </p:nvSpPr>
            <p:spPr>
              <a:xfrm>
                <a:off x="-89200" y="5039625"/>
                <a:ext cx="9322500" cy="12000"/>
              </a:xfrm>
              <a:prstGeom prst="rect">
                <a:avLst/>
              </a:prstGeom>
              <a:solidFill>
                <a:srgbClr val="000000">
                  <a:alpha val="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0" name="Google Shape;490;p15"/>
          <p:cNvSpPr txBox="1">
            <a:spLocks noGrp="1"/>
          </p:cNvSpPr>
          <p:nvPr>
            <p:ph type="sldNum" idx="12"/>
          </p:nvPr>
        </p:nvSpPr>
        <p:spPr>
          <a:xfrm>
            <a:off x="725609" y="46698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sz="1200" b="1">
                <a:solidFill>
                  <a:schemeClr val="dk1"/>
                </a:solidFill>
                <a:latin typeface="Cabin"/>
                <a:ea typeface="Cabin"/>
                <a:cs typeface="Cabin"/>
                <a:sym typeface="Cabin"/>
              </a:defRPr>
            </a:lvl1pPr>
            <a:lvl2pPr lvl="1" rtl="0">
              <a:spcAft>
                <a:spcPts val="0"/>
              </a:spcAft>
              <a:buNone/>
              <a:defRPr sz="1200" b="1">
                <a:solidFill>
                  <a:schemeClr val="dk1"/>
                </a:solidFill>
                <a:latin typeface="Cabin"/>
                <a:ea typeface="Cabin"/>
                <a:cs typeface="Cabin"/>
                <a:sym typeface="Cabin"/>
              </a:defRPr>
            </a:lvl2pPr>
            <a:lvl3pPr lvl="2" rtl="0">
              <a:spcAft>
                <a:spcPts val="0"/>
              </a:spcAft>
              <a:buNone/>
              <a:defRPr sz="1200" b="1">
                <a:solidFill>
                  <a:schemeClr val="dk1"/>
                </a:solidFill>
                <a:latin typeface="Cabin"/>
                <a:ea typeface="Cabin"/>
                <a:cs typeface="Cabin"/>
                <a:sym typeface="Cabin"/>
              </a:defRPr>
            </a:lvl3pPr>
            <a:lvl4pPr lvl="3" rtl="0">
              <a:spcAft>
                <a:spcPts val="0"/>
              </a:spcAft>
              <a:buNone/>
              <a:defRPr sz="1200" b="1">
                <a:solidFill>
                  <a:schemeClr val="dk1"/>
                </a:solidFill>
                <a:latin typeface="Cabin"/>
                <a:ea typeface="Cabin"/>
                <a:cs typeface="Cabin"/>
                <a:sym typeface="Cabin"/>
              </a:defRPr>
            </a:lvl4pPr>
            <a:lvl5pPr lvl="4" rtl="0">
              <a:spcAft>
                <a:spcPts val="0"/>
              </a:spcAft>
              <a:buNone/>
              <a:defRPr sz="1200" b="1">
                <a:solidFill>
                  <a:schemeClr val="dk1"/>
                </a:solidFill>
                <a:latin typeface="Cabin"/>
                <a:ea typeface="Cabin"/>
                <a:cs typeface="Cabin"/>
                <a:sym typeface="Cabin"/>
              </a:defRPr>
            </a:lvl5pPr>
            <a:lvl6pPr lvl="5" rtl="0">
              <a:spcAft>
                <a:spcPts val="0"/>
              </a:spcAft>
              <a:buNone/>
              <a:defRPr sz="1200" b="1">
                <a:solidFill>
                  <a:schemeClr val="dk1"/>
                </a:solidFill>
                <a:latin typeface="Cabin"/>
                <a:ea typeface="Cabin"/>
                <a:cs typeface="Cabin"/>
                <a:sym typeface="Cabin"/>
              </a:defRPr>
            </a:lvl6pPr>
            <a:lvl7pPr lvl="6" rtl="0">
              <a:spcAft>
                <a:spcPts val="0"/>
              </a:spcAft>
              <a:buNone/>
              <a:defRPr sz="1200" b="1">
                <a:solidFill>
                  <a:schemeClr val="dk1"/>
                </a:solidFill>
                <a:latin typeface="Cabin"/>
                <a:ea typeface="Cabin"/>
                <a:cs typeface="Cabin"/>
                <a:sym typeface="Cabin"/>
              </a:defRPr>
            </a:lvl7pPr>
            <a:lvl8pPr lvl="7" rtl="0">
              <a:spcAft>
                <a:spcPts val="0"/>
              </a:spcAft>
              <a:buNone/>
              <a:defRPr sz="1200" b="1">
                <a:solidFill>
                  <a:schemeClr val="dk1"/>
                </a:solidFill>
                <a:latin typeface="Cabin"/>
                <a:ea typeface="Cabin"/>
                <a:cs typeface="Cabin"/>
                <a:sym typeface="Cabin"/>
              </a:defRPr>
            </a:lvl8pPr>
            <a:lvl9pPr lvl="8" rtl="0">
              <a:spcAft>
                <a:spcPts val="0"/>
              </a:spcAft>
              <a:buNone/>
              <a:defRPr sz="1200" b="1">
                <a:solidFill>
                  <a:schemeClr val="dk1"/>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n"/>
              <a:t>‹#›</a:t>
            </a:fld>
            <a:endParaRPr/>
          </a:p>
        </p:txBody>
      </p:sp>
      <p:sp>
        <p:nvSpPr>
          <p:cNvPr id="491" name="Google Shape;491;p15"/>
          <p:cNvSpPr txBox="1">
            <a:spLocks noGrp="1"/>
          </p:cNvSpPr>
          <p:nvPr>
            <p:ph type="subTitle" idx="1"/>
          </p:nvPr>
        </p:nvSpPr>
        <p:spPr>
          <a:xfrm>
            <a:off x="4124400" y="1537137"/>
            <a:ext cx="4299600" cy="245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100"/>
              <a:buChar char="●"/>
              <a:defRPr/>
            </a:lvl1pPr>
            <a:lvl2pPr lvl="1" algn="ctr" rtl="0">
              <a:lnSpc>
                <a:spcPct val="100000"/>
              </a:lnSpc>
              <a:spcBef>
                <a:spcPts val="0"/>
              </a:spcBef>
              <a:spcAft>
                <a:spcPts val="0"/>
              </a:spcAft>
              <a:buSzPts val="1100"/>
              <a:buChar char="○"/>
              <a:defRPr/>
            </a:lvl2pPr>
            <a:lvl3pPr lvl="2" algn="ctr" rtl="0">
              <a:lnSpc>
                <a:spcPct val="100000"/>
              </a:lnSpc>
              <a:spcBef>
                <a:spcPts val="0"/>
              </a:spcBef>
              <a:spcAft>
                <a:spcPts val="0"/>
              </a:spcAft>
              <a:buSzPts val="1100"/>
              <a:buChar char="■"/>
              <a:defRPr/>
            </a:lvl3pPr>
            <a:lvl4pPr lvl="3" algn="ctr" rtl="0">
              <a:lnSpc>
                <a:spcPct val="100000"/>
              </a:lnSpc>
              <a:spcBef>
                <a:spcPts val="0"/>
              </a:spcBef>
              <a:spcAft>
                <a:spcPts val="0"/>
              </a:spcAft>
              <a:buSzPts val="1100"/>
              <a:buChar char="●"/>
              <a:defRPr/>
            </a:lvl4pPr>
            <a:lvl5pPr lvl="4" algn="ctr" rtl="0">
              <a:lnSpc>
                <a:spcPct val="100000"/>
              </a:lnSpc>
              <a:spcBef>
                <a:spcPts val="0"/>
              </a:spcBef>
              <a:spcAft>
                <a:spcPts val="0"/>
              </a:spcAft>
              <a:buSzPts val="1100"/>
              <a:buChar char="○"/>
              <a:defRPr/>
            </a:lvl5pPr>
            <a:lvl6pPr lvl="5" algn="ctr" rtl="0">
              <a:lnSpc>
                <a:spcPct val="100000"/>
              </a:lnSpc>
              <a:spcBef>
                <a:spcPts val="0"/>
              </a:spcBef>
              <a:spcAft>
                <a:spcPts val="0"/>
              </a:spcAft>
              <a:buSzPts val="1100"/>
              <a:buChar char="■"/>
              <a:defRPr/>
            </a:lvl6pPr>
            <a:lvl7pPr lvl="6" algn="ctr" rtl="0">
              <a:lnSpc>
                <a:spcPct val="100000"/>
              </a:lnSpc>
              <a:spcBef>
                <a:spcPts val="0"/>
              </a:spcBef>
              <a:spcAft>
                <a:spcPts val="0"/>
              </a:spcAft>
              <a:buSzPts val="1100"/>
              <a:buChar char="●"/>
              <a:defRPr/>
            </a:lvl7pPr>
            <a:lvl8pPr lvl="7" algn="ctr" rtl="0">
              <a:lnSpc>
                <a:spcPct val="100000"/>
              </a:lnSpc>
              <a:spcBef>
                <a:spcPts val="0"/>
              </a:spcBef>
              <a:spcAft>
                <a:spcPts val="0"/>
              </a:spcAft>
              <a:buSzPts val="1100"/>
              <a:buChar char="○"/>
              <a:defRPr/>
            </a:lvl8pPr>
            <a:lvl9pPr lvl="8" algn="ctr" rtl="0">
              <a:lnSpc>
                <a:spcPct val="100000"/>
              </a:lnSpc>
              <a:spcBef>
                <a:spcPts val="0"/>
              </a:spcBef>
              <a:spcAft>
                <a:spcPts val="0"/>
              </a:spcAft>
              <a:buSzPts val="1100"/>
              <a:buChar char="■"/>
              <a:defRPr/>
            </a:lvl9pPr>
          </a:lstStyle>
          <a:p>
            <a:endParaRPr/>
          </a:p>
        </p:txBody>
      </p:sp>
      <p:sp>
        <p:nvSpPr>
          <p:cNvPr id="492" name="Google Shape;492;p15"/>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3" name="Google Shape;493;p15"/>
          <p:cNvSpPr>
            <a:spLocks noGrp="1"/>
          </p:cNvSpPr>
          <p:nvPr>
            <p:ph type="pic" idx="2"/>
          </p:nvPr>
        </p:nvSpPr>
        <p:spPr>
          <a:xfrm>
            <a:off x="809900" y="1629087"/>
            <a:ext cx="3026100" cy="2745000"/>
          </a:xfrm>
          <a:prstGeom prst="rect">
            <a:avLst/>
          </a:prstGeom>
          <a:noFill/>
          <a:ln>
            <a:noFill/>
          </a:ln>
        </p:spPr>
      </p:sp>
      <p:cxnSp>
        <p:nvCxnSpPr>
          <p:cNvPr id="494" name="Google Shape;494;p15"/>
          <p:cNvCxnSpPr/>
          <p:nvPr/>
        </p:nvCxnSpPr>
        <p:spPr>
          <a:xfrm>
            <a:off x="725600" y="535010"/>
            <a:ext cx="7704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Days One"/>
              <a:buNone/>
              <a:defRPr sz="3500">
                <a:solidFill>
                  <a:schemeClr val="dk1"/>
                </a:solidFill>
                <a:latin typeface="Days One"/>
                <a:ea typeface="Days One"/>
                <a:cs typeface="Days One"/>
                <a:sym typeface="Days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a:lnSpc>
                <a:spcPct val="100000"/>
              </a:lnSpc>
              <a:spcBef>
                <a:spcPts val="0"/>
              </a:spcBef>
              <a:spcAft>
                <a:spcPts val="0"/>
              </a:spcAft>
              <a:buClr>
                <a:schemeClr val="dk1"/>
              </a:buClr>
              <a:buSzPts val="1100"/>
              <a:buFont typeface="Cabin"/>
              <a:buChar char="●"/>
              <a:defRPr sz="1100">
                <a:solidFill>
                  <a:schemeClr val="dk1"/>
                </a:solidFill>
                <a:latin typeface="Cabin"/>
                <a:ea typeface="Cabin"/>
                <a:cs typeface="Cabin"/>
                <a:sym typeface="Cabin"/>
              </a:defRPr>
            </a:lvl1pPr>
            <a:lvl2pPr marL="914400" lvl="1"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2pPr>
            <a:lvl3pPr marL="1371600" lvl="2"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3pPr>
            <a:lvl4pPr marL="1828800" lvl="3"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4pPr>
            <a:lvl5pPr marL="2286000" lvl="4"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5pPr>
            <a:lvl6pPr marL="2743200" lvl="5"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6pPr>
            <a:lvl7pPr marL="3200400" lvl="6"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7pPr>
            <a:lvl8pPr marL="3657600" lvl="7" indent="-298450">
              <a:lnSpc>
                <a:spcPct val="100000"/>
              </a:lnSpc>
              <a:spcBef>
                <a:spcPts val="1600"/>
              </a:spcBef>
              <a:spcAft>
                <a:spcPts val="0"/>
              </a:spcAft>
              <a:buClr>
                <a:schemeClr val="dk1"/>
              </a:buClr>
              <a:buSzPts val="1100"/>
              <a:buFont typeface="Cabin"/>
              <a:buChar char="○"/>
              <a:defRPr sz="1100">
                <a:solidFill>
                  <a:schemeClr val="dk1"/>
                </a:solidFill>
                <a:latin typeface="Cabin"/>
                <a:ea typeface="Cabin"/>
                <a:cs typeface="Cabin"/>
                <a:sym typeface="Cabin"/>
              </a:defRPr>
            </a:lvl8pPr>
            <a:lvl9pPr marL="4114800" lvl="8" indent="-298450">
              <a:lnSpc>
                <a:spcPct val="100000"/>
              </a:lnSpc>
              <a:spcBef>
                <a:spcPts val="1600"/>
              </a:spcBef>
              <a:spcAft>
                <a:spcPts val="1600"/>
              </a:spcAft>
              <a:buClr>
                <a:schemeClr val="dk1"/>
              </a:buClr>
              <a:buSzPts val="1100"/>
              <a:buFont typeface="Cabin"/>
              <a:buChar char="■"/>
              <a:defRPr sz="1100">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7" r:id="rId7"/>
    <p:sldLayoutId id="2147483659" r:id="rId8"/>
    <p:sldLayoutId id="2147483661" r:id="rId9"/>
    <p:sldLayoutId id="2147483663" r:id="rId10"/>
    <p:sldLayoutId id="214748366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615" name="Google Shape;615;p22"/>
          <p:cNvGrpSpPr/>
          <p:nvPr/>
        </p:nvGrpSpPr>
        <p:grpSpPr>
          <a:xfrm>
            <a:off x="5677573" y="2004956"/>
            <a:ext cx="3261491" cy="3261491"/>
            <a:chOff x="209945" y="1501725"/>
            <a:chExt cx="2838300" cy="2838300"/>
          </a:xfrm>
        </p:grpSpPr>
        <p:sp>
          <p:nvSpPr>
            <p:cNvPr id="616" name="Google Shape;616;p22"/>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8" name="Google Shape;618;p22"/>
          <p:cNvSpPr txBox="1">
            <a:spLocks noGrp="1"/>
          </p:cNvSpPr>
          <p:nvPr>
            <p:ph type="ctrTitle"/>
          </p:nvPr>
        </p:nvSpPr>
        <p:spPr>
          <a:xfrm>
            <a:off x="989459" y="1630958"/>
            <a:ext cx="7330001" cy="1352487"/>
          </a:xfrm>
          <a:prstGeom prst="rect">
            <a:avLst/>
          </a:prstGeom>
        </p:spPr>
        <p:txBody>
          <a:bodyPr spcFirstLastPara="1" wrap="square" lIns="91425" tIns="91425" rIns="91425" bIns="91425" anchor="b" anchorCtr="0">
            <a:noAutofit/>
          </a:bodyPr>
          <a:lstStyle/>
          <a:p>
            <a:pPr lvl="0"/>
            <a:r>
              <a:rPr lang="en-US" sz="2800" b="1" dirty="0">
                <a:latin typeface="Cabin" panose="020B0604020202020204" charset="0"/>
              </a:rPr>
              <a:t>TÌM HIỂU VÀ SỬ DỤNG FRAMEWOK SPRING BOOT VÀ REACTJS ĐỂ XÂY DỰNG WEBSITE BLOG CHIA SẺ BÀI VIẾT </a:t>
            </a:r>
            <a:endParaRPr sz="2800" dirty="0">
              <a:solidFill>
                <a:schemeClr val="accent1"/>
              </a:solidFill>
              <a:latin typeface="Cabin" panose="020B0604020202020204" charset="0"/>
            </a:endParaRPr>
          </a:p>
        </p:txBody>
      </p:sp>
      <p:sp>
        <p:nvSpPr>
          <p:cNvPr id="619" name="Google Shape;619;p22"/>
          <p:cNvSpPr txBox="1">
            <a:spLocks noGrp="1"/>
          </p:cNvSpPr>
          <p:nvPr>
            <p:ph type="subTitle" idx="1"/>
          </p:nvPr>
        </p:nvSpPr>
        <p:spPr>
          <a:xfrm>
            <a:off x="2335793" y="3529120"/>
            <a:ext cx="43590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Sinh</a:t>
            </a:r>
            <a:r>
              <a:rPr lang="en-US" dirty="0"/>
              <a:t> </a:t>
            </a:r>
            <a:r>
              <a:rPr lang="en-US" dirty="0" err="1"/>
              <a:t>viên</a:t>
            </a:r>
            <a:r>
              <a:rPr lang="en-US" dirty="0"/>
              <a:t> </a:t>
            </a:r>
            <a:r>
              <a:rPr lang="en-US" dirty="0" err="1"/>
              <a:t>thực</a:t>
            </a:r>
            <a:r>
              <a:rPr lang="en-US" dirty="0"/>
              <a:t> </a:t>
            </a:r>
            <a:r>
              <a:rPr lang="en-US" dirty="0" err="1"/>
              <a:t>hiện</a:t>
            </a:r>
            <a:r>
              <a:rPr lang="en-US" dirty="0"/>
              <a:t>: Nguyễn Trần Đình Quân</a:t>
            </a:r>
          </a:p>
          <a:p>
            <a:pPr marL="0" lvl="0" indent="0" algn="ctr" rtl="0">
              <a:spcBef>
                <a:spcPts val="0"/>
              </a:spcBef>
              <a:spcAft>
                <a:spcPts val="0"/>
              </a:spcAft>
              <a:buNone/>
            </a:pPr>
            <a:endParaRPr dirty="0"/>
          </a:p>
        </p:txBody>
      </p:sp>
      <p:cxnSp>
        <p:nvCxnSpPr>
          <p:cNvPr id="620" name="Google Shape;620;p22"/>
          <p:cNvCxnSpPr>
            <a:cxnSpLocks/>
          </p:cNvCxnSpPr>
          <p:nvPr/>
        </p:nvCxnSpPr>
        <p:spPr>
          <a:xfrm>
            <a:off x="1176670" y="1171725"/>
            <a:ext cx="6953693" cy="0"/>
          </a:xfrm>
          <a:prstGeom prst="straightConnector1">
            <a:avLst/>
          </a:prstGeom>
          <a:noFill/>
          <a:ln w="9525" cap="flat" cmpd="sng">
            <a:solidFill>
              <a:schemeClr val="dk1"/>
            </a:solidFill>
            <a:prstDash val="solid"/>
            <a:round/>
            <a:headEnd type="none" w="med" len="med"/>
            <a:tailEnd type="none" w="med" len="med"/>
          </a:ln>
        </p:spPr>
      </p:cxnSp>
      <p:cxnSp>
        <p:nvCxnSpPr>
          <p:cNvPr id="621" name="Google Shape;621;p22"/>
          <p:cNvCxnSpPr>
            <a:cxnSpLocks/>
          </p:cNvCxnSpPr>
          <p:nvPr/>
        </p:nvCxnSpPr>
        <p:spPr>
          <a:xfrm>
            <a:off x="1176670" y="3320775"/>
            <a:ext cx="6868632" cy="0"/>
          </a:xfrm>
          <a:prstGeom prst="straightConnector1">
            <a:avLst/>
          </a:prstGeom>
          <a:noFill/>
          <a:ln w="9525" cap="flat" cmpd="sng">
            <a:solidFill>
              <a:schemeClr val="dk1"/>
            </a:solidFill>
            <a:prstDash val="solid"/>
            <a:round/>
            <a:headEnd type="none" w="med" len="med"/>
            <a:tailEnd type="none" w="med" len="med"/>
          </a:ln>
        </p:spPr>
      </p:cxnSp>
      <p:sp>
        <p:nvSpPr>
          <p:cNvPr id="622" name="Google Shape;622;p22"/>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UTH report</a:t>
            </a:r>
            <a:endParaRPr sz="1200" b="1" dirty="0">
              <a:latin typeface="Cabin"/>
              <a:ea typeface="Cabin"/>
              <a:cs typeface="Cabin"/>
              <a:sym typeface="Cabin"/>
            </a:endParaRPr>
          </a:p>
        </p:txBody>
      </p:sp>
      <p:sp>
        <p:nvSpPr>
          <p:cNvPr id="623" name="Google Shape;623;p22"/>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
        <p:nvSpPr>
          <p:cNvPr id="624" name="Google Shape;624;p22"/>
          <p:cNvSpPr txBox="1">
            <a:spLocks noGrp="1"/>
          </p:cNvSpPr>
          <p:nvPr>
            <p:ph type="sldNum" idx="12"/>
          </p:nvPr>
        </p:nvSpPr>
        <p:spPr>
          <a:xfrm>
            <a:off x="715109" y="466985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5213900" y="1394800"/>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ReactJs</a:t>
            </a:r>
            <a:r>
              <a:rPr lang="en-US" dirty="0"/>
              <a:t>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690" name="Google Shape;690;p26"/>
          <p:cNvSpPr txBox="1">
            <a:spLocks noGrp="1"/>
          </p:cNvSpPr>
          <p:nvPr>
            <p:ph type="body" idx="1"/>
          </p:nvPr>
        </p:nvSpPr>
        <p:spPr>
          <a:xfrm>
            <a:off x="1070124" y="1505637"/>
            <a:ext cx="3877559" cy="3557814"/>
          </a:xfrm>
          <a:prstGeom prst="rect">
            <a:avLst/>
          </a:prstGeom>
        </p:spPr>
        <p:txBody>
          <a:bodyPr spcFirstLastPara="1" wrap="square" lIns="91425" tIns="91425" rIns="91425" bIns="91425" anchor="t" anchorCtr="0">
            <a:noAutofit/>
          </a:bodyPr>
          <a:lstStyle/>
          <a:p>
            <a:pPr marL="0" lvl="0" indent="0" algn="just">
              <a:buNone/>
            </a:pPr>
            <a:r>
              <a:rPr lang="en-US" sz="1400" dirty="0" err="1">
                <a:solidFill>
                  <a:schemeClr val="dk1"/>
                </a:solidFill>
              </a:rPr>
              <a:t>Những</a:t>
            </a:r>
            <a:r>
              <a:rPr lang="en-US" sz="1400" dirty="0">
                <a:solidFill>
                  <a:schemeClr val="dk1"/>
                </a:solidFill>
              </a:rPr>
              <a:t> </a:t>
            </a:r>
            <a:r>
              <a:rPr lang="en-US" sz="1400" dirty="0" err="1">
                <a:solidFill>
                  <a:schemeClr val="dk1"/>
                </a:solidFill>
              </a:rPr>
              <a:t>đặc</a:t>
            </a:r>
            <a:r>
              <a:rPr lang="en-US" sz="1400" dirty="0">
                <a:solidFill>
                  <a:schemeClr val="dk1"/>
                </a:solidFill>
              </a:rPr>
              <a:t> </a:t>
            </a:r>
            <a:r>
              <a:rPr lang="en-US" sz="1400" dirty="0" err="1">
                <a:solidFill>
                  <a:schemeClr val="dk1"/>
                </a:solidFill>
              </a:rPr>
              <a:t>điểm</a:t>
            </a:r>
            <a:r>
              <a:rPr lang="en-US" sz="1400" dirty="0">
                <a:solidFill>
                  <a:schemeClr val="dk1"/>
                </a:solidFill>
              </a:rPr>
              <a:t> </a:t>
            </a:r>
            <a:r>
              <a:rPr lang="en-US" sz="1400" dirty="0" err="1">
                <a:solidFill>
                  <a:schemeClr val="dk1"/>
                </a:solidFill>
              </a:rPr>
              <a:t>quan</a:t>
            </a:r>
            <a:r>
              <a:rPr lang="en-US" sz="1400" dirty="0">
                <a:solidFill>
                  <a:schemeClr val="dk1"/>
                </a:solidFill>
              </a:rPr>
              <a:t> </a:t>
            </a:r>
            <a:r>
              <a:rPr lang="en-US" sz="1400" dirty="0" err="1">
                <a:solidFill>
                  <a:schemeClr val="dk1"/>
                </a:solidFill>
              </a:rPr>
              <a:t>trọng</a:t>
            </a:r>
            <a:r>
              <a:rPr lang="en-US" sz="1400" dirty="0">
                <a:solidFill>
                  <a:schemeClr val="dk1"/>
                </a:solidFill>
              </a:rPr>
              <a:t> </a:t>
            </a:r>
            <a:r>
              <a:rPr lang="en-US" sz="1400" dirty="0" err="1">
                <a:solidFill>
                  <a:schemeClr val="dk1"/>
                </a:solidFill>
              </a:rPr>
              <a:t>của</a:t>
            </a:r>
            <a:r>
              <a:rPr lang="en-US" sz="1400" dirty="0">
                <a:solidFill>
                  <a:schemeClr val="dk1"/>
                </a:solidFill>
              </a:rPr>
              <a:t> </a:t>
            </a:r>
            <a:r>
              <a:rPr lang="en-US" sz="1400" dirty="0" err="1">
                <a:solidFill>
                  <a:schemeClr val="dk1"/>
                </a:solidFill>
              </a:rPr>
              <a:t>ReactJs</a:t>
            </a:r>
            <a:r>
              <a:rPr lang="en-US" sz="1400" dirty="0">
                <a:solidFill>
                  <a:schemeClr val="dk1"/>
                </a:solidFill>
              </a:rPr>
              <a:t>:</a:t>
            </a:r>
          </a:p>
          <a:p>
            <a:pPr marL="0" lvl="0" indent="0" algn="just">
              <a:buNone/>
            </a:pPr>
            <a:endParaRPr lang="en-US" sz="800" dirty="0">
              <a:solidFill>
                <a:schemeClr val="dk1"/>
              </a:solidFill>
            </a:endParaRPr>
          </a:p>
          <a:p>
            <a:pPr marL="285750" lvl="0" indent="-285750" algn="just">
              <a:buFont typeface="Wingdings" panose="05000000000000000000" pitchFamily="2" charset="2"/>
              <a:buChar char="q"/>
            </a:pPr>
            <a:r>
              <a:rPr lang="en-US" sz="1400" b="1" dirty="0">
                <a:solidFill>
                  <a:schemeClr val="dk1"/>
                </a:solidFill>
              </a:rPr>
              <a:t>Single page Application (SPAs):</a:t>
            </a:r>
            <a:r>
              <a:rPr lang="vi-VN" sz="1400" dirty="0">
                <a:solidFill>
                  <a:schemeClr val="dk1"/>
                </a:solidFill>
              </a:rPr>
              <a:t>React thường được sử dụng để xây dựng các ứng dụng đơn trang (single-page applications), nơi mà toàn bộ nội dung của trang web không được tải lại khi người dùng tương tác.</a:t>
            </a:r>
            <a:endParaRPr lang="en-US" sz="1400" dirty="0">
              <a:solidFill>
                <a:schemeClr val="dk1"/>
              </a:solidFill>
            </a:endParaRPr>
          </a:p>
          <a:p>
            <a:pPr marL="285750" lvl="0" indent="-285750" algn="just">
              <a:buFont typeface="Wingdings" panose="05000000000000000000" pitchFamily="2" charset="2"/>
              <a:buChar char="q"/>
            </a:pPr>
            <a:r>
              <a:rPr lang="en-US" sz="1400" b="1" dirty="0">
                <a:solidFill>
                  <a:schemeClr val="dk1"/>
                </a:solidFill>
              </a:rPr>
              <a:t>Data Binding: </a:t>
            </a:r>
            <a:r>
              <a:rPr lang="en-US" sz="1400" dirty="0" err="1">
                <a:solidFill>
                  <a:schemeClr val="dk1"/>
                </a:solidFill>
              </a:rPr>
              <a:t>Hỗ</a:t>
            </a:r>
            <a:r>
              <a:rPr lang="en-US" sz="1400" dirty="0">
                <a:solidFill>
                  <a:schemeClr val="dk1"/>
                </a:solidFill>
              </a:rPr>
              <a:t> </a:t>
            </a:r>
            <a:r>
              <a:rPr lang="en-US" sz="1400" dirty="0" err="1">
                <a:solidFill>
                  <a:schemeClr val="dk1"/>
                </a:solidFill>
              </a:rPr>
              <a:t>trợ</a:t>
            </a:r>
            <a:r>
              <a:rPr lang="en-US" sz="1400" dirty="0">
                <a:solidFill>
                  <a:schemeClr val="dk1"/>
                </a:solidFill>
              </a:rPr>
              <a:t> </a:t>
            </a:r>
            <a:r>
              <a:rPr lang="en-US" sz="1400" dirty="0" err="1">
                <a:solidFill>
                  <a:schemeClr val="dk1"/>
                </a:solidFill>
              </a:rPr>
              <a:t>mô</a:t>
            </a:r>
            <a:r>
              <a:rPr lang="en-US" sz="1400" dirty="0">
                <a:solidFill>
                  <a:schemeClr val="dk1"/>
                </a:solidFill>
              </a:rPr>
              <a:t> </a:t>
            </a:r>
            <a:r>
              <a:rPr lang="en-US" sz="1400" dirty="0" err="1">
                <a:solidFill>
                  <a:schemeClr val="dk1"/>
                </a:solidFill>
              </a:rPr>
              <a:t>hình</a:t>
            </a:r>
            <a:r>
              <a:rPr lang="en-US" sz="1400" dirty="0">
                <a:solidFill>
                  <a:schemeClr val="dk1"/>
                </a:solidFill>
              </a:rPr>
              <a:t> </a:t>
            </a:r>
            <a:r>
              <a:rPr lang="en-US" sz="1400" dirty="0" err="1">
                <a:solidFill>
                  <a:schemeClr val="dk1"/>
                </a:solidFill>
              </a:rPr>
              <a:t>dữ</a:t>
            </a:r>
            <a:r>
              <a:rPr lang="en-US" sz="1400" dirty="0">
                <a:solidFill>
                  <a:schemeClr val="dk1"/>
                </a:solidFill>
              </a:rPr>
              <a:t> </a:t>
            </a:r>
            <a:r>
              <a:rPr lang="en-US" sz="1400" dirty="0" err="1">
                <a:solidFill>
                  <a:schemeClr val="dk1"/>
                </a:solidFill>
              </a:rPr>
              <a:t>liệu</a:t>
            </a:r>
            <a:r>
              <a:rPr lang="en-US" sz="1400" dirty="0">
                <a:solidFill>
                  <a:schemeClr val="dk1"/>
                </a:solidFill>
              </a:rPr>
              <a:t> </a:t>
            </a:r>
            <a:r>
              <a:rPr lang="en-US" sz="1400" dirty="0" err="1">
                <a:solidFill>
                  <a:schemeClr val="dk1"/>
                </a:solidFill>
              </a:rPr>
              <a:t>một</a:t>
            </a:r>
            <a:r>
              <a:rPr lang="en-US" sz="1400" dirty="0">
                <a:solidFill>
                  <a:schemeClr val="dk1"/>
                </a:solidFill>
              </a:rPr>
              <a:t> </a:t>
            </a:r>
            <a:r>
              <a:rPr lang="en-US" sz="1400" dirty="0" err="1">
                <a:solidFill>
                  <a:schemeClr val="dk1"/>
                </a:solidFill>
              </a:rPr>
              <a:t>chiều</a:t>
            </a:r>
            <a:r>
              <a:rPr lang="en-US" sz="1400" dirty="0">
                <a:solidFill>
                  <a:schemeClr val="dk1"/>
                </a:solidFill>
              </a:rPr>
              <a:t> (unidirectional data flow), </a:t>
            </a:r>
            <a:r>
              <a:rPr lang="en-US" sz="1400" dirty="0" err="1">
                <a:solidFill>
                  <a:schemeClr val="dk1"/>
                </a:solidFill>
              </a:rPr>
              <a:t>giúp</a:t>
            </a:r>
            <a:r>
              <a:rPr lang="en-US" sz="1400" dirty="0">
                <a:solidFill>
                  <a:schemeClr val="dk1"/>
                </a:solidFill>
              </a:rPr>
              <a:t> </a:t>
            </a:r>
            <a:r>
              <a:rPr lang="en-US" sz="1400" dirty="0" err="1">
                <a:solidFill>
                  <a:schemeClr val="dk1"/>
                </a:solidFill>
              </a:rPr>
              <a:t>dễ</a:t>
            </a:r>
            <a:r>
              <a:rPr lang="en-US" sz="1400" dirty="0">
                <a:solidFill>
                  <a:schemeClr val="dk1"/>
                </a:solidFill>
              </a:rPr>
              <a:t> </a:t>
            </a:r>
            <a:r>
              <a:rPr lang="en-US" sz="1400" dirty="0" err="1">
                <a:solidFill>
                  <a:schemeClr val="dk1"/>
                </a:solidFill>
              </a:rPr>
              <a:t>dàng</a:t>
            </a:r>
            <a:r>
              <a:rPr lang="en-US" sz="1400" dirty="0">
                <a:solidFill>
                  <a:schemeClr val="dk1"/>
                </a:solidFill>
              </a:rPr>
              <a:t> </a:t>
            </a:r>
            <a:r>
              <a:rPr lang="en-US" sz="1400" dirty="0" err="1">
                <a:solidFill>
                  <a:schemeClr val="dk1"/>
                </a:solidFill>
              </a:rPr>
              <a:t>quản</a:t>
            </a:r>
            <a:r>
              <a:rPr lang="en-US" sz="1400" dirty="0">
                <a:solidFill>
                  <a:schemeClr val="dk1"/>
                </a:solidFill>
              </a:rPr>
              <a:t> </a:t>
            </a:r>
            <a:r>
              <a:rPr lang="en-US" sz="1400" dirty="0" err="1">
                <a:solidFill>
                  <a:schemeClr val="dk1"/>
                </a:solidFill>
              </a:rPr>
              <a:t>lý</a:t>
            </a:r>
            <a:r>
              <a:rPr lang="en-US" sz="1400" dirty="0">
                <a:solidFill>
                  <a:schemeClr val="dk1"/>
                </a:solidFill>
              </a:rPr>
              <a:t> </a:t>
            </a:r>
            <a:r>
              <a:rPr lang="en-US" sz="1400" dirty="0" err="1">
                <a:solidFill>
                  <a:schemeClr val="dk1"/>
                </a:solidFill>
              </a:rPr>
              <a:t>và</a:t>
            </a:r>
            <a:r>
              <a:rPr lang="en-US" sz="1400" dirty="0">
                <a:solidFill>
                  <a:schemeClr val="dk1"/>
                </a:solidFill>
              </a:rPr>
              <a:t> </a:t>
            </a:r>
            <a:r>
              <a:rPr lang="en-US" sz="1400" dirty="0" err="1">
                <a:solidFill>
                  <a:schemeClr val="dk1"/>
                </a:solidFill>
              </a:rPr>
              <a:t>theo</a:t>
            </a:r>
            <a:r>
              <a:rPr lang="en-US" sz="1400" dirty="0">
                <a:solidFill>
                  <a:schemeClr val="dk1"/>
                </a:solidFill>
              </a:rPr>
              <a:t> </a:t>
            </a:r>
            <a:r>
              <a:rPr lang="en-US" sz="1400" dirty="0" err="1">
                <a:solidFill>
                  <a:schemeClr val="dk1"/>
                </a:solidFill>
              </a:rPr>
              <a:t>dõi</a:t>
            </a:r>
            <a:r>
              <a:rPr lang="en-US" sz="1400" dirty="0">
                <a:solidFill>
                  <a:schemeClr val="dk1"/>
                </a:solidFill>
              </a:rPr>
              <a:t> </a:t>
            </a:r>
            <a:r>
              <a:rPr lang="en-US" sz="1400" dirty="0" err="1">
                <a:solidFill>
                  <a:schemeClr val="dk1"/>
                </a:solidFill>
              </a:rPr>
              <a:t>dữ</a:t>
            </a:r>
            <a:r>
              <a:rPr lang="en-US" sz="1400" dirty="0">
                <a:solidFill>
                  <a:schemeClr val="dk1"/>
                </a:solidFill>
              </a:rPr>
              <a:t> </a:t>
            </a:r>
            <a:r>
              <a:rPr lang="en-US" sz="1400" dirty="0" err="1">
                <a:solidFill>
                  <a:schemeClr val="dk1"/>
                </a:solidFill>
              </a:rPr>
              <a:t>liệu</a:t>
            </a:r>
            <a:r>
              <a:rPr lang="en-US" sz="1400" dirty="0">
                <a:solidFill>
                  <a:schemeClr val="dk1"/>
                </a:solidFill>
              </a:rPr>
              <a:t> </a:t>
            </a:r>
            <a:r>
              <a:rPr lang="en-US" sz="1400" dirty="0" err="1">
                <a:solidFill>
                  <a:schemeClr val="dk1"/>
                </a:solidFill>
              </a:rPr>
              <a:t>khi</a:t>
            </a:r>
            <a:r>
              <a:rPr lang="en-US" sz="1400" dirty="0">
                <a:solidFill>
                  <a:schemeClr val="dk1"/>
                </a:solidFill>
              </a:rPr>
              <a:t> </a:t>
            </a:r>
            <a:r>
              <a:rPr lang="en-US" sz="1400" dirty="0" err="1">
                <a:solidFill>
                  <a:schemeClr val="dk1"/>
                </a:solidFill>
              </a:rPr>
              <a:t>có</a:t>
            </a:r>
            <a:r>
              <a:rPr lang="en-US" sz="1400" dirty="0">
                <a:solidFill>
                  <a:schemeClr val="dk1"/>
                </a:solidFill>
              </a:rPr>
              <a:t> </a:t>
            </a:r>
            <a:r>
              <a:rPr lang="en-US" sz="1400" dirty="0" err="1">
                <a:solidFill>
                  <a:schemeClr val="dk1"/>
                </a:solidFill>
              </a:rPr>
              <a:t>thay</a:t>
            </a:r>
            <a:r>
              <a:rPr lang="en-US" sz="1400" dirty="0">
                <a:solidFill>
                  <a:schemeClr val="dk1"/>
                </a:solidFill>
              </a:rPr>
              <a:t> </a:t>
            </a:r>
            <a:r>
              <a:rPr lang="en-US" sz="1400" dirty="0" err="1">
                <a:solidFill>
                  <a:schemeClr val="dk1"/>
                </a:solidFill>
              </a:rPr>
              <a:t>đổi</a:t>
            </a:r>
            <a:r>
              <a:rPr lang="en-US" sz="1400" dirty="0">
                <a:solidFill>
                  <a:schemeClr val="dk1"/>
                </a:solidFill>
              </a:rPr>
              <a:t>.</a:t>
            </a:r>
          </a:p>
          <a:p>
            <a:pPr marL="285750" lvl="0" indent="-285750" algn="just">
              <a:buFont typeface="Wingdings" panose="05000000000000000000" pitchFamily="2" charset="2"/>
              <a:buChar char="q"/>
            </a:pPr>
            <a:r>
              <a:rPr lang="vi-VN" sz="1400" b="1" dirty="0">
                <a:solidFill>
                  <a:schemeClr val="dk1"/>
                </a:solidFill>
              </a:rPr>
              <a:t>Community và Ecosystem</a:t>
            </a:r>
            <a:r>
              <a:rPr lang="vi-VN" sz="1400" dirty="0">
                <a:solidFill>
                  <a:schemeClr val="dk1"/>
                </a:solidFill>
              </a:rPr>
              <a:t>: React có một cộng đồng lớn, cung cấp nhiều thư viện và công cụ hỗ trợ để xây dựng và phát triển ứng dụng một các hiệu quả.</a:t>
            </a:r>
            <a:endParaRPr lang="en-US" sz="1400" dirty="0">
              <a:solidFill>
                <a:schemeClr val="dk1"/>
              </a:solidFill>
            </a:endParaRP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83E9E5C3-F3EA-4346-8A13-6CAC8A15E237}"/>
              </a:ext>
            </a:extLst>
          </p:cNvPr>
          <p:cNvPicPr>
            <a:picLocks noGrp="1" noChangeAspect="1"/>
          </p:cNvPicPr>
          <p:nvPr>
            <p:ph type="pic" idx="2"/>
          </p:nvPr>
        </p:nvPicPr>
        <p:blipFill>
          <a:blip r:embed="rId3"/>
          <a:srcRect l="156" r="156"/>
          <a:stretch>
            <a:fillRect/>
          </a:stretch>
        </p:blipFill>
        <p:spPr/>
      </p:pic>
    </p:spTree>
    <p:extLst>
      <p:ext uri="{BB962C8B-B14F-4D97-AF65-F5344CB8AC3E}">
        <p14:creationId xmlns:p14="http://schemas.microsoft.com/office/powerpoint/2010/main" val="1659195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grpSp>
        <p:nvGrpSpPr>
          <p:cNvPr id="669" name="Google Shape;669;p25"/>
          <p:cNvGrpSpPr/>
          <p:nvPr/>
        </p:nvGrpSpPr>
        <p:grpSpPr>
          <a:xfrm>
            <a:off x="-761977" y="1347006"/>
            <a:ext cx="3261491" cy="3261491"/>
            <a:chOff x="209945" y="1501725"/>
            <a:chExt cx="2838300" cy="2838300"/>
          </a:xfrm>
        </p:grpSpPr>
        <p:sp>
          <p:nvSpPr>
            <p:cNvPr id="670" name="Google Shape;670;p25"/>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25"/>
          <p:cNvSpPr txBox="1">
            <a:spLocks noGrp="1"/>
          </p:cNvSpPr>
          <p:nvPr>
            <p:ph type="title" idx="2"/>
          </p:nvPr>
        </p:nvSpPr>
        <p:spPr>
          <a:xfrm>
            <a:off x="1567400" y="1454925"/>
            <a:ext cx="1528800" cy="13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73" name="Google Shape;673;p25"/>
          <p:cNvSpPr txBox="1">
            <a:spLocks noGrp="1"/>
          </p:cNvSpPr>
          <p:nvPr>
            <p:ph type="subTitle" idx="1"/>
          </p:nvPr>
        </p:nvSpPr>
        <p:spPr>
          <a:xfrm>
            <a:off x="3976550" y="3932550"/>
            <a:ext cx="4167600" cy="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Website chia </a:t>
            </a:r>
            <a:r>
              <a:rPr lang="en-US" dirty="0" err="1"/>
              <a:t>sẻ</a:t>
            </a:r>
            <a:r>
              <a:rPr lang="en-US" dirty="0"/>
              <a:t> </a:t>
            </a:r>
            <a:r>
              <a:rPr lang="en-US" dirty="0" err="1"/>
              <a:t>bài</a:t>
            </a:r>
            <a:r>
              <a:rPr lang="en-US" dirty="0"/>
              <a:t> </a:t>
            </a:r>
            <a:r>
              <a:rPr lang="en-US" dirty="0" err="1"/>
              <a:t>viết</a:t>
            </a:r>
            <a:r>
              <a:rPr lang="en-US" dirty="0"/>
              <a:t>?</a:t>
            </a:r>
            <a:endParaRPr dirty="0"/>
          </a:p>
        </p:txBody>
      </p:sp>
      <p:sp>
        <p:nvSpPr>
          <p:cNvPr id="674" name="Google Shape;674;p25"/>
          <p:cNvSpPr txBox="1">
            <a:spLocks noGrp="1"/>
          </p:cNvSpPr>
          <p:nvPr>
            <p:ph type="title"/>
          </p:nvPr>
        </p:nvSpPr>
        <p:spPr>
          <a:xfrm>
            <a:off x="3957350" y="1802570"/>
            <a:ext cx="3798600" cy="153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err="1">
                <a:latin typeface="Cabin" panose="020B0604020202020204" charset="0"/>
              </a:rPr>
              <a:t>Tổng</a:t>
            </a:r>
            <a:r>
              <a:rPr lang="en-US" sz="6000" b="1" dirty="0">
                <a:latin typeface="Cabin" panose="020B0604020202020204" charset="0"/>
              </a:rPr>
              <a:t> </a:t>
            </a:r>
            <a:r>
              <a:rPr lang="en-US" sz="6000" b="1" dirty="0" err="1">
                <a:latin typeface="Cabin" panose="020B0604020202020204" charset="0"/>
              </a:rPr>
              <a:t>quan</a:t>
            </a:r>
            <a:r>
              <a:rPr lang="en-US" sz="6000" b="1" dirty="0">
                <a:latin typeface="Cabin" panose="020B0604020202020204" charset="0"/>
              </a:rPr>
              <a:t> ý t</a:t>
            </a:r>
            <a:r>
              <a:rPr lang="vi-VN" sz="6000" b="1" dirty="0">
                <a:latin typeface="Cabin" panose="020B0604020202020204" charset="0"/>
              </a:rPr>
              <a:t>ư</a:t>
            </a:r>
            <a:r>
              <a:rPr lang="en-US" sz="6000" b="1" dirty="0" err="1">
                <a:latin typeface="Cabin" panose="020B0604020202020204" charset="0"/>
              </a:rPr>
              <a:t>ởng</a:t>
            </a:r>
            <a:endParaRPr sz="6000" b="1" dirty="0">
              <a:latin typeface="Cabin" panose="020B0604020202020204" charset="0"/>
            </a:endParaRPr>
          </a:p>
        </p:txBody>
      </p:sp>
      <p:sp>
        <p:nvSpPr>
          <p:cNvPr id="675" name="Google Shape;675;p25"/>
          <p:cNvSpPr txBox="1">
            <a:spLocks noGrp="1"/>
          </p:cNvSpPr>
          <p:nvPr>
            <p:ph type="sldNum" idx="12"/>
          </p:nvPr>
        </p:nvSpPr>
        <p:spPr>
          <a:xfrm>
            <a:off x="725609" y="46660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cxnSp>
        <p:nvCxnSpPr>
          <p:cNvPr id="676" name="Google Shape;676;p25"/>
          <p:cNvCxnSpPr/>
          <p:nvPr/>
        </p:nvCxnSpPr>
        <p:spPr>
          <a:xfrm>
            <a:off x="4014868" y="1454925"/>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5"/>
          <p:cNvCxnSpPr/>
          <p:nvPr/>
        </p:nvCxnSpPr>
        <p:spPr>
          <a:xfrm>
            <a:off x="3976550" y="3489450"/>
            <a:ext cx="3760200" cy="0"/>
          </a:xfrm>
          <a:prstGeom prst="straightConnector1">
            <a:avLst/>
          </a:prstGeom>
          <a:noFill/>
          <a:ln w="9525" cap="flat" cmpd="sng">
            <a:solidFill>
              <a:schemeClr val="dk1"/>
            </a:solidFill>
            <a:prstDash val="solid"/>
            <a:round/>
            <a:headEnd type="none" w="med" len="med"/>
            <a:tailEnd type="none" w="med" len="med"/>
          </a:ln>
        </p:spPr>
      </p:cxnSp>
      <p:sp>
        <p:nvSpPr>
          <p:cNvPr id="678" name="Google Shape;678;p25"/>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UTH Reports</a:t>
            </a:r>
            <a:endParaRPr sz="1200" b="1" dirty="0">
              <a:latin typeface="Cabin"/>
              <a:ea typeface="Cabin"/>
              <a:cs typeface="Cabin"/>
              <a:sym typeface="Cabin"/>
            </a:endParaRPr>
          </a:p>
        </p:txBody>
      </p:sp>
      <p:sp>
        <p:nvSpPr>
          <p:cNvPr id="679" name="Google Shape;679;p25"/>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Tree>
    <p:extLst>
      <p:ext uri="{BB962C8B-B14F-4D97-AF65-F5344CB8AC3E}">
        <p14:creationId xmlns:p14="http://schemas.microsoft.com/office/powerpoint/2010/main" val="3775843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grpSp>
        <p:nvGrpSpPr>
          <p:cNvPr id="739" name="Google Shape;739;p29"/>
          <p:cNvGrpSpPr/>
          <p:nvPr/>
        </p:nvGrpSpPr>
        <p:grpSpPr>
          <a:xfrm>
            <a:off x="-1509927" y="878431"/>
            <a:ext cx="3261491" cy="3261491"/>
            <a:chOff x="209945" y="1501725"/>
            <a:chExt cx="2838300" cy="2838300"/>
          </a:xfrm>
        </p:grpSpPr>
        <p:sp>
          <p:nvSpPr>
            <p:cNvPr id="740" name="Google Shape;740;p29"/>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9"/>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29"/>
          <p:cNvSpPr/>
          <p:nvPr/>
        </p:nvSpPr>
        <p:spPr>
          <a:xfrm>
            <a:off x="715100" y="1537137"/>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9"/>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Cabin" panose="020B0604020202020204" charset="0"/>
              </a:rPr>
              <a:t>Tại</a:t>
            </a:r>
            <a:r>
              <a:rPr lang="en-US" dirty="0">
                <a:latin typeface="Cabin" panose="020B0604020202020204" charset="0"/>
              </a:rPr>
              <a:t> </a:t>
            </a:r>
            <a:r>
              <a:rPr lang="en-US" dirty="0" err="1">
                <a:latin typeface="Cabin" panose="020B0604020202020204" charset="0"/>
              </a:rPr>
              <a:t>sao</a:t>
            </a:r>
            <a:r>
              <a:rPr lang="en-US" dirty="0">
                <a:latin typeface="Cabin" panose="020B0604020202020204" charset="0"/>
              </a:rPr>
              <a:t> </a:t>
            </a:r>
            <a:r>
              <a:rPr lang="en-US" dirty="0" err="1">
                <a:latin typeface="Cabin" panose="020B0604020202020204" charset="0"/>
              </a:rPr>
              <a:t>lại</a:t>
            </a:r>
            <a:r>
              <a:rPr lang="en-US" dirty="0">
                <a:latin typeface="Cabin" panose="020B0604020202020204" charset="0"/>
              </a:rPr>
              <a:t> </a:t>
            </a:r>
            <a:r>
              <a:rPr lang="en-US" dirty="0" err="1">
                <a:latin typeface="Cabin" panose="020B0604020202020204" charset="0"/>
              </a:rPr>
              <a:t>là</a:t>
            </a:r>
            <a:r>
              <a:rPr lang="en-US" dirty="0">
                <a:latin typeface="Cabin" panose="020B0604020202020204" charset="0"/>
              </a:rPr>
              <a:t> website chia </a:t>
            </a:r>
            <a:r>
              <a:rPr lang="en-US" dirty="0" err="1">
                <a:latin typeface="Cabin" panose="020B0604020202020204" charset="0"/>
              </a:rPr>
              <a:t>sẻ</a:t>
            </a:r>
            <a:r>
              <a:rPr lang="en-US" dirty="0">
                <a:latin typeface="Cabin" panose="020B0604020202020204" charset="0"/>
              </a:rPr>
              <a:t> </a:t>
            </a:r>
            <a:r>
              <a:rPr lang="en-US" dirty="0" err="1">
                <a:latin typeface="Cabin" panose="020B0604020202020204" charset="0"/>
              </a:rPr>
              <a:t>bài</a:t>
            </a:r>
            <a:r>
              <a:rPr lang="en-US" dirty="0">
                <a:latin typeface="Cabin" panose="020B0604020202020204" charset="0"/>
              </a:rPr>
              <a:t> </a:t>
            </a:r>
            <a:r>
              <a:rPr lang="en-US" dirty="0" err="1">
                <a:latin typeface="Cabin" panose="020B0604020202020204" charset="0"/>
              </a:rPr>
              <a:t>viết</a:t>
            </a:r>
            <a:endParaRPr dirty="0">
              <a:latin typeface="Cabin" panose="020B0604020202020204" charset="0"/>
            </a:endParaRPr>
          </a:p>
        </p:txBody>
      </p:sp>
      <p:sp>
        <p:nvSpPr>
          <p:cNvPr id="744" name="Google Shape;744;p29"/>
          <p:cNvSpPr txBox="1">
            <a:spLocks noGrp="1"/>
          </p:cNvSpPr>
          <p:nvPr>
            <p:ph type="subTitle" idx="1"/>
          </p:nvPr>
        </p:nvSpPr>
        <p:spPr>
          <a:xfrm>
            <a:off x="4124400" y="1537137"/>
            <a:ext cx="4299600" cy="2457600"/>
          </a:xfrm>
          <a:prstGeom prst="rect">
            <a:avLst/>
          </a:prstGeom>
        </p:spPr>
        <p:txBody>
          <a:bodyPr spcFirstLastPara="1" wrap="square" lIns="91425" tIns="91425" rIns="91425" bIns="91425" anchor="t" anchorCtr="0">
            <a:noAutofit/>
          </a:bodyPr>
          <a:lstStyle/>
          <a:p>
            <a:pPr marL="158750" lvl="0" indent="0" algn="just">
              <a:buNone/>
            </a:pPr>
            <a:r>
              <a:rPr lang="vi-VN" sz="1400" dirty="0"/>
              <a:t>Mục tiêu cuối cùng của việc tìm hiểu Spring Boot và Reactjs đó là để sử dụng và áp dụng vào các dự án sau này. Để thành thạo hơn thì mục tiêu trong dự án này là xây dựng một website blog để người dùng có thể chia sẻ bài viết của nhau và có thể đăng bài viết để chia sẻ tới mọi người giới hạn trong website dựa vào những mục tiêu như vậy có thể áp dụng spring boot làm các api để xử lý backend cho trang web và sử dụng reactjs để tạo giao diện tương tác với người dùng cuối.</a:t>
            </a:r>
            <a:endParaRPr sz="1400" dirty="0"/>
          </a:p>
        </p:txBody>
      </p:sp>
      <p:sp>
        <p:nvSpPr>
          <p:cNvPr id="745" name="Google Shape;745;p29"/>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grpSp>
        <p:nvGrpSpPr>
          <p:cNvPr id="747" name="Google Shape;747;p29"/>
          <p:cNvGrpSpPr/>
          <p:nvPr/>
        </p:nvGrpSpPr>
        <p:grpSpPr>
          <a:xfrm>
            <a:off x="8189841" y="4139937"/>
            <a:ext cx="234160" cy="234160"/>
            <a:chOff x="209945" y="1501725"/>
            <a:chExt cx="2838300" cy="2838300"/>
          </a:xfrm>
        </p:grpSpPr>
        <p:sp>
          <p:nvSpPr>
            <p:cNvPr id="748" name="Google Shape;748;p29"/>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9"/>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29"/>
          <p:cNvGrpSpPr/>
          <p:nvPr/>
        </p:nvGrpSpPr>
        <p:grpSpPr>
          <a:xfrm>
            <a:off x="7768466" y="4139937"/>
            <a:ext cx="234160" cy="234160"/>
            <a:chOff x="209945" y="1501725"/>
            <a:chExt cx="2838300" cy="2838300"/>
          </a:xfrm>
        </p:grpSpPr>
        <p:sp>
          <p:nvSpPr>
            <p:cNvPr id="751" name="Google Shape;751;p29"/>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9"/>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29"/>
          <p:cNvGrpSpPr/>
          <p:nvPr/>
        </p:nvGrpSpPr>
        <p:grpSpPr>
          <a:xfrm>
            <a:off x="7347091" y="4139937"/>
            <a:ext cx="234160" cy="234160"/>
            <a:chOff x="209945" y="1501725"/>
            <a:chExt cx="2838300" cy="2838300"/>
          </a:xfrm>
        </p:grpSpPr>
        <p:sp>
          <p:nvSpPr>
            <p:cNvPr id="754" name="Google Shape;754;p29"/>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9"/>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Placeholder 6">
            <a:extLst>
              <a:ext uri="{FF2B5EF4-FFF2-40B4-BE49-F238E27FC236}">
                <a16:creationId xmlns:a16="http://schemas.microsoft.com/office/drawing/2014/main" id="{4CE91EB9-56F4-44BC-8AB9-B5BEE082B799}"/>
              </a:ext>
            </a:extLst>
          </p:cNvPr>
          <p:cNvPicPr>
            <a:picLocks noGrp="1" noChangeAspect="1"/>
          </p:cNvPicPr>
          <p:nvPr>
            <p:ph type="pic" idx="2"/>
          </p:nvPr>
        </p:nvPicPr>
        <p:blipFill>
          <a:blip r:embed="rId3"/>
          <a:srcRect l="17426" r="17426"/>
          <a:stretch>
            <a:fillRect/>
          </a:stretch>
        </p:blipFill>
        <p:spPr/>
      </p:pic>
      <p:pic>
        <p:nvPicPr>
          <p:cNvPr id="25" name="Picture 24">
            <a:extLst>
              <a:ext uri="{FF2B5EF4-FFF2-40B4-BE49-F238E27FC236}">
                <a16:creationId xmlns:a16="http://schemas.microsoft.com/office/drawing/2014/main" id="{66935978-8F78-4CAA-8B08-AC9032C3C332}"/>
              </a:ext>
            </a:extLst>
          </p:cNvPr>
          <p:cNvPicPr>
            <a:picLocks noChangeAspect="1"/>
          </p:cNvPicPr>
          <p:nvPr/>
        </p:nvPicPr>
        <p:blipFill>
          <a:blip r:embed="rId4"/>
          <a:stretch>
            <a:fillRect/>
          </a:stretch>
        </p:blipFill>
        <p:spPr>
          <a:xfrm>
            <a:off x="8203344" y="4466037"/>
            <a:ext cx="599416" cy="59941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pic>
        <p:nvPicPr>
          <p:cNvPr id="3" name="Picture 2">
            <a:extLst>
              <a:ext uri="{FF2B5EF4-FFF2-40B4-BE49-F238E27FC236}">
                <a16:creationId xmlns:a16="http://schemas.microsoft.com/office/drawing/2014/main" id="{F70632A9-3376-43B4-9111-B37ED481BF2B}"/>
              </a:ext>
            </a:extLst>
          </p:cNvPr>
          <p:cNvPicPr>
            <a:picLocks noChangeAspect="1"/>
          </p:cNvPicPr>
          <p:nvPr/>
        </p:nvPicPr>
        <p:blipFill>
          <a:blip r:embed="rId3"/>
          <a:stretch>
            <a:fillRect/>
          </a:stretch>
        </p:blipFill>
        <p:spPr>
          <a:xfrm>
            <a:off x="354934" y="1898025"/>
            <a:ext cx="1664439" cy="1664439"/>
          </a:xfrm>
          <a:prstGeom prst="rect">
            <a:avLst/>
          </a:prstGeom>
        </p:spPr>
      </p:pic>
      <p:sp>
        <p:nvSpPr>
          <p:cNvPr id="672" name="Google Shape;672;p25"/>
          <p:cNvSpPr txBox="1">
            <a:spLocks noGrp="1"/>
          </p:cNvSpPr>
          <p:nvPr>
            <p:ph type="title" idx="2"/>
          </p:nvPr>
        </p:nvSpPr>
        <p:spPr>
          <a:xfrm>
            <a:off x="1567400" y="1454925"/>
            <a:ext cx="1629456" cy="13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73" name="Google Shape;673;p25"/>
          <p:cNvSpPr txBox="1">
            <a:spLocks noGrp="1"/>
          </p:cNvSpPr>
          <p:nvPr>
            <p:ph type="subTitle" idx="1"/>
          </p:nvPr>
        </p:nvSpPr>
        <p:spPr>
          <a:xfrm>
            <a:off x="3976550" y="3932550"/>
            <a:ext cx="4167600" cy="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Dinh</a:t>
            </a:r>
            <a:r>
              <a:rPr lang="en-US" dirty="0"/>
              <a:t> Quan Blog</a:t>
            </a:r>
            <a:endParaRPr dirty="0"/>
          </a:p>
        </p:txBody>
      </p:sp>
      <p:sp>
        <p:nvSpPr>
          <p:cNvPr id="674" name="Google Shape;674;p25"/>
          <p:cNvSpPr txBox="1">
            <a:spLocks noGrp="1"/>
          </p:cNvSpPr>
          <p:nvPr>
            <p:ph type="title"/>
          </p:nvPr>
        </p:nvSpPr>
        <p:spPr>
          <a:xfrm>
            <a:off x="3957350" y="1898025"/>
            <a:ext cx="3798600" cy="153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err="1">
                <a:latin typeface="Cabin" panose="020B0604020202020204" charset="0"/>
              </a:rPr>
              <a:t>Giới</a:t>
            </a:r>
            <a:r>
              <a:rPr lang="en-US" sz="6000" b="1" dirty="0">
                <a:latin typeface="Cabin" panose="020B0604020202020204" charset="0"/>
              </a:rPr>
              <a:t> </a:t>
            </a:r>
            <a:r>
              <a:rPr lang="en-US" sz="6000" b="1" dirty="0" err="1">
                <a:latin typeface="Cabin" panose="020B0604020202020204" charset="0"/>
              </a:rPr>
              <a:t>thiệu</a:t>
            </a:r>
            <a:r>
              <a:rPr lang="en-US" sz="6000" b="1" dirty="0">
                <a:latin typeface="Cabin" panose="020B0604020202020204" charset="0"/>
              </a:rPr>
              <a:t> website</a:t>
            </a:r>
            <a:endParaRPr sz="6000" b="1" dirty="0">
              <a:latin typeface="Cabin" panose="020B0604020202020204" charset="0"/>
            </a:endParaRPr>
          </a:p>
        </p:txBody>
      </p:sp>
      <p:sp>
        <p:nvSpPr>
          <p:cNvPr id="675" name="Google Shape;675;p25"/>
          <p:cNvSpPr txBox="1">
            <a:spLocks noGrp="1"/>
          </p:cNvSpPr>
          <p:nvPr>
            <p:ph type="sldNum" idx="12"/>
          </p:nvPr>
        </p:nvSpPr>
        <p:spPr>
          <a:xfrm>
            <a:off x="725609" y="46660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cxnSp>
        <p:nvCxnSpPr>
          <p:cNvPr id="676" name="Google Shape;676;p25"/>
          <p:cNvCxnSpPr/>
          <p:nvPr/>
        </p:nvCxnSpPr>
        <p:spPr>
          <a:xfrm>
            <a:off x="4014868" y="1454925"/>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5"/>
          <p:cNvCxnSpPr/>
          <p:nvPr/>
        </p:nvCxnSpPr>
        <p:spPr>
          <a:xfrm>
            <a:off x="3976550" y="3489450"/>
            <a:ext cx="3760200" cy="0"/>
          </a:xfrm>
          <a:prstGeom prst="straightConnector1">
            <a:avLst/>
          </a:prstGeom>
          <a:noFill/>
          <a:ln w="9525" cap="flat" cmpd="sng">
            <a:solidFill>
              <a:schemeClr val="dk1"/>
            </a:solidFill>
            <a:prstDash val="solid"/>
            <a:round/>
            <a:headEnd type="none" w="med" len="med"/>
            <a:tailEnd type="none" w="med" len="med"/>
          </a:ln>
        </p:spPr>
      </p:cxnSp>
      <p:sp>
        <p:nvSpPr>
          <p:cNvPr id="678" name="Google Shape;678;p25"/>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UTH Reports</a:t>
            </a:r>
            <a:endParaRPr sz="1200" b="1" dirty="0">
              <a:latin typeface="Cabin"/>
              <a:ea typeface="Cabin"/>
              <a:cs typeface="Cabin"/>
              <a:sym typeface="Cabin"/>
            </a:endParaRPr>
          </a:p>
        </p:txBody>
      </p:sp>
      <p:sp>
        <p:nvSpPr>
          <p:cNvPr id="679" name="Google Shape;679;p25"/>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Tree>
    <p:extLst>
      <p:ext uri="{BB962C8B-B14F-4D97-AF65-F5344CB8AC3E}">
        <p14:creationId xmlns:p14="http://schemas.microsoft.com/office/powerpoint/2010/main" val="380691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t>
            </a:r>
            <a:r>
              <a:rPr lang="en-US" sz="3600" dirty="0" err="1">
                <a:latin typeface="Cabin" panose="020B0604020202020204" charset="0"/>
              </a:rPr>
              <a:t>chủ</a:t>
            </a:r>
            <a:endParaRPr sz="3600" dirty="0">
              <a:latin typeface="Cabin" panose="020B0604020202020204" charset="0"/>
            </a:endParaRPr>
          </a:p>
        </p:txBody>
      </p:sp>
      <p:pic>
        <p:nvPicPr>
          <p:cNvPr id="3" name="Picture 2">
            <a:extLst>
              <a:ext uri="{FF2B5EF4-FFF2-40B4-BE49-F238E27FC236}">
                <a16:creationId xmlns:a16="http://schemas.microsoft.com/office/drawing/2014/main" id="{E404B352-BBC5-44CD-9CE6-A857C6CBFE2A}"/>
              </a:ext>
            </a:extLst>
          </p:cNvPr>
          <p:cNvPicPr>
            <a:picLocks noChangeAspect="1"/>
          </p:cNvPicPr>
          <p:nvPr/>
        </p:nvPicPr>
        <p:blipFill>
          <a:blip r:embed="rId3"/>
          <a:stretch>
            <a:fillRect/>
          </a:stretch>
        </p:blipFill>
        <p:spPr>
          <a:xfrm>
            <a:off x="806872" y="904766"/>
            <a:ext cx="7530255" cy="3981740"/>
          </a:xfrm>
          <a:prstGeom prst="rect">
            <a:avLst/>
          </a:prstGeom>
          <a:effectLst>
            <a:outerShdw blurRad="50800" dist="38100" dir="8100000" algn="tr" rotWithShape="0">
              <a:prstClr val="black">
                <a:alpha val="40000"/>
              </a:prst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t>
            </a:r>
            <a:r>
              <a:rPr lang="en-US" sz="3600" dirty="0" err="1">
                <a:latin typeface="Cabin" panose="020B0604020202020204" charset="0"/>
              </a:rPr>
              <a:t>đọc</a:t>
            </a:r>
            <a:r>
              <a:rPr lang="en-US" sz="3600" dirty="0">
                <a:latin typeface="Cabin" panose="020B0604020202020204" charset="0"/>
              </a:rPr>
              <a:t> blog</a:t>
            </a:r>
            <a:endParaRPr sz="3600" dirty="0">
              <a:latin typeface="Cabin" panose="020B0604020202020204" charset="0"/>
            </a:endParaRPr>
          </a:p>
        </p:txBody>
      </p:sp>
      <p:pic>
        <p:nvPicPr>
          <p:cNvPr id="2" name="Picture 1">
            <a:extLst>
              <a:ext uri="{FF2B5EF4-FFF2-40B4-BE49-F238E27FC236}">
                <a16:creationId xmlns:a16="http://schemas.microsoft.com/office/drawing/2014/main" id="{BEDB6AE6-7B0A-44A2-BC7F-CBBEB32A9222}"/>
              </a:ext>
            </a:extLst>
          </p:cNvPr>
          <p:cNvPicPr>
            <a:picLocks noChangeAspect="1"/>
          </p:cNvPicPr>
          <p:nvPr/>
        </p:nvPicPr>
        <p:blipFill>
          <a:blip r:embed="rId3"/>
          <a:stretch>
            <a:fillRect/>
          </a:stretch>
        </p:blipFill>
        <p:spPr>
          <a:xfrm>
            <a:off x="843186" y="825956"/>
            <a:ext cx="7457627" cy="3956708"/>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362756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t>
            </a:r>
            <a:r>
              <a:rPr lang="en-US" sz="3600" dirty="0" err="1">
                <a:latin typeface="Cabin" panose="020B0604020202020204" charset="0"/>
              </a:rPr>
              <a:t>đọc</a:t>
            </a:r>
            <a:r>
              <a:rPr lang="en-US" sz="3600" dirty="0">
                <a:latin typeface="Cabin" panose="020B0604020202020204" charset="0"/>
              </a:rPr>
              <a:t> blog</a:t>
            </a:r>
            <a:endParaRPr sz="3600" dirty="0">
              <a:latin typeface="Cabin" panose="020B0604020202020204" charset="0"/>
            </a:endParaRPr>
          </a:p>
        </p:txBody>
      </p:sp>
      <p:pic>
        <p:nvPicPr>
          <p:cNvPr id="3" name="Picture 2">
            <a:extLst>
              <a:ext uri="{FF2B5EF4-FFF2-40B4-BE49-F238E27FC236}">
                <a16:creationId xmlns:a16="http://schemas.microsoft.com/office/drawing/2014/main" id="{06326F5D-568E-408F-8334-ABAF4873A46F}"/>
              </a:ext>
            </a:extLst>
          </p:cNvPr>
          <p:cNvPicPr>
            <a:picLocks noChangeAspect="1"/>
          </p:cNvPicPr>
          <p:nvPr/>
        </p:nvPicPr>
        <p:blipFill>
          <a:blip r:embed="rId3"/>
          <a:stretch>
            <a:fillRect/>
          </a:stretch>
        </p:blipFill>
        <p:spPr>
          <a:xfrm>
            <a:off x="720006" y="888480"/>
            <a:ext cx="7700681" cy="383166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563129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t>
            </a:r>
            <a:r>
              <a:rPr lang="en-US" sz="3600" dirty="0" err="1">
                <a:latin typeface="Cabin" panose="020B0604020202020204" charset="0"/>
              </a:rPr>
              <a:t>đăng</a:t>
            </a:r>
            <a:r>
              <a:rPr lang="en-US" sz="3600" dirty="0">
                <a:latin typeface="Cabin" panose="020B0604020202020204" charset="0"/>
              </a:rPr>
              <a:t> </a:t>
            </a:r>
            <a:r>
              <a:rPr lang="en-US" sz="3600" dirty="0" err="1">
                <a:latin typeface="Cabin" panose="020B0604020202020204" charset="0"/>
              </a:rPr>
              <a:t>nhập</a:t>
            </a:r>
            <a:endParaRPr sz="3600" dirty="0">
              <a:latin typeface="Cabin" panose="020B0604020202020204" charset="0"/>
            </a:endParaRPr>
          </a:p>
        </p:txBody>
      </p:sp>
      <p:pic>
        <p:nvPicPr>
          <p:cNvPr id="2" name="Picture 1">
            <a:extLst>
              <a:ext uri="{FF2B5EF4-FFF2-40B4-BE49-F238E27FC236}">
                <a16:creationId xmlns:a16="http://schemas.microsoft.com/office/drawing/2014/main" id="{CA20B150-8508-49B2-9EA0-D110F5A2760B}"/>
              </a:ext>
            </a:extLst>
          </p:cNvPr>
          <p:cNvPicPr>
            <a:picLocks noChangeAspect="1"/>
          </p:cNvPicPr>
          <p:nvPr/>
        </p:nvPicPr>
        <p:blipFill>
          <a:blip r:embed="rId3"/>
          <a:stretch>
            <a:fillRect/>
          </a:stretch>
        </p:blipFill>
        <p:spPr>
          <a:xfrm>
            <a:off x="834735" y="973343"/>
            <a:ext cx="7474529" cy="3621517"/>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765870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t>
            </a:r>
            <a:r>
              <a:rPr lang="en-US" sz="3600" dirty="0" err="1">
                <a:latin typeface="Cabin" panose="020B0604020202020204" charset="0"/>
              </a:rPr>
              <a:t>đăng</a:t>
            </a:r>
            <a:r>
              <a:rPr lang="en-US" sz="3600" dirty="0">
                <a:latin typeface="Cabin" panose="020B0604020202020204" charset="0"/>
              </a:rPr>
              <a:t> </a:t>
            </a:r>
            <a:r>
              <a:rPr lang="en-US" sz="3600" dirty="0" err="1">
                <a:latin typeface="Cabin" panose="020B0604020202020204" charset="0"/>
              </a:rPr>
              <a:t>ký</a:t>
            </a:r>
            <a:endParaRPr sz="3600" dirty="0">
              <a:latin typeface="Cabin" panose="020B0604020202020204" charset="0"/>
            </a:endParaRPr>
          </a:p>
        </p:txBody>
      </p:sp>
      <p:pic>
        <p:nvPicPr>
          <p:cNvPr id="3" name="Picture 2">
            <a:extLst>
              <a:ext uri="{FF2B5EF4-FFF2-40B4-BE49-F238E27FC236}">
                <a16:creationId xmlns:a16="http://schemas.microsoft.com/office/drawing/2014/main" id="{ED4DECBE-1D0F-4159-B1EB-DFA1C9998E10}"/>
              </a:ext>
            </a:extLst>
          </p:cNvPr>
          <p:cNvPicPr>
            <a:picLocks noChangeAspect="1"/>
          </p:cNvPicPr>
          <p:nvPr/>
        </p:nvPicPr>
        <p:blipFill>
          <a:blip r:embed="rId3"/>
          <a:stretch>
            <a:fillRect/>
          </a:stretch>
        </p:blipFill>
        <p:spPr>
          <a:xfrm>
            <a:off x="806872" y="953141"/>
            <a:ext cx="7420230" cy="370233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2737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t>
            </a:r>
            <a:r>
              <a:rPr lang="en-US" sz="3600" dirty="0" err="1">
                <a:latin typeface="Cabin" panose="020B0604020202020204" charset="0"/>
              </a:rPr>
              <a:t>quản</a:t>
            </a:r>
            <a:r>
              <a:rPr lang="en-US" sz="3600" dirty="0">
                <a:latin typeface="Cabin" panose="020B0604020202020204" charset="0"/>
              </a:rPr>
              <a:t> </a:t>
            </a:r>
            <a:r>
              <a:rPr lang="en-US" sz="3600" dirty="0" err="1">
                <a:latin typeface="Cabin" panose="020B0604020202020204" charset="0"/>
              </a:rPr>
              <a:t>lý</a:t>
            </a:r>
            <a:r>
              <a:rPr lang="en-US" sz="3600" dirty="0">
                <a:latin typeface="Cabin" panose="020B0604020202020204" charset="0"/>
              </a:rPr>
              <a:t> </a:t>
            </a:r>
            <a:r>
              <a:rPr lang="en-US" sz="3600" dirty="0" err="1">
                <a:latin typeface="Cabin" panose="020B0604020202020204" charset="0"/>
              </a:rPr>
              <a:t>bài</a:t>
            </a:r>
            <a:r>
              <a:rPr lang="en-US" sz="3600" dirty="0">
                <a:latin typeface="Cabin" panose="020B0604020202020204" charset="0"/>
              </a:rPr>
              <a:t> </a:t>
            </a:r>
            <a:r>
              <a:rPr lang="en-US" sz="3600" dirty="0" err="1">
                <a:latin typeface="Cabin" panose="020B0604020202020204" charset="0"/>
              </a:rPr>
              <a:t>đăng</a:t>
            </a:r>
            <a:endParaRPr sz="3600" dirty="0">
              <a:latin typeface="Cabin" panose="020B0604020202020204" charset="0"/>
            </a:endParaRPr>
          </a:p>
        </p:txBody>
      </p:sp>
      <p:pic>
        <p:nvPicPr>
          <p:cNvPr id="4" name="Picture 3">
            <a:extLst>
              <a:ext uri="{FF2B5EF4-FFF2-40B4-BE49-F238E27FC236}">
                <a16:creationId xmlns:a16="http://schemas.microsoft.com/office/drawing/2014/main" id="{CC79A391-52A8-4DDC-860C-2693868CCB40}"/>
              </a:ext>
            </a:extLst>
          </p:cNvPr>
          <p:cNvPicPr>
            <a:picLocks noChangeAspect="1"/>
          </p:cNvPicPr>
          <p:nvPr/>
        </p:nvPicPr>
        <p:blipFill rotWithShape="1">
          <a:blip r:embed="rId3"/>
          <a:srcRect r="7023"/>
          <a:stretch/>
        </p:blipFill>
        <p:spPr>
          <a:xfrm>
            <a:off x="806872" y="1377800"/>
            <a:ext cx="7520937" cy="332582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8048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24"/>
          <p:cNvSpPr txBox="1">
            <a:spLocks noGrp="1"/>
          </p:cNvSpPr>
          <p:nvPr>
            <p:ph type="subTitle" idx="7"/>
          </p:nvPr>
        </p:nvSpPr>
        <p:spPr>
          <a:xfrm>
            <a:off x="715099" y="2754293"/>
            <a:ext cx="2503021" cy="53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latin typeface="Cabin" panose="020B0604020202020204" charset="0"/>
              </a:rPr>
              <a:t>Tổng</a:t>
            </a:r>
            <a:r>
              <a:rPr lang="en-US" dirty="0">
                <a:latin typeface="Cabin" panose="020B0604020202020204" charset="0"/>
              </a:rPr>
              <a:t> </a:t>
            </a:r>
            <a:r>
              <a:rPr lang="en-US" dirty="0" err="1">
                <a:latin typeface="Cabin" panose="020B0604020202020204" charset="0"/>
              </a:rPr>
              <a:t>quan</a:t>
            </a:r>
            <a:r>
              <a:rPr lang="en-US" dirty="0">
                <a:latin typeface="Cabin" panose="020B0604020202020204" charset="0"/>
              </a:rPr>
              <a:t> ý t</a:t>
            </a:r>
            <a:r>
              <a:rPr lang="vi-VN" dirty="0">
                <a:latin typeface="Cabin" panose="020B0604020202020204" charset="0"/>
              </a:rPr>
              <a:t>ư</a:t>
            </a:r>
            <a:r>
              <a:rPr lang="en-US" dirty="0" err="1">
                <a:latin typeface="Cabin" panose="020B0604020202020204" charset="0"/>
              </a:rPr>
              <a:t>ởng</a:t>
            </a:r>
            <a:endParaRPr dirty="0">
              <a:latin typeface="Cabin" panose="020B0604020202020204" charset="0"/>
            </a:endParaRPr>
          </a:p>
        </p:txBody>
      </p:sp>
      <p:sp>
        <p:nvSpPr>
          <p:cNvPr id="646" name="Google Shape;646;p24"/>
          <p:cNvSpPr txBox="1">
            <a:spLocks noGrp="1"/>
          </p:cNvSpPr>
          <p:nvPr>
            <p:ph type="sldNum" idx="12"/>
          </p:nvPr>
        </p:nvSpPr>
        <p:spPr>
          <a:xfrm>
            <a:off x="7151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647" name="Google Shape;647;p24"/>
          <p:cNvSpPr txBox="1">
            <a:spLocks noGrp="1"/>
          </p:cNvSpPr>
          <p:nvPr>
            <p:ph type="title"/>
          </p:nvPr>
        </p:nvSpPr>
        <p:spPr>
          <a:xfrm>
            <a:off x="1487950" y="2043313"/>
            <a:ext cx="800700" cy="66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48" name="Google Shape;648;p24"/>
          <p:cNvSpPr txBox="1">
            <a:spLocks noGrp="1"/>
          </p:cNvSpPr>
          <p:nvPr>
            <p:ph type="subTitle" idx="1"/>
          </p:nvPr>
        </p:nvSpPr>
        <p:spPr>
          <a:xfrm>
            <a:off x="720000" y="3232362"/>
            <a:ext cx="2678900" cy="10242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q"/>
            </a:pPr>
            <a:r>
              <a:rPr lang="en-US" sz="1400" dirty="0"/>
              <a:t> </a:t>
            </a:r>
            <a:r>
              <a:rPr lang="en-US" sz="1400" dirty="0" err="1"/>
              <a:t>Tại</a:t>
            </a:r>
            <a:r>
              <a:rPr lang="en-US" sz="1400" dirty="0"/>
              <a:t> </a:t>
            </a:r>
            <a:r>
              <a:rPr lang="en-US" sz="1400" dirty="0" err="1"/>
              <a:t>sao</a:t>
            </a:r>
            <a:r>
              <a:rPr lang="en-US" sz="1400" dirty="0"/>
              <a:t> </a:t>
            </a:r>
            <a:r>
              <a:rPr lang="en-US" sz="1400" dirty="0" err="1"/>
              <a:t>lại</a:t>
            </a:r>
            <a:r>
              <a:rPr lang="en-US" sz="1400" dirty="0"/>
              <a:t> </a:t>
            </a:r>
            <a:r>
              <a:rPr lang="en-US" sz="1400" dirty="0" err="1"/>
              <a:t>là</a:t>
            </a:r>
            <a:r>
              <a:rPr lang="en-US" sz="1400" dirty="0"/>
              <a:t> Spring boot</a:t>
            </a:r>
          </a:p>
          <a:p>
            <a:pPr marL="171450" lvl="0" indent="-171450" algn="l" rtl="0">
              <a:spcBef>
                <a:spcPts val="0"/>
              </a:spcBef>
              <a:spcAft>
                <a:spcPts val="0"/>
              </a:spcAft>
              <a:buFont typeface="Wingdings" panose="05000000000000000000" pitchFamily="2" charset="2"/>
              <a:buChar char="q"/>
            </a:pPr>
            <a:r>
              <a:rPr lang="en-US" sz="1400" dirty="0"/>
              <a:t> </a:t>
            </a:r>
            <a:r>
              <a:rPr lang="en-US" sz="1400" dirty="0" err="1"/>
              <a:t>Tại</a:t>
            </a:r>
            <a:r>
              <a:rPr lang="en-US" sz="1400" dirty="0"/>
              <a:t> </a:t>
            </a:r>
            <a:r>
              <a:rPr lang="en-US" sz="1400" dirty="0" err="1"/>
              <a:t>sao</a:t>
            </a:r>
            <a:r>
              <a:rPr lang="en-US" sz="1400" dirty="0"/>
              <a:t> </a:t>
            </a:r>
            <a:r>
              <a:rPr lang="en-US" sz="1400" dirty="0" err="1"/>
              <a:t>sử</a:t>
            </a:r>
            <a:r>
              <a:rPr lang="en-US" sz="1400" dirty="0"/>
              <a:t> </a:t>
            </a:r>
            <a:r>
              <a:rPr lang="en-US" sz="1400" dirty="0" err="1"/>
              <a:t>dụng</a:t>
            </a:r>
            <a:r>
              <a:rPr lang="en-US" sz="1400" dirty="0"/>
              <a:t> </a:t>
            </a:r>
            <a:r>
              <a:rPr lang="en-US" sz="1400" dirty="0" err="1"/>
              <a:t>ReactJs</a:t>
            </a:r>
            <a:endParaRPr lang="en-US" sz="1400" dirty="0"/>
          </a:p>
          <a:p>
            <a:pPr marL="171450" lvl="0" indent="-171450" algn="l" rtl="0">
              <a:spcBef>
                <a:spcPts val="0"/>
              </a:spcBef>
              <a:spcAft>
                <a:spcPts val="0"/>
              </a:spcAft>
              <a:buFont typeface="Wingdings" panose="05000000000000000000" pitchFamily="2" charset="2"/>
              <a:buChar char="q"/>
            </a:pPr>
            <a:r>
              <a:rPr lang="en-US" sz="1400" dirty="0"/>
              <a:t> Website Blog chia </a:t>
            </a:r>
            <a:r>
              <a:rPr lang="en-US" sz="1400" dirty="0" err="1"/>
              <a:t>sẻ</a:t>
            </a:r>
            <a:r>
              <a:rPr lang="en-US" sz="1400" dirty="0"/>
              <a:t> </a:t>
            </a:r>
            <a:r>
              <a:rPr lang="en-US" sz="1400" dirty="0" err="1"/>
              <a:t>bài</a:t>
            </a:r>
            <a:r>
              <a:rPr lang="en-US" sz="1400" dirty="0"/>
              <a:t> </a:t>
            </a:r>
            <a:r>
              <a:rPr lang="en-US" sz="1400" dirty="0" err="1"/>
              <a:t>viết</a:t>
            </a:r>
            <a:r>
              <a:rPr lang="en-US" sz="1400" dirty="0"/>
              <a:t> ?</a:t>
            </a:r>
            <a:endParaRPr sz="1400" dirty="0"/>
          </a:p>
        </p:txBody>
      </p:sp>
      <p:sp>
        <p:nvSpPr>
          <p:cNvPr id="649" name="Google Shape;649;p24"/>
          <p:cNvSpPr txBox="1">
            <a:spLocks noGrp="1"/>
          </p:cNvSpPr>
          <p:nvPr>
            <p:ph type="title" idx="2"/>
          </p:nvPr>
        </p:nvSpPr>
        <p:spPr>
          <a:xfrm>
            <a:off x="4171650" y="2043313"/>
            <a:ext cx="800700" cy="66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50" name="Google Shape;650;p24"/>
          <p:cNvSpPr txBox="1">
            <a:spLocks noGrp="1"/>
          </p:cNvSpPr>
          <p:nvPr>
            <p:ph type="subTitle" idx="3"/>
          </p:nvPr>
        </p:nvSpPr>
        <p:spPr>
          <a:xfrm>
            <a:off x="3403800" y="3232362"/>
            <a:ext cx="2336400" cy="102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Demo </a:t>
            </a:r>
            <a:r>
              <a:rPr lang="en-US" sz="1400" dirty="0" err="1"/>
              <a:t>giao</a:t>
            </a:r>
            <a:r>
              <a:rPr lang="en-US" sz="1400" dirty="0"/>
              <a:t> </a:t>
            </a:r>
            <a:r>
              <a:rPr lang="en-US" sz="1400" dirty="0" err="1"/>
              <a:t>diện</a:t>
            </a:r>
            <a:endParaRPr sz="1400" dirty="0"/>
          </a:p>
        </p:txBody>
      </p:sp>
      <p:sp>
        <p:nvSpPr>
          <p:cNvPr id="651" name="Google Shape;651;p24"/>
          <p:cNvSpPr txBox="1">
            <a:spLocks noGrp="1"/>
          </p:cNvSpPr>
          <p:nvPr>
            <p:ph type="title" idx="4"/>
          </p:nvPr>
        </p:nvSpPr>
        <p:spPr>
          <a:xfrm>
            <a:off x="6855450" y="2043313"/>
            <a:ext cx="800700" cy="66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52" name="Google Shape;652;p24"/>
          <p:cNvSpPr txBox="1">
            <a:spLocks noGrp="1"/>
          </p:cNvSpPr>
          <p:nvPr>
            <p:ph type="subTitle" idx="5"/>
          </p:nvPr>
        </p:nvSpPr>
        <p:spPr>
          <a:xfrm>
            <a:off x="6087600" y="3232362"/>
            <a:ext cx="2336400" cy="10242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q"/>
            </a:pPr>
            <a:r>
              <a:rPr lang="en-US" sz="1400" dirty="0"/>
              <a:t> </a:t>
            </a:r>
            <a:r>
              <a:rPr lang="en-US" sz="1400" dirty="0" err="1"/>
              <a:t>Cách</a:t>
            </a:r>
            <a:r>
              <a:rPr lang="en-US" sz="1400" dirty="0"/>
              <a:t> </a:t>
            </a:r>
            <a:r>
              <a:rPr lang="en-US" sz="1400" dirty="0" err="1"/>
              <a:t>hoạt</a:t>
            </a:r>
            <a:r>
              <a:rPr lang="en-US" sz="1400" dirty="0"/>
              <a:t> </a:t>
            </a:r>
            <a:r>
              <a:rPr lang="en-US" sz="1400" dirty="0" err="1"/>
              <a:t>động</a:t>
            </a:r>
            <a:r>
              <a:rPr lang="en-US" sz="1400" dirty="0"/>
              <a:t> backend</a:t>
            </a:r>
          </a:p>
          <a:p>
            <a:pPr marL="171450" lvl="0" indent="-171450" algn="l" rtl="0">
              <a:spcBef>
                <a:spcPts val="0"/>
              </a:spcBef>
              <a:spcAft>
                <a:spcPts val="0"/>
              </a:spcAft>
              <a:buFont typeface="Wingdings" panose="05000000000000000000" pitchFamily="2" charset="2"/>
              <a:buChar char="q"/>
            </a:pPr>
            <a:r>
              <a:rPr lang="en-US" sz="1400" dirty="0"/>
              <a:t> </a:t>
            </a:r>
            <a:r>
              <a:rPr lang="en-US" sz="1400" dirty="0" err="1"/>
              <a:t>Cách</a:t>
            </a:r>
            <a:r>
              <a:rPr lang="en-US" sz="1400" dirty="0"/>
              <a:t> </a:t>
            </a:r>
            <a:r>
              <a:rPr lang="en-US" sz="1400" dirty="0" err="1"/>
              <a:t>hoạt</a:t>
            </a:r>
            <a:r>
              <a:rPr lang="en-US" sz="1400" dirty="0"/>
              <a:t> </a:t>
            </a:r>
            <a:r>
              <a:rPr lang="en-US" sz="1400" dirty="0" err="1"/>
              <a:t>động</a:t>
            </a:r>
            <a:r>
              <a:rPr lang="en-US" sz="1400" dirty="0"/>
              <a:t> frontend</a:t>
            </a:r>
            <a:endParaRPr sz="1400" dirty="0"/>
          </a:p>
        </p:txBody>
      </p:sp>
      <p:sp>
        <p:nvSpPr>
          <p:cNvPr id="653" name="Google Shape;653;p24"/>
          <p:cNvSpPr txBox="1">
            <a:spLocks noGrp="1"/>
          </p:cNvSpPr>
          <p:nvPr>
            <p:ph type="title" idx="6"/>
          </p:nvPr>
        </p:nvSpPr>
        <p:spPr>
          <a:xfrm>
            <a:off x="720000" y="54441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b="1" dirty="0">
                <a:latin typeface="Cabin" panose="020B0604020202020204" charset="0"/>
              </a:rPr>
              <a:t>MỤC LỤC</a:t>
            </a:r>
            <a:endParaRPr sz="4000" b="1" dirty="0">
              <a:latin typeface="Cabin" panose="020B0604020202020204" charset="0"/>
            </a:endParaRPr>
          </a:p>
        </p:txBody>
      </p:sp>
      <p:sp>
        <p:nvSpPr>
          <p:cNvPr id="654" name="Google Shape;654;p24"/>
          <p:cNvSpPr txBox="1">
            <a:spLocks noGrp="1"/>
          </p:cNvSpPr>
          <p:nvPr>
            <p:ph type="subTitle" idx="8"/>
          </p:nvPr>
        </p:nvSpPr>
        <p:spPr>
          <a:xfrm>
            <a:off x="3403800" y="2754293"/>
            <a:ext cx="2336400" cy="53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latin typeface="Cabin" panose="020B0604020202020204" charset="0"/>
              </a:rPr>
              <a:t>Giới</a:t>
            </a:r>
            <a:r>
              <a:rPr lang="en-US" dirty="0">
                <a:latin typeface="Cabin" panose="020B0604020202020204" charset="0"/>
              </a:rPr>
              <a:t> </a:t>
            </a:r>
            <a:r>
              <a:rPr lang="en-US" dirty="0" err="1">
                <a:latin typeface="Cabin" panose="020B0604020202020204" charset="0"/>
              </a:rPr>
              <a:t>thiệu</a:t>
            </a:r>
            <a:r>
              <a:rPr lang="en-US" dirty="0">
                <a:latin typeface="Cabin" panose="020B0604020202020204" charset="0"/>
              </a:rPr>
              <a:t> website</a:t>
            </a:r>
            <a:endParaRPr dirty="0">
              <a:latin typeface="Cabin" panose="020B0604020202020204" charset="0"/>
            </a:endParaRPr>
          </a:p>
        </p:txBody>
      </p:sp>
      <p:sp>
        <p:nvSpPr>
          <p:cNvPr id="655" name="Google Shape;655;p24"/>
          <p:cNvSpPr txBox="1">
            <a:spLocks noGrp="1"/>
          </p:cNvSpPr>
          <p:nvPr>
            <p:ph type="subTitle" idx="9"/>
          </p:nvPr>
        </p:nvSpPr>
        <p:spPr>
          <a:xfrm>
            <a:off x="6092500" y="2754293"/>
            <a:ext cx="2336400" cy="53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Cabin" panose="020B0604020202020204" charset="0"/>
              </a:rPr>
              <a:t>backend/frontend</a:t>
            </a:r>
            <a:endParaRPr dirty="0">
              <a:latin typeface="Cabin" panose="020B0604020202020204" charset="0"/>
            </a:endParaRPr>
          </a:p>
        </p:txBody>
      </p:sp>
      <p:grpSp>
        <p:nvGrpSpPr>
          <p:cNvPr id="656" name="Google Shape;656;p24"/>
          <p:cNvGrpSpPr/>
          <p:nvPr/>
        </p:nvGrpSpPr>
        <p:grpSpPr>
          <a:xfrm>
            <a:off x="1766216" y="1594716"/>
            <a:ext cx="234160" cy="234160"/>
            <a:chOff x="209945" y="1501725"/>
            <a:chExt cx="2838300" cy="2838300"/>
          </a:xfrm>
        </p:grpSpPr>
        <p:sp>
          <p:nvSpPr>
            <p:cNvPr id="657" name="Google Shape;657;p24"/>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4"/>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24"/>
          <p:cNvGrpSpPr/>
          <p:nvPr/>
        </p:nvGrpSpPr>
        <p:grpSpPr>
          <a:xfrm>
            <a:off x="4454916" y="1594716"/>
            <a:ext cx="234160" cy="234160"/>
            <a:chOff x="209945" y="1501725"/>
            <a:chExt cx="2838300" cy="2838300"/>
          </a:xfrm>
        </p:grpSpPr>
        <p:sp>
          <p:nvSpPr>
            <p:cNvPr id="660" name="Google Shape;660;p24"/>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4"/>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24"/>
          <p:cNvGrpSpPr/>
          <p:nvPr/>
        </p:nvGrpSpPr>
        <p:grpSpPr>
          <a:xfrm>
            <a:off x="7143616" y="1594716"/>
            <a:ext cx="234160" cy="234160"/>
            <a:chOff x="209945" y="1501725"/>
            <a:chExt cx="2838300" cy="2838300"/>
          </a:xfrm>
        </p:grpSpPr>
        <p:sp>
          <p:nvSpPr>
            <p:cNvPr id="663" name="Google Shape;663;p24"/>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4"/>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admin</a:t>
            </a:r>
            <a:endParaRPr sz="3600" dirty="0">
              <a:latin typeface="Cabin" panose="020B0604020202020204" charset="0"/>
            </a:endParaRPr>
          </a:p>
        </p:txBody>
      </p:sp>
      <p:pic>
        <p:nvPicPr>
          <p:cNvPr id="3" name="Picture 2">
            <a:extLst>
              <a:ext uri="{FF2B5EF4-FFF2-40B4-BE49-F238E27FC236}">
                <a16:creationId xmlns:a16="http://schemas.microsoft.com/office/drawing/2014/main" id="{05ED0113-D00F-4861-9DE1-6931FB50DE30}"/>
              </a:ext>
            </a:extLst>
          </p:cNvPr>
          <p:cNvPicPr>
            <a:picLocks noChangeAspect="1"/>
          </p:cNvPicPr>
          <p:nvPr/>
        </p:nvPicPr>
        <p:blipFill>
          <a:blip r:embed="rId3"/>
          <a:stretch>
            <a:fillRect/>
          </a:stretch>
        </p:blipFill>
        <p:spPr>
          <a:xfrm>
            <a:off x="276497" y="1320258"/>
            <a:ext cx="8128363" cy="296810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69444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p:nvPr/>
        </p:nvSpPr>
        <p:spPr>
          <a:xfrm>
            <a:off x="584795" y="1204260"/>
            <a:ext cx="7974411" cy="3200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txBox="1">
            <a:spLocks noGrp="1"/>
          </p:cNvSpPr>
          <p:nvPr>
            <p:ph type="sldNum" idx="12"/>
          </p:nvPr>
        </p:nvSpPr>
        <p:spPr>
          <a:xfrm>
            <a:off x="171306" y="4703626"/>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dirty="0"/>
          </a:p>
        </p:txBody>
      </p:sp>
      <p:sp>
        <p:nvSpPr>
          <p:cNvPr id="851" name="Google Shape;851;p33"/>
          <p:cNvSpPr txBox="1">
            <a:spLocks noGrp="1"/>
          </p:cNvSpPr>
          <p:nvPr>
            <p:ph type="title"/>
          </p:nvPr>
        </p:nvSpPr>
        <p:spPr>
          <a:xfrm>
            <a:off x="80687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Cabin" panose="020B0604020202020204" charset="0"/>
              </a:rPr>
              <a:t>Trang admin</a:t>
            </a:r>
            <a:endParaRPr sz="3600" dirty="0">
              <a:latin typeface="Cabin" panose="020B0604020202020204" charset="0"/>
            </a:endParaRPr>
          </a:p>
        </p:txBody>
      </p:sp>
      <p:pic>
        <p:nvPicPr>
          <p:cNvPr id="2" name="Picture 1">
            <a:extLst>
              <a:ext uri="{FF2B5EF4-FFF2-40B4-BE49-F238E27FC236}">
                <a16:creationId xmlns:a16="http://schemas.microsoft.com/office/drawing/2014/main" id="{41BF2D15-3E53-424C-BABD-7A7A2FEF4675}"/>
              </a:ext>
            </a:extLst>
          </p:cNvPr>
          <p:cNvPicPr>
            <a:picLocks noChangeAspect="1"/>
          </p:cNvPicPr>
          <p:nvPr/>
        </p:nvPicPr>
        <p:blipFill>
          <a:blip r:embed="rId3"/>
          <a:stretch>
            <a:fillRect/>
          </a:stretch>
        </p:blipFill>
        <p:spPr>
          <a:xfrm>
            <a:off x="171306" y="1399579"/>
            <a:ext cx="8187082" cy="2809462"/>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399098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grpSp>
        <p:nvGrpSpPr>
          <p:cNvPr id="669" name="Google Shape;669;p25"/>
          <p:cNvGrpSpPr/>
          <p:nvPr/>
        </p:nvGrpSpPr>
        <p:grpSpPr>
          <a:xfrm>
            <a:off x="-761977" y="1347006"/>
            <a:ext cx="3261491" cy="3261491"/>
            <a:chOff x="209945" y="1501725"/>
            <a:chExt cx="2838300" cy="2838300"/>
          </a:xfrm>
        </p:grpSpPr>
        <p:sp>
          <p:nvSpPr>
            <p:cNvPr id="670" name="Google Shape;670;p25"/>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25"/>
          <p:cNvSpPr txBox="1">
            <a:spLocks noGrp="1"/>
          </p:cNvSpPr>
          <p:nvPr>
            <p:ph type="title" idx="2"/>
          </p:nvPr>
        </p:nvSpPr>
        <p:spPr>
          <a:xfrm>
            <a:off x="1567400" y="1454925"/>
            <a:ext cx="1655860" cy="13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73" name="Google Shape;673;p25"/>
          <p:cNvSpPr txBox="1">
            <a:spLocks noGrp="1"/>
          </p:cNvSpPr>
          <p:nvPr>
            <p:ph type="subTitle" idx="1"/>
          </p:nvPr>
        </p:nvSpPr>
        <p:spPr>
          <a:xfrm>
            <a:off x="3976550" y="3932550"/>
            <a:ext cx="4167600" cy="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Hoạt</a:t>
            </a:r>
            <a:r>
              <a:rPr lang="en-US" dirty="0"/>
              <a:t> </a:t>
            </a:r>
            <a:r>
              <a:rPr lang="en-US" dirty="0" err="1"/>
              <a:t>động</a:t>
            </a:r>
            <a:r>
              <a:rPr lang="en-US" dirty="0"/>
              <a:t> </a:t>
            </a:r>
            <a:r>
              <a:rPr lang="en-US" dirty="0" err="1"/>
              <a:t>của</a:t>
            </a:r>
            <a:r>
              <a:rPr lang="en-US" dirty="0"/>
              <a:t> Backend </a:t>
            </a:r>
            <a:r>
              <a:rPr lang="en-US" dirty="0" err="1"/>
              <a:t>và</a:t>
            </a:r>
            <a:r>
              <a:rPr lang="en-US" dirty="0"/>
              <a:t> Frontend</a:t>
            </a:r>
            <a:endParaRPr dirty="0"/>
          </a:p>
        </p:txBody>
      </p:sp>
      <p:sp>
        <p:nvSpPr>
          <p:cNvPr id="674" name="Google Shape;674;p25"/>
          <p:cNvSpPr txBox="1">
            <a:spLocks noGrp="1"/>
          </p:cNvSpPr>
          <p:nvPr>
            <p:ph type="title"/>
          </p:nvPr>
        </p:nvSpPr>
        <p:spPr>
          <a:xfrm>
            <a:off x="4021442" y="1802570"/>
            <a:ext cx="4407458" cy="153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err="1">
                <a:latin typeface="Cabin" panose="020B0604020202020204" charset="0"/>
              </a:rPr>
              <a:t>Giải</a:t>
            </a:r>
            <a:r>
              <a:rPr lang="en-US" sz="6000" b="1" dirty="0">
                <a:latin typeface="Cabin" panose="020B0604020202020204" charset="0"/>
              </a:rPr>
              <a:t> </a:t>
            </a:r>
            <a:r>
              <a:rPr lang="en-US" sz="6000" b="1" dirty="0" err="1">
                <a:latin typeface="Cabin" panose="020B0604020202020204" charset="0"/>
              </a:rPr>
              <a:t>thích</a:t>
            </a:r>
            <a:r>
              <a:rPr lang="en-US" sz="6000" b="1" dirty="0">
                <a:latin typeface="Cabin" panose="020B0604020202020204" charset="0"/>
              </a:rPr>
              <a:t> </a:t>
            </a:r>
            <a:r>
              <a:rPr lang="en-US" sz="6000" b="1" dirty="0" err="1">
                <a:latin typeface="Cabin" panose="020B0604020202020204" charset="0"/>
              </a:rPr>
              <a:t>ch</a:t>
            </a:r>
            <a:r>
              <a:rPr lang="vi-VN" sz="6000" b="1" dirty="0">
                <a:latin typeface="Cabin" panose="020B0604020202020204" charset="0"/>
              </a:rPr>
              <a:t>ư</a:t>
            </a:r>
            <a:r>
              <a:rPr lang="en-US" sz="6000" b="1" dirty="0" err="1">
                <a:latin typeface="Cabin" panose="020B0604020202020204" charset="0"/>
              </a:rPr>
              <a:t>ơng</a:t>
            </a:r>
            <a:r>
              <a:rPr lang="en-US" sz="6000" b="1" dirty="0">
                <a:latin typeface="Cabin" panose="020B0604020202020204" charset="0"/>
              </a:rPr>
              <a:t> </a:t>
            </a:r>
            <a:r>
              <a:rPr lang="en-US" sz="6000" b="1" dirty="0" err="1">
                <a:latin typeface="Cabin" panose="020B0604020202020204" charset="0"/>
              </a:rPr>
              <a:t>trình</a:t>
            </a:r>
            <a:endParaRPr sz="6000" b="1" dirty="0">
              <a:latin typeface="Cabin" panose="020B0604020202020204" charset="0"/>
            </a:endParaRPr>
          </a:p>
        </p:txBody>
      </p:sp>
      <p:sp>
        <p:nvSpPr>
          <p:cNvPr id="675" name="Google Shape;675;p25"/>
          <p:cNvSpPr txBox="1">
            <a:spLocks noGrp="1"/>
          </p:cNvSpPr>
          <p:nvPr>
            <p:ph type="sldNum" idx="12"/>
          </p:nvPr>
        </p:nvSpPr>
        <p:spPr>
          <a:xfrm>
            <a:off x="725609" y="46660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endParaRPr/>
          </a:p>
        </p:txBody>
      </p:sp>
      <p:cxnSp>
        <p:nvCxnSpPr>
          <p:cNvPr id="676" name="Google Shape;676;p25"/>
          <p:cNvCxnSpPr/>
          <p:nvPr/>
        </p:nvCxnSpPr>
        <p:spPr>
          <a:xfrm>
            <a:off x="4014868" y="1454925"/>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5"/>
          <p:cNvCxnSpPr/>
          <p:nvPr/>
        </p:nvCxnSpPr>
        <p:spPr>
          <a:xfrm>
            <a:off x="3976550" y="3489450"/>
            <a:ext cx="3760200" cy="0"/>
          </a:xfrm>
          <a:prstGeom prst="straightConnector1">
            <a:avLst/>
          </a:prstGeom>
          <a:noFill/>
          <a:ln w="9525" cap="flat" cmpd="sng">
            <a:solidFill>
              <a:schemeClr val="dk1"/>
            </a:solidFill>
            <a:prstDash val="solid"/>
            <a:round/>
            <a:headEnd type="none" w="med" len="med"/>
            <a:tailEnd type="none" w="med" len="med"/>
          </a:ln>
        </p:spPr>
      </p:cxnSp>
      <p:sp>
        <p:nvSpPr>
          <p:cNvPr id="678" name="Google Shape;678;p25"/>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UTH Reports</a:t>
            </a:r>
            <a:endParaRPr sz="1200" b="1" dirty="0">
              <a:latin typeface="Cabin"/>
              <a:ea typeface="Cabin"/>
              <a:cs typeface="Cabin"/>
              <a:sym typeface="Cabin"/>
            </a:endParaRPr>
          </a:p>
        </p:txBody>
      </p:sp>
      <p:sp>
        <p:nvSpPr>
          <p:cNvPr id="679" name="Google Shape;679;p25"/>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Tree>
    <p:extLst>
      <p:ext uri="{BB962C8B-B14F-4D97-AF65-F5344CB8AC3E}">
        <p14:creationId xmlns:p14="http://schemas.microsoft.com/office/powerpoint/2010/main" val="3929293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grpSp>
        <p:nvGrpSpPr>
          <p:cNvPr id="878" name="Google Shape;878;p34"/>
          <p:cNvGrpSpPr/>
          <p:nvPr/>
        </p:nvGrpSpPr>
        <p:grpSpPr>
          <a:xfrm>
            <a:off x="4894002" y="795321"/>
            <a:ext cx="3760200" cy="3552634"/>
            <a:chOff x="209945" y="1501725"/>
            <a:chExt cx="2838300" cy="2838300"/>
          </a:xfrm>
        </p:grpSpPr>
        <p:sp>
          <p:nvSpPr>
            <p:cNvPr id="879" name="Google Shape;879;p34"/>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1" name="Google Shape;881;p34"/>
          <p:cNvSpPr txBox="1">
            <a:spLocks noGrp="1"/>
          </p:cNvSpPr>
          <p:nvPr>
            <p:ph type="sldNum" idx="12"/>
          </p:nvPr>
        </p:nvSpPr>
        <p:spPr>
          <a:xfrm>
            <a:off x="7151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endParaRPr/>
          </a:p>
        </p:txBody>
      </p:sp>
      <p:sp>
        <p:nvSpPr>
          <p:cNvPr id="882" name="Google Shape;882;p34"/>
          <p:cNvSpPr txBox="1">
            <a:spLocks noGrp="1"/>
          </p:cNvSpPr>
          <p:nvPr>
            <p:ph type="ctrTitle"/>
          </p:nvPr>
        </p:nvSpPr>
        <p:spPr>
          <a:xfrm>
            <a:off x="715100" y="1179375"/>
            <a:ext cx="3534900" cy="9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883" name="Google Shape;883;p34"/>
          <p:cNvSpPr txBox="1">
            <a:spLocks noGrp="1"/>
          </p:cNvSpPr>
          <p:nvPr>
            <p:ph type="subTitle" idx="1"/>
          </p:nvPr>
        </p:nvSpPr>
        <p:spPr>
          <a:xfrm>
            <a:off x="715100" y="3116480"/>
            <a:ext cx="3534900" cy="95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ntdquan2012@gmai.com</a:t>
            </a:r>
            <a:endParaRPr dirty="0"/>
          </a:p>
          <a:p>
            <a:pPr marL="0" lvl="0" indent="0" algn="l" rtl="0">
              <a:spcBef>
                <a:spcPts val="0"/>
              </a:spcBef>
              <a:spcAft>
                <a:spcPts val="0"/>
              </a:spcAft>
              <a:buClr>
                <a:schemeClr val="dk1"/>
              </a:buClr>
              <a:buSzPts val="1100"/>
              <a:buFont typeface="Arial"/>
              <a:buNone/>
            </a:pPr>
            <a:r>
              <a:rPr lang="en" dirty="0"/>
              <a:t>+84 905776151</a:t>
            </a:r>
            <a:endParaRPr dirty="0"/>
          </a:p>
          <a:p>
            <a:pPr marL="0" lvl="0" indent="0" algn="l" rtl="0">
              <a:spcBef>
                <a:spcPts val="0"/>
              </a:spcBef>
              <a:spcAft>
                <a:spcPts val="0"/>
              </a:spcAft>
              <a:buNone/>
            </a:pPr>
            <a:r>
              <a:rPr lang="en-US" dirty="0" err="1"/>
              <a:t>dinhquan.blog</a:t>
            </a:r>
            <a:r>
              <a:rPr lang="en" dirty="0"/>
              <a:t>.com</a:t>
            </a:r>
            <a:endParaRPr dirty="0"/>
          </a:p>
        </p:txBody>
      </p:sp>
      <p:sp>
        <p:nvSpPr>
          <p:cNvPr id="885" name="Google Shape;885;p34"/>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UTH Reports</a:t>
            </a:r>
            <a:endParaRPr sz="1200" b="1" dirty="0">
              <a:latin typeface="Cabin"/>
              <a:ea typeface="Cabin"/>
              <a:cs typeface="Cabin"/>
              <a:sym typeface="Cabin"/>
            </a:endParaRPr>
          </a:p>
        </p:txBody>
      </p:sp>
      <p:sp>
        <p:nvSpPr>
          <p:cNvPr id="886" name="Google Shape;886;p34"/>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
        <p:nvSpPr>
          <p:cNvPr id="887" name="Google Shape;887;p34"/>
          <p:cNvSpPr txBox="1"/>
          <p:nvPr/>
        </p:nvSpPr>
        <p:spPr>
          <a:xfrm>
            <a:off x="715100" y="2559818"/>
            <a:ext cx="3534900" cy="450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Cabin"/>
                <a:ea typeface="Cabin"/>
                <a:cs typeface="Cabin"/>
                <a:sym typeface="Cabin"/>
              </a:rPr>
              <a:t>Do you have any questions?</a:t>
            </a:r>
            <a:endParaRPr sz="1600" dirty="0">
              <a:latin typeface="Cabin"/>
              <a:ea typeface="Cabin"/>
              <a:cs typeface="Cabin"/>
              <a:sym typeface="Cabin"/>
            </a:endParaRPr>
          </a:p>
        </p:txBody>
      </p:sp>
      <p:sp>
        <p:nvSpPr>
          <p:cNvPr id="888" name="Google Shape;888;p34"/>
          <p:cNvSpPr/>
          <p:nvPr/>
        </p:nvSpPr>
        <p:spPr>
          <a:xfrm>
            <a:off x="5410012" y="1928738"/>
            <a:ext cx="692100" cy="64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6434612" y="1928738"/>
            <a:ext cx="692100" cy="64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7459212" y="1928738"/>
            <a:ext cx="692100" cy="64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1" name="Google Shape;891;p34"/>
          <p:cNvCxnSpPr/>
          <p:nvPr/>
        </p:nvCxnSpPr>
        <p:spPr>
          <a:xfrm>
            <a:off x="753418" y="1076325"/>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892" name="Google Shape;892;p34"/>
          <p:cNvCxnSpPr/>
          <p:nvPr/>
        </p:nvCxnSpPr>
        <p:spPr>
          <a:xfrm>
            <a:off x="715100" y="2250200"/>
            <a:ext cx="3760200" cy="0"/>
          </a:xfrm>
          <a:prstGeom prst="straightConnector1">
            <a:avLst/>
          </a:prstGeom>
          <a:noFill/>
          <a:ln w="9525" cap="flat" cmpd="sng">
            <a:solidFill>
              <a:schemeClr val="dk1"/>
            </a:solidFill>
            <a:prstDash val="solid"/>
            <a:round/>
            <a:headEnd type="none" w="med" len="med"/>
            <a:tailEnd type="none" w="med" len="med"/>
          </a:ln>
        </p:spPr>
      </p:cxnSp>
      <p:grpSp>
        <p:nvGrpSpPr>
          <p:cNvPr id="893" name="Google Shape;893;p34"/>
          <p:cNvGrpSpPr/>
          <p:nvPr/>
        </p:nvGrpSpPr>
        <p:grpSpPr>
          <a:xfrm>
            <a:off x="5562161" y="2056375"/>
            <a:ext cx="387681" cy="387661"/>
            <a:chOff x="266768" y="1721375"/>
            <a:chExt cx="397907" cy="397887"/>
          </a:xfrm>
        </p:grpSpPr>
        <p:sp>
          <p:nvSpPr>
            <p:cNvPr id="894" name="Google Shape;894;p34"/>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34"/>
          <p:cNvGrpSpPr/>
          <p:nvPr/>
        </p:nvGrpSpPr>
        <p:grpSpPr>
          <a:xfrm>
            <a:off x="6586830" y="2056375"/>
            <a:ext cx="387641" cy="387661"/>
            <a:chOff x="864491" y="1723250"/>
            <a:chExt cx="397866" cy="397887"/>
          </a:xfrm>
        </p:grpSpPr>
        <p:sp>
          <p:nvSpPr>
            <p:cNvPr id="897" name="Google Shape;897;p34"/>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34"/>
          <p:cNvGrpSpPr/>
          <p:nvPr/>
        </p:nvGrpSpPr>
        <p:grpSpPr>
          <a:xfrm>
            <a:off x="7611450" y="2056388"/>
            <a:ext cx="387600" cy="387600"/>
            <a:chOff x="6468725" y="1217588"/>
            <a:chExt cx="387600" cy="387600"/>
          </a:xfrm>
        </p:grpSpPr>
        <p:sp>
          <p:nvSpPr>
            <p:cNvPr id="901" name="Google Shape;901;p34"/>
            <p:cNvSpPr/>
            <p:nvPr/>
          </p:nvSpPr>
          <p:spPr>
            <a:xfrm>
              <a:off x="6468725" y="1217588"/>
              <a:ext cx="387600" cy="3876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6534884" y="1307550"/>
              <a:ext cx="255279" cy="208207"/>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ECA6861-6A52-4BD8-BA95-4CD433B8BAF8}"/>
              </a:ext>
            </a:extLst>
          </p:cNvPr>
          <p:cNvPicPr>
            <a:picLocks noChangeAspect="1"/>
          </p:cNvPicPr>
          <p:nvPr/>
        </p:nvPicPr>
        <p:blipFill>
          <a:blip r:embed="rId3"/>
          <a:stretch>
            <a:fillRect/>
          </a:stretch>
        </p:blipFill>
        <p:spPr>
          <a:xfrm>
            <a:off x="5243340" y="1737360"/>
            <a:ext cx="3061524" cy="30615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grpSp>
        <p:nvGrpSpPr>
          <p:cNvPr id="669" name="Google Shape;669;p25"/>
          <p:cNvGrpSpPr/>
          <p:nvPr/>
        </p:nvGrpSpPr>
        <p:grpSpPr>
          <a:xfrm>
            <a:off x="-761977" y="1347006"/>
            <a:ext cx="3261491" cy="3261491"/>
            <a:chOff x="209945" y="1501725"/>
            <a:chExt cx="2838300" cy="2838300"/>
          </a:xfrm>
        </p:grpSpPr>
        <p:sp>
          <p:nvSpPr>
            <p:cNvPr id="670" name="Google Shape;670;p25"/>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25"/>
          <p:cNvSpPr txBox="1">
            <a:spLocks noGrp="1"/>
          </p:cNvSpPr>
          <p:nvPr>
            <p:ph type="title" idx="2"/>
          </p:nvPr>
        </p:nvSpPr>
        <p:spPr>
          <a:xfrm>
            <a:off x="1567400" y="1454925"/>
            <a:ext cx="1528800" cy="13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73" name="Google Shape;673;p25"/>
          <p:cNvSpPr txBox="1">
            <a:spLocks noGrp="1"/>
          </p:cNvSpPr>
          <p:nvPr>
            <p:ph type="subTitle" idx="1"/>
          </p:nvPr>
        </p:nvSpPr>
        <p:spPr>
          <a:xfrm>
            <a:off x="3976550" y="3932550"/>
            <a:ext cx="4167600" cy="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Tại</a:t>
            </a:r>
            <a:r>
              <a:rPr lang="en-US" dirty="0"/>
              <a:t> </a:t>
            </a:r>
            <a:r>
              <a:rPr lang="en-US" dirty="0" err="1"/>
              <a:t>sao</a:t>
            </a:r>
            <a:r>
              <a:rPr lang="en-US" dirty="0"/>
              <a:t> </a:t>
            </a:r>
            <a:r>
              <a:rPr lang="en-US" dirty="0" err="1"/>
              <a:t>là</a:t>
            </a:r>
            <a:r>
              <a:rPr lang="en-US" dirty="0"/>
              <a:t> Spring boot ?</a:t>
            </a:r>
            <a:endParaRPr dirty="0"/>
          </a:p>
        </p:txBody>
      </p:sp>
      <p:sp>
        <p:nvSpPr>
          <p:cNvPr id="674" name="Google Shape;674;p25"/>
          <p:cNvSpPr txBox="1">
            <a:spLocks noGrp="1"/>
          </p:cNvSpPr>
          <p:nvPr>
            <p:ph type="title"/>
          </p:nvPr>
        </p:nvSpPr>
        <p:spPr>
          <a:xfrm>
            <a:off x="3957350" y="1802570"/>
            <a:ext cx="3798600" cy="153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err="1">
                <a:latin typeface="Cabin" panose="020B0604020202020204" charset="0"/>
              </a:rPr>
              <a:t>Tổng</a:t>
            </a:r>
            <a:r>
              <a:rPr lang="en-US" sz="6000" b="1" dirty="0">
                <a:latin typeface="Cabin" panose="020B0604020202020204" charset="0"/>
              </a:rPr>
              <a:t> </a:t>
            </a:r>
            <a:r>
              <a:rPr lang="en-US" sz="6000" b="1" dirty="0" err="1">
                <a:latin typeface="Cabin" panose="020B0604020202020204" charset="0"/>
              </a:rPr>
              <a:t>quan</a:t>
            </a:r>
            <a:r>
              <a:rPr lang="en-US" sz="6000" b="1" dirty="0">
                <a:latin typeface="Cabin" panose="020B0604020202020204" charset="0"/>
              </a:rPr>
              <a:t> ý t</a:t>
            </a:r>
            <a:r>
              <a:rPr lang="vi-VN" sz="6000" b="1" dirty="0">
                <a:latin typeface="Cabin" panose="020B0604020202020204" charset="0"/>
              </a:rPr>
              <a:t>ư</a:t>
            </a:r>
            <a:r>
              <a:rPr lang="en-US" sz="6000" b="1" dirty="0" err="1">
                <a:latin typeface="Cabin" panose="020B0604020202020204" charset="0"/>
              </a:rPr>
              <a:t>ởng</a:t>
            </a:r>
            <a:endParaRPr sz="6000" b="1" dirty="0">
              <a:latin typeface="Cabin" panose="020B0604020202020204" charset="0"/>
            </a:endParaRPr>
          </a:p>
        </p:txBody>
      </p:sp>
      <p:sp>
        <p:nvSpPr>
          <p:cNvPr id="675" name="Google Shape;675;p25"/>
          <p:cNvSpPr txBox="1">
            <a:spLocks noGrp="1"/>
          </p:cNvSpPr>
          <p:nvPr>
            <p:ph type="sldNum" idx="12"/>
          </p:nvPr>
        </p:nvSpPr>
        <p:spPr>
          <a:xfrm>
            <a:off x="725609" y="46660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cxnSp>
        <p:nvCxnSpPr>
          <p:cNvPr id="676" name="Google Shape;676;p25"/>
          <p:cNvCxnSpPr/>
          <p:nvPr/>
        </p:nvCxnSpPr>
        <p:spPr>
          <a:xfrm>
            <a:off x="4014868" y="1454925"/>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5"/>
          <p:cNvCxnSpPr/>
          <p:nvPr/>
        </p:nvCxnSpPr>
        <p:spPr>
          <a:xfrm>
            <a:off x="3976550" y="3489450"/>
            <a:ext cx="3760200" cy="0"/>
          </a:xfrm>
          <a:prstGeom prst="straightConnector1">
            <a:avLst/>
          </a:prstGeom>
          <a:noFill/>
          <a:ln w="9525" cap="flat" cmpd="sng">
            <a:solidFill>
              <a:schemeClr val="dk1"/>
            </a:solidFill>
            <a:prstDash val="solid"/>
            <a:round/>
            <a:headEnd type="none" w="med" len="med"/>
            <a:tailEnd type="none" w="med" len="med"/>
          </a:ln>
        </p:spPr>
      </p:cxnSp>
      <p:sp>
        <p:nvSpPr>
          <p:cNvPr id="678" name="Google Shape;678;p25"/>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UTH Reports</a:t>
            </a:r>
            <a:endParaRPr sz="1200" b="1" dirty="0">
              <a:latin typeface="Cabin"/>
              <a:ea typeface="Cabin"/>
              <a:cs typeface="Cabin"/>
              <a:sym typeface="Cabin"/>
            </a:endParaRPr>
          </a:p>
        </p:txBody>
      </p:sp>
      <p:sp>
        <p:nvSpPr>
          <p:cNvPr id="679" name="Google Shape;679;p25"/>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5213900" y="1394800"/>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Spring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690" name="Google Shape;690;p26"/>
          <p:cNvSpPr txBox="1">
            <a:spLocks noGrp="1"/>
          </p:cNvSpPr>
          <p:nvPr>
            <p:ph type="body" idx="1"/>
          </p:nvPr>
        </p:nvSpPr>
        <p:spPr>
          <a:xfrm>
            <a:off x="1070124" y="1505638"/>
            <a:ext cx="4048976" cy="2707200"/>
          </a:xfrm>
          <a:prstGeom prst="rect">
            <a:avLst/>
          </a:prstGeom>
        </p:spPr>
        <p:txBody>
          <a:bodyPr spcFirstLastPara="1" wrap="square" lIns="91425" tIns="91425" rIns="91425" bIns="91425" anchor="t" anchorCtr="0">
            <a:noAutofit/>
          </a:bodyPr>
          <a:lstStyle/>
          <a:p>
            <a:pPr marL="0" lvl="0" indent="0" algn="just">
              <a:buNone/>
            </a:pPr>
            <a:r>
              <a:rPr lang="vi-VN" sz="1400" dirty="0">
                <a:solidFill>
                  <a:schemeClr val="dk1"/>
                </a:solidFill>
              </a:rPr>
              <a:t>Spring framework là một framework phát triển ứng dụng Java mạnh mẽ và phổ biến, được thiết kế để xây dựng các ứng dụng doanh nghiệp Java.</a:t>
            </a:r>
            <a:endParaRPr lang="en-US" sz="1400" dirty="0">
              <a:solidFill>
                <a:schemeClr val="dk1"/>
              </a:solidFill>
            </a:endParaRPr>
          </a:p>
          <a:p>
            <a:pPr marL="0" lvl="0" indent="0">
              <a:buNone/>
            </a:pPr>
            <a:endParaRPr lang="en-US" sz="800" dirty="0">
              <a:solidFill>
                <a:schemeClr val="dk1"/>
              </a:solidFill>
            </a:endParaRPr>
          </a:p>
          <a:p>
            <a:pPr marL="0" lvl="0" indent="0">
              <a:buNone/>
            </a:pPr>
            <a:r>
              <a:rPr lang="en-US" sz="1400" dirty="0" err="1">
                <a:solidFill>
                  <a:schemeClr val="dk1"/>
                </a:solidFill>
              </a:rPr>
              <a:t>Các</a:t>
            </a:r>
            <a:r>
              <a:rPr lang="en-US" sz="1400" dirty="0">
                <a:solidFill>
                  <a:schemeClr val="dk1"/>
                </a:solidFill>
              </a:rPr>
              <a:t> </a:t>
            </a:r>
            <a:r>
              <a:rPr lang="en-US" sz="1400" dirty="0" err="1">
                <a:solidFill>
                  <a:schemeClr val="dk1"/>
                </a:solidFill>
              </a:rPr>
              <a:t>thành</a:t>
            </a:r>
            <a:r>
              <a:rPr lang="en-US" sz="1400" dirty="0">
                <a:solidFill>
                  <a:schemeClr val="dk1"/>
                </a:solidFill>
              </a:rPr>
              <a:t> </a:t>
            </a:r>
            <a:r>
              <a:rPr lang="en-US" sz="1400" dirty="0" err="1">
                <a:solidFill>
                  <a:schemeClr val="dk1"/>
                </a:solidFill>
              </a:rPr>
              <a:t>phần</a:t>
            </a:r>
            <a:r>
              <a:rPr lang="en-US" sz="1400" dirty="0">
                <a:solidFill>
                  <a:schemeClr val="dk1"/>
                </a:solidFill>
              </a:rPr>
              <a:t> </a:t>
            </a:r>
            <a:r>
              <a:rPr lang="en-US" sz="1400" dirty="0" err="1">
                <a:solidFill>
                  <a:schemeClr val="dk1"/>
                </a:solidFill>
              </a:rPr>
              <a:t>chính</a:t>
            </a:r>
            <a:r>
              <a:rPr lang="en-US" sz="1400" dirty="0">
                <a:solidFill>
                  <a:schemeClr val="dk1"/>
                </a:solidFill>
              </a:rPr>
              <a:t> </a:t>
            </a:r>
            <a:r>
              <a:rPr lang="en-US" sz="1400" dirty="0" err="1">
                <a:solidFill>
                  <a:schemeClr val="dk1"/>
                </a:solidFill>
              </a:rPr>
              <a:t>của</a:t>
            </a:r>
            <a:r>
              <a:rPr lang="en-US" sz="1400" dirty="0">
                <a:solidFill>
                  <a:schemeClr val="dk1"/>
                </a:solidFill>
              </a:rPr>
              <a:t> Spring framework bao </a:t>
            </a:r>
            <a:r>
              <a:rPr lang="en-US" sz="1400" dirty="0" err="1">
                <a:solidFill>
                  <a:schemeClr val="dk1"/>
                </a:solidFill>
              </a:rPr>
              <a:t>gồm</a:t>
            </a:r>
            <a:r>
              <a:rPr lang="en-US" sz="1400" dirty="0">
                <a:solidFill>
                  <a:schemeClr val="dk1"/>
                </a:solidFill>
              </a:rPr>
              <a:t>:</a:t>
            </a:r>
          </a:p>
          <a:p>
            <a:pPr marL="171450" lvl="0" indent="-171450">
              <a:buSzPct val="101000"/>
              <a:buFont typeface="Wingdings" panose="05000000000000000000" pitchFamily="2" charset="2"/>
              <a:buChar char="q"/>
            </a:pPr>
            <a:r>
              <a:rPr lang="en-US" sz="1400" dirty="0">
                <a:solidFill>
                  <a:schemeClr val="dk1"/>
                </a:solidFill>
              </a:rPr>
              <a:t>Dependency Injection (DI) </a:t>
            </a:r>
            <a:r>
              <a:rPr lang="en-US" sz="1400" dirty="0" err="1">
                <a:solidFill>
                  <a:schemeClr val="dk1"/>
                </a:solidFill>
              </a:rPr>
              <a:t>và</a:t>
            </a:r>
            <a:r>
              <a:rPr lang="en-US" sz="1400" dirty="0">
                <a:solidFill>
                  <a:schemeClr val="dk1"/>
                </a:solidFill>
              </a:rPr>
              <a:t> Inversion of Control (</a:t>
            </a:r>
            <a:r>
              <a:rPr lang="en-US" sz="1400" dirty="0" err="1">
                <a:solidFill>
                  <a:schemeClr val="dk1"/>
                </a:solidFill>
              </a:rPr>
              <a:t>IoC</a:t>
            </a:r>
            <a:r>
              <a:rPr lang="en-US" sz="1400" dirty="0">
                <a:solidFill>
                  <a:schemeClr val="dk1"/>
                </a:solidFill>
              </a:rPr>
              <a:t>)</a:t>
            </a:r>
          </a:p>
          <a:p>
            <a:pPr marL="171450" lvl="0" indent="-171450">
              <a:buSzPct val="101000"/>
              <a:buFont typeface="Wingdings" panose="05000000000000000000" pitchFamily="2" charset="2"/>
              <a:buChar char="q"/>
            </a:pPr>
            <a:r>
              <a:rPr lang="en-US" sz="1400" dirty="0">
                <a:solidFill>
                  <a:schemeClr val="dk1"/>
                </a:solidFill>
              </a:rPr>
              <a:t>Modularity</a:t>
            </a:r>
          </a:p>
          <a:p>
            <a:pPr marL="171450" lvl="0" indent="-171450">
              <a:buSzPct val="101000"/>
              <a:buFont typeface="Wingdings" panose="05000000000000000000" pitchFamily="2" charset="2"/>
              <a:buChar char="q"/>
            </a:pPr>
            <a:r>
              <a:rPr lang="en-US" sz="1400" dirty="0">
                <a:solidFill>
                  <a:schemeClr val="dk1"/>
                </a:solidFill>
              </a:rPr>
              <a:t>Abstraction</a:t>
            </a:r>
          </a:p>
          <a:p>
            <a:pPr marL="171450" lvl="0" indent="-171450">
              <a:buSzPct val="101000"/>
              <a:buFont typeface="Wingdings" panose="05000000000000000000" pitchFamily="2" charset="2"/>
              <a:buChar char="q"/>
            </a:pPr>
            <a:r>
              <a:rPr lang="en-US" sz="1400" dirty="0">
                <a:solidFill>
                  <a:schemeClr val="dk1"/>
                </a:solidFill>
              </a:rPr>
              <a:t>Hibernate, JPA, RESTful,…</a:t>
            </a:r>
            <a:endParaRPr sz="1400" dirty="0">
              <a:solidFill>
                <a:schemeClr val="dk1"/>
              </a:solidFill>
            </a:endParaRP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Placeholder 10">
            <a:extLst>
              <a:ext uri="{FF2B5EF4-FFF2-40B4-BE49-F238E27FC236}">
                <a16:creationId xmlns:a16="http://schemas.microsoft.com/office/drawing/2014/main" id="{9120EFA8-4A06-4B25-A741-E1A7B8BEFD69}"/>
              </a:ext>
            </a:extLst>
          </p:cNvPr>
          <p:cNvPicPr>
            <a:picLocks noGrp="1" noChangeAspect="1"/>
          </p:cNvPicPr>
          <p:nvPr>
            <p:ph type="pic" idx="2"/>
          </p:nvPr>
        </p:nvPicPr>
        <p:blipFill>
          <a:blip r:embed="rId3"/>
          <a:srcRect l="13254" r="13254"/>
          <a:stretch>
            <a:fillRect/>
          </a:stretch>
        </p:blip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5213900" y="1394800"/>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Spring boot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690" name="Google Shape;690;p26"/>
          <p:cNvSpPr txBox="1">
            <a:spLocks noGrp="1"/>
          </p:cNvSpPr>
          <p:nvPr>
            <p:ph type="body" idx="1"/>
          </p:nvPr>
        </p:nvSpPr>
        <p:spPr>
          <a:xfrm>
            <a:off x="1070124" y="1505638"/>
            <a:ext cx="3877559" cy="2707200"/>
          </a:xfrm>
          <a:prstGeom prst="rect">
            <a:avLst/>
          </a:prstGeom>
        </p:spPr>
        <p:txBody>
          <a:bodyPr spcFirstLastPara="1" wrap="square" lIns="91425" tIns="91425" rIns="91425" bIns="91425" anchor="t" anchorCtr="0">
            <a:noAutofit/>
          </a:bodyPr>
          <a:lstStyle/>
          <a:p>
            <a:pPr marL="0" lvl="0" indent="0" algn="just">
              <a:buNone/>
            </a:pPr>
            <a:r>
              <a:rPr lang="vi-VN" sz="1400" dirty="0">
                <a:solidFill>
                  <a:schemeClr val="dk1"/>
                </a:solidFill>
              </a:rPr>
              <a:t>Spring Boot là một phần mở rộng của Spring Framework, tập trung vào việc giảm bớt sự phức tạp trong việc phát triển ứng dụng Java dựa trên Spring. </a:t>
            </a:r>
            <a:endParaRPr lang="en-US" sz="800" dirty="0">
              <a:solidFill>
                <a:schemeClr val="dk1"/>
              </a:solidFill>
            </a:endParaRPr>
          </a:p>
          <a:p>
            <a:pPr marL="0" lvl="0" indent="0" algn="just">
              <a:buNone/>
            </a:pPr>
            <a:r>
              <a:rPr lang="vi-VN" sz="1400" dirty="0">
                <a:solidFill>
                  <a:schemeClr val="dk1"/>
                </a:solidFill>
              </a:rPr>
              <a:t>Điểm mạnh của nó nằm ở việc cung cấp một cách tiếp cận tự động hóa, tiết kiệm thời gian và tối ưu hóa công việc cấu hình để tập trung hoàn toàn vào việc viết code.</a:t>
            </a:r>
            <a:endParaRPr sz="1400" dirty="0">
              <a:solidFill>
                <a:schemeClr val="dk1"/>
              </a:solidFill>
            </a:endParaRP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04EFA28E-393D-4632-BD45-767D5DA25B18}"/>
              </a:ext>
            </a:extLst>
          </p:cNvPr>
          <p:cNvPicPr>
            <a:picLocks noGrp="1" noChangeAspect="1"/>
          </p:cNvPicPr>
          <p:nvPr>
            <p:ph type="pic" idx="2"/>
          </p:nvPr>
        </p:nvPicPr>
        <p:blipFill>
          <a:blip r:embed="rId3"/>
          <a:srcRect t="4643" b="4643"/>
          <a:stretch>
            <a:fillRect/>
          </a:stretch>
        </p:blipFill>
        <p:spPr/>
      </p:pic>
    </p:spTree>
    <p:extLst>
      <p:ext uri="{BB962C8B-B14F-4D97-AF65-F5344CB8AC3E}">
        <p14:creationId xmlns:p14="http://schemas.microsoft.com/office/powerpoint/2010/main" val="1454579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5213900" y="1394800"/>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Spring boot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690" name="Google Shape;690;p26"/>
          <p:cNvSpPr txBox="1">
            <a:spLocks noGrp="1"/>
          </p:cNvSpPr>
          <p:nvPr>
            <p:ph type="body" idx="1"/>
          </p:nvPr>
        </p:nvSpPr>
        <p:spPr>
          <a:xfrm>
            <a:off x="1070124" y="1505637"/>
            <a:ext cx="3877559" cy="3261491"/>
          </a:xfrm>
          <a:prstGeom prst="rect">
            <a:avLst/>
          </a:prstGeom>
        </p:spPr>
        <p:txBody>
          <a:bodyPr spcFirstLastPara="1" wrap="square" lIns="91425" tIns="91425" rIns="91425" bIns="91425" anchor="t" anchorCtr="0">
            <a:noAutofit/>
          </a:bodyPr>
          <a:lstStyle/>
          <a:p>
            <a:pPr marL="0" lvl="0" indent="0">
              <a:buNone/>
            </a:pPr>
            <a:r>
              <a:rPr lang="en-US" sz="1400" dirty="0" err="1">
                <a:solidFill>
                  <a:schemeClr val="dk1"/>
                </a:solidFill>
              </a:rPr>
              <a:t>Các</a:t>
            </a:r>
            <a:r>
              <a:rPr lang="en-US" sz="1400" dirty="0">
                <a:solidFill>
                  <a:schemeClr val="dk1"/>
                </a:solidFill>
              </a:rPr>
              <a:t> </a:t>
            </a:r>
            <a:r>
              <a:rPr lang="en-US" sz="1400" dirty="0" err="1">
                <a:solidFill>
                  <a:schemeClr val="dk1"/>
                </a:solidFill>
              </a:rPr>
              <a:t>điểm</a:t>
            </a:r>
            <a:r>
              <a:rPr lang="en-US" sz="1400" dirty="0">
                <a:solidFill>
                  <a:schemeClr val="dk1"/>
                </a:solidFill>
              </a:rPr>
              <a:t> </a:t>
            </a:r>
            <a:r>
              <a:rPr lang="en-US" sz="1400" dirty="0" err="1">
                <a:solidFill>
                  <a:schemeClr val="dk1"/>
                </a:solidFill>
              </a:rPr>
              <a:t>nổi</a:t>
            </a:r>
            <a:r>
              <a:rPr lang="en-US" sz="1400" dirty="0">
                <a:solidFill>
                  <a:schemeClr val="dk1"/>
                </a:solidFill>
              </a:rPr>
              <a:t> </a:t>
            </a:r>
            <a:r>
              <a:rPr lang="en-US" sz="1400" dirty="0" err="1">
                <a:solidFill>
                  <a:schemeClr val="dk1"/>
                </a:solidFill>
              </a:rPr>
              <a:t>bật</a:t>
            </a:r>
            <a:r>
              <a:rPr lang="en-US" sz="1400" dirty="0">
                <a:solidFill>
                  <a:schemeClr val="dk1"/>
                </a:solidFill>
              </a:rPr>
              <a:t> </a:t>
            </a:r>
            <a:r>
              <a:rPr lang="en-US" sz="1400" dirty="0" err="1">
                <a:solidFill>
                  <a:schemeClr val="dk1"/>
                </a:solidFill>
              </a:rPr>
              <a:t>của</a:t>
            </a:r>
            <a:r>
              <a:rPr lang="en-US" sz="1400" dirty="0">
                <a:solidFill>
                  <a:schemeClr val="dk1"/>
                </a:solidFill>
              </a:rPr>
              <a:t> Spring boot</a:t>
            </a:r>
          </a:p>
          <a:p>
            <a:pPr marL="0" lvl="0" indent="0">
              <a:buNone/>
            </a:pPr>
            <a:endParaRPr lang="en-US" sz="400" dirty="0">
              <a:solidFill>
                <a:schemeClr val="dk1"/>
              </a:solidFill>
            </a:endParaRPr>
          </a:p>
          <a:p>
            <a:pPr marL="285750" lvl="0" indent="-285750" algn="just">
              <a:buFont typeface="Wingdings" panose="05000000000000000000" pitchFamily="2" charset="2"/>
              <a:buChar char="q"/>
            </a:pPr>
            <a:r>
              <a:rPr lang="vi-VN" sz="1200" b="1" dirty="0">
                <a:solidFill>
                  <a:schemeClr val="dk1"/>
                </a:solidFill>
              </a:rPr>
              <a:t>Auto-Configuration</a:t>
            </a:r>
            <a:r>
              <a:rPr lang="en-US" sz="1200" b="1" dirty="0">
                <a:solidFill>
                  <a:schemeClr val="dk1"/>
                </a:solidFill>
              </a:rPr>
              <a:t>:</a:t>
            </a:r>
            <a:r>
              <a:rPr lang="en-US" sz="1200" dirty="0">
                <a:solidFill>
                  <a:schemeClr val="dk1"/>
                </a:solidFill>
              </a:rPr>
              <a:t> </a:t>
            </a:r>
            <a:r>
              <a:rPr lang="vi-VN" sz="1200" dirty="0">
                <a:solidFill>
                  <a:schemeClr val="dk1"/>
                </a:solidFill>
              </a:rPr>
              <a:t>Spring boot sử dụng cơ chế tự động cấu hình, dựa trên các convention và các tiêu chuẩn mặc định, giúp tự động cấu hình ứng dụng một cách thông minh</a:t>
            </a:r>
            <a:r>
              <a:rPr lang="en-US" sz="1200" dirty="0">
                <a:solidFill>
                  <a:schemeClr val="dk1"/>
                </a:solidFill>
              </a:rPr>
              <a:t>.</a:t>
            </a:r>
          </a:p>
          <a:p>
            <a:pPr marL="285750" lvl="0" indent="-285750" algn="just">
              <a:buFont typeface="Wingdings" panose="05000000000000000000" pitchFamily="2" charset="2"/>
              <a:buChar char="q"/>
            </a:pPr>
            <a:r>
              <a:rPr lang="vi-VN" sz="1200" b="1" dirty="0">
                <a:solidFill>
                  <a:schemeClr val="dk1"/>
                </a:solidFill>
              </a:rPr>
              <a:t>Starter Dependencies: </a:t>
            </a:r>
            <a:r>
              <a:rPr lang="vi-VN" sz="1200" dirty="0">
                <a:solidFill>
                  <a:schemeClr val="dk1"/>
                </a:solidFill>
              </a:rPr>
              <a:t>Spring Boot cung cấp các “starter” dependencies, là  các công nghệ khác. Các starter này giúp dễ dàng bắt đầu và tích hợp các tính năng vào ứng dụng một cách nhanh chóng chỉ qua một vài cấu hình cơ bản.</a:t>
            </a:r>
            <a:endParaRPr lang="en-US" sz="1200" dirty="0">
              <a:solidFill>
                <a:schemeClr val="dk1"/>
              </a:solidFill>
            </a:endParaRPr>
          </a:p>
          <a:p>
            <a:pPr marL="285750" lvl="0" indent="-285750" algn="just">
              <a:buFont typeface="Wingdings" panose="05000000000000000000" pitchFamily="2" charset="2"/>
              <a:buChar char="q"/>
            </a:pPr>
            <a:r>
              <a:rPr lang="en-US" sz="1200" b="1" dirty="0">
                <a:solidFill>
                  <a:schemeClr val="dk1"/>
                </a:solidFill>
              </a:rPr>
              <a:t>E</a:t>
            </a:r>
            <a:r>
              <a:rPr lang="vi-VN" sz="1200" b="1" dirty="0">
                <a:solidFill>
                  <a:schemeClr val="dk1"/>
                </a:solidFill>
              </a:rPr>
              <a:t>mbedded Servers: </a:t>
            </a:r>
            <a:r>
              <a:rPr lang="vi-VN" sz="1200" dirty="0">
                <a:solidFill>
                  <a:schemeClr val="dk1"/>
                </a:solidFill>
              </a:rPr>
              <a:t>Spring Boot đi kèm với các máy chủ nhúng như Tomcat, Jetty hoặc Undertow, cho phép triển khai ứng dụng mà không cần phải cài đặt và cấu hình máy chủ riêng biệt.</a:t>
            </a:r>
            <a:endParaRPr sz="1200" dirty="0">
              <a:solidFill>
                <a:schemeClr val="dk1"/>
              </a:solidFill>
            </a:endParaRP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04EFA28E-393D-4632-BD45-767D5DA25B18}"/>
              </a:ext>
            </a:extLst>
          </p:cNvPr>
          <p:cNvPicPr>
            <a:picLocks noGrp="1" noChangeAspect="1"/>
          </p:cNvPicPr>
          <p:nvPr>
            <p:ph type="pic" idx="2"/>
          </p:nvPr>
        </p:nvPicPr>
        <p:blipFill>
          <a:blip r:embed="rId3"/>
          <a:srcRect t="4643" b="4643"/>
          <a:stretch>
            <a:fillRect/>
          </a:stretch>
        </p:blipFill>
        <p:spPr/>
      </p:pic>
    </p:spTree>
    <p:extLst>
      <p:ext uri="{BB962C8B-B14F-4D97-AF65-F5344CB8AC3E}">
        <p14:creationId xmlns:p14="http://schemas.microsoft.com/office/powerpoint/2010/main" val="379082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grpSp>
        <p:nvGrpSpPr>
          <p:cNvPr id="669" name="Google Shape;669;p25"/>
          <p:cNvGrpSpPr/>
          <p:nvPr/>
        </p:nvGrpSpPr>
        <p:grpSpPr>
          <a:xfrm>
            <a:off x="-761977" y="1347006"/>
            <a:ext cx="3261491" cy="3261491"/>
            <a:chOff x="209945" y="1501725"/>
            <a:chExt cx="2838300" cy="2838300"/>
          </a:xfrm>
        </p:grpSpPr>
        <p:sp>
          <p:nvSpPr>
            <p:cNvPr id="670" name="Google Shape;670;p25"/>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25"/>
          <p:cNvSpPr txBox="1">
            <a:spLocks noGrp="1"/>
          </p:cNvSpPr>
          <p:nvPr>
            <p:ph type="title" idx="2"/>
          </p:nvPr>
        </p:nvSpPr>
        <p:spPr>
          <a:xfrm>
            <a:off x="1567400" y="1454925"/>
            <a:ext cx="1528800" cy="13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73" name="Google Shape;673;p25"/>
          <p:cNvSpPr txBox="1">
            <a:spLocks noGrp="1"/>
          </p:cNvSpPr>
          <p:nvPr>
            <p:ph type="subTitle" idx="1"/>
          </p:nvPr>
        </p:nvSpPr>
        <p:spPr>
          <a:xfrm>
            <a:off x="3976550" y="3932550"/>
            <a:ext cx="4167600" cy="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Tại</a:t>
            </a:r>
            <a:r>
              <a:rPr lang="en-US" dirty="0"/>
              <a:t> </a:t>
            </a:r>
            <a:r>
              <a:rPr lang="en-US" dirty="0" err="1"/>
              <a:t>sao</a:t>
            </a:r>
            <a:r>
              <a:rPr lang="en-US" dirty="0"/>
              <a:t> </a:t>
            </a:r>
            <a:r>
              <a:rPr lang="en-US" dirty="0" err="1"/>
              <a:t>lại</a:t>
            </a:r>
            <a:r>
              <a:rPr lang="en-US" dirty="0"/>
              <a:t> </a:t>
            </a:r>
            <a:r>
              <a:rPr lang="en-US" dirty="0" err="1"/>
              <a:t>sử</a:t>
            </a:r>
            <a:r>
              <a:rPr lang="en-US" dirty="0"/>
              <a:t> </a:t>
            </a:r>
            <a:r>
              <a:rPr lang="en-US" dirty="0" err="1"/>
              <a:t>dụng</a:t>
            </a:r>
            <a:r>
              <a:rPr lang="en-US" dirty="0"/>
              <a:t> </a:t>
            </a:r>
            <a:r>
              <a:rPr lang="en-US" dirty="0" err="1"/>
              <a:t>ReactJs</a:t>
            </a:r>
            <a:r>
              <a:rPr lang="en-US" dirty="0"/>
              <a:t>?</a:t>
            </a:r>
            <a:endParaRPr dirty="0"/>
          </a:p>
        </p:txBody>
      </p:sp>
      <p:sp>
        <p:nvSpPr>
          <p:cNvPr id="674" name="Google Shape;674;p25"/>
          <p:cNvSpPr txBox="1">
            <a:spLocks noGrp="1"/>
          </p:cNvSpPr>
          <p:nvPr>
            <p:ph type="title"/>
          </p:nvPr>
        </p:nvSpPr>
        <p:spPr>
          <a:xfrm>
            <a:off x="3957350" y="1802570"/>
            <a:ext cx="3798600" cy="153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err="1">
                <a:latin typeface="Cabin" panose="020B0604020202020204" charset="0"/>
              </a:rPr>
              <a:t>Tổng</a:t>
            </a:r>
            <a:r>
              <a:rPr lang="en-US" sz="6000" b="1" dirty="0">
                <a:latin typeface="Cabin" panose="020B0604020202020204" charset="0"/>
              </a:rPr>
              <a:t> </a:t>
            </a:r>
            <a:r>
              <a:rPr lang="en-US" sz="6000" b="1" dirty="0" err="1">
                <a:latin typeface="Cabin" panose="020B0604020202020204" charset="0"/>
              </a:rPr>
              <a:t>quan</a:t>
            </a:r>
            <a:r>
              <a:rPr lang="en-US" sz="6000" b="1" dirty="0">
                <a:latin typeface="Cabin" panose="020B0604020202020204" charset="0"/>
              </a:rPr>
              <a:t> ý t</a:t>
            </a:r>
            <a:r>
              <a:rPr lang="vi-VN" sz="6000" b="1" dirty="0">
                <a:latin typeface="Cabin" panose="020B0604020202020204" charset="0"/>
              </a:rPr>
              <a:t>ư</a:t>
            </a:r>
            <a:r>
              <a:rPr lang="en-US" sz="6000" b="1" dirty="0" err="1">
                <a:latin typeface="Cabin" panose="020B0604020202020204" charset="0"/>
              </a:rPr>
              <a:t>ởng</a:t>
            </a:r>
            <a:endParaRPr sz="6000" b="1" dirty="0">
              <a:latin typeface="Cabin" panose="020B0604020202020204" charset="0"/>
            </a:endParaRPr>
          </a:p>
        </p:txBody>
      </p:sp>
      <p:sp>
        <p:nvSpPr>
          <p:cNvPr id="675" name="Google Shape;675;p25"/>
          <p:cNvSpPr txBox="1">
            <a:spLocks noGrp="1"/>
          </p:cNvSpPr>
          <p:nvPr>
            <p:ph type="sldNum" idx="12"/>
          </p:nvPr>
        </p:nvSpPr>
        <p:spPr>
          <a:xfrm>
            <a:off x="725609" y="46660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cxnSp>
        <p:nvCxnSpPr>
          <p:cNvPr id="676" name="Google Shape;676;p25"/>
          <p:cNvCxnSpPr/>
          <p:nvPr/>
        </p:nvCxnSpPr>
        <p:spPr>
          <a:xfrm>
            <a:off x="4014868" y="1454925"/>
            <a:ext cx="3760200" cy="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5"/>
          <p:cNvCxnSpPr/>
          <p:nvPr/>
        </p:nvCxnSpPr>
        <p:spPr>
          <a:xfrm>
            <a:off x="3976550" y="3489450"/>
            <a:ext cx="3760200" cy="0"/>
          </a:xfrm>
          <a:prstGeom prst="straightConnector1">
            <a:avLst/>
          </a:prstGeom>
          <a:noFill/>
          <a:ln w="9525" cap="flat" cmpd="sng">
            <a:solidFill>
              <a:schemeClr val="dk1"/>
            </a:solidFill>
            <a:prstDash val="solid"/>
            <a:round/>
            <a:headEnd type="none" w="med" len="med"/>
            <a:tailEnd type="none" w="med" len="med"/>
          </a:ln>
        </p:spPr>
      </p:cxnSp>
      <p:sp>
        <p:nvSpPr>
          <p:cNvPr id="678" name="Google Shape;678;p25"/>
          <p:cNvSpPr txBox="1"/>
          <p:nvPr/>
        </p:nvSpPr>
        <p:spPr>
          <a:xfrm>
            <a:off x="725600" y="222696"/>
            <a:ext cx="2112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latin typeface="Cabin"/>
                <a:ea typeface="Cabin"/>
                <a:cs typeface="Cabin"/>
                <a:sym typeface="Cabin"/>
              </a:rPr>
              <a:t>UTH Reports</a:t>
            </a:r>
            <a:endParaRPr sz="1200" b="1" dirty="0">
              <a:latin typeface="Cabin"/>
              <a:ea typeface="Cabin"/>
              <a:cs typeface="Cabin"/>
              <a:sym typeface="Cabin"/>
            </a:endParaRPr>
          </a:p>
        </p:txBody>
      </p:sp>
      <p:sp>
        <p:nvSpPr>
          <p:cNvPr id="679" name="Google Shape;679;p25"/>
          <p:cNvSpPr txBox="1"/>
          <p:nvPr/>
        </p:nvSpPr>
        <p:spPr>
          <a:xfrm>
            <a:off x="6316300" y="222696"/>
            <a:ext cx="2112600" cy="31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dirty="0">
                <a:latin typeface="Cabin"/>
                <a:ea typeface="Cabin"/>
                <a:cs typeface="Cabin"/>
                <a:sym typeface="Cabin"/>
              </a:rPr>
              <a:t>2023</a:t>
            </a:r>
            <a:endParaRPr sz="1200" b="1" dirty="0">
              <a:latin typeface="Cabin"/>
              <a:ea typeface="Cabin"/>
              <a:cs typeface="Cabin"/>
              <a:sym typeface="Cabin"/>
            </a:endParaRPr>
          </a:p>
        </p:txBody>
      </p:sp>
    </p:spTree>
    <p:extLst>
      <p:ext uri="{BB962C8B-B14F-4D97-AF65-F5344CB8AC3E}">
        <p14:creationId xmlns:p14="http://schemas.microsoft.com/office/powerpoint/2010/main" val="3927430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5213900" y="1394800"/>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ReactJs</a:t>
            </a:r>
            <a:r>
              <a:rPr lang="en-US" dirty="0"/>
              <a:t>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690" name="Google Shape;690;p26"/>
          <p:cNvSpPr txBox="1">
            <a:spLocks noGrp="1"/>
          </p:cNvSpPr>
          <p:nvPr>
            <p:ph type="body" idx="1"/>
          </p:nvPr>
        </p:nvSpPr>
        <p:spPr>
          <a:xfrm>
            <a:off x="1070124" y="1505637"/>
            <a:ext cx="3877559" cy="3314455"/>
          </a:xfrm>
          <a:prstGeom prst="rect">
            <a:avLst/>
          </a:prstGeom>
        </p:spPr>
        <p:txBody>
          <a:bodyPr spcFirstLastPara="1" wrap="square" lIns="91425" tIns="91425" rIns="91425" bIns="91425" anchor="t" anchorCtr="0">
            <a:noAutofit/>
          </a:bodyPr>
          <a:lstStyle/>
          <a:p>
            <a:pPr marL="0" lvl="0" indent="0" algn="just">
              <a:buNone/>
            </a:pPr>
            <a:r>
              <a:rPr lang="vi-VN" sz="1400" dirty="0">
                <a:solidFill>
                  <a:schemeClr val="dk1"/>
                </a:solidFill>
              </a:rPr>
              <a:t>ReactJs là một thư viện JavaScript phổ biến và mạnh mẽ được sử dụng rộng rãi để phát triển giao diện người dùng (UI) trong các ứng dụng web hiện đại</a:t>
            </a:r>
            <a:r>
              <a:rPr lang="en-US" sz="1400" dirty="0">
                <a:solidFill>
                  <a:schemeClr val="dk1"/>
                </a:solidFill>
              </a:rPr>
              <a:t>.</a:t>
            </a:r>
            <a:r>
              <a:rPr lang="vi-VN" sz="1400" dirty="0">
                <a:solidFill>
                  <a:schemeClr val="dk1"/>
                </a:solidFill>
              </a:rPr>
              <a:t> ReactJS tập trung vào việc tạo ra giao diện người dùng linh hoạt và dễ bảo trì, đặc biệt trong các ứng dụng web có tương tác cao và các ứng dụng đơn trang (single-page applications - SPAs).</a:t>
            </a:r>
            <a:endParaRPr lang="en-US" sz="1400" dirty="0">
              <a:solidFill>
                <a:schemeClr val="dk1"/>
              </a:solidFill>
            </a:endParaRPr>
          </a:p>
          <a:p>
            <a:pPr marL="0" lvl="0" indent="0" algn="just">
              <a:buNone/>
            </a:pPr>
            <a:r>
              <a:rPr lang="en-US" sz="1400" dirty="0">
                <a:solidFill>
                  <a:schemeClr val="dk1"/>
                </a:solidFill>
              </a:rPr>
              <a:t>React </a:t>
            </a:r>
            <a:r>
              <a:rPr lang="en-US" sz="1400" dirty="0" err="1">
                <a:solidFill>
                  <a:schemeClr val="dk1"/>
                </a:solidFill>
              </a:rPr>
              <a:t>cho</a:t>
            </a:r>
            <a:r>
              <a:rPr lang="en-US" sz="1400" dirty="0">
                <a:solidFill>
                  <a:schemeClr val="dk1"/>
                </a:solidFill>
              </a:rPr>
              <a:t> </a:t>
            </a:r>
            <a:r>
              <a:rPr lang="en-US" sz="1400" dirty="0" err="1">
                <a:solidFill>
                  <a:schemeClr val="dk1"/>
                </a:solidFill>
              </a:rPr>
              <a:t>phép</a:t>
            </a:r>
            <a:r>
              <a:rPr lang="en-US" sz="1400" dirty="0">
                <a:solidFill>
                  <a:schemeClr val="dk1"/>
                </a:solidFill>
              </a:rPr>
              <a:t> </a:t>
            </a:r>
            <a:r>
              <a:rPr lang="en-US" sz="1400" dirty="0" err="1">
                <a:solidFill>
                  <a:schemeClr val="dk1"/>
                </a:solidFill>
              </a:rPr>
              <a:t>phát</a:t>
            </a:r>
            <a:r>
              <a:rPr lang="en-US" sz="1400" dirty="0">
                <a:solidFill>
                  <a:schemeClr val="dk1"/>
                </a:solidFill>
              </a:rPr>
              <a:t> </a:t>
            </a:r>
            <a:r>
              <a:rPr lang="en-US" sz="1400" dirty="0" err="1">
                <a:solidFill>
                  <a:schemeClr val="dk1"/>
                </a:solidFill>
              </a:rPr>
              <a:t>triển</a:t>
            </a:r>
            <a:r>
              <a:rPr lang="en-US" sz="1400" dirty="0">
                <a:solidFill>
                  <a:schemeClr val="dk1"/>
                </a:solidFill>
              </a:rPr>
              <a:t> </a:t>
            </a:r>
            <a:r>
              <a:rPr lang="en-US" sz="1400" dirty="0" err="1">
                <a:solidFill>
                  <a:schemeClr val="dk1"/>
                </a:solidFill>
              </a:rPr>
              <a:t>giao</a:t>
            </a:r>
            <a:r>
              <a:rPr lang="en-US" sz="1400" dirty="0">
                <a:solidFill>
                  <a:schemeClr val="dk1"/>
                </a:solidFill>
              </a:rPr>
              <a:t> </a:t>
            </a:r>
            <a:r>
              <a:rPr lang="en-US" sz="1400" dirty="0" err="1">
                <a:solidFill>
                  <a:schemeClr val="dk1"/>
                </a:solidFill>
              </a:rPr>
              <a:t>diện</a:t>
            </a:r>
            <a:r>
              <a:rPr lang="en-US" sz="1400" dirty="0">
                <a:solidFill>
                  <a:schemeClr val="dk1"/>
                </a:solidFill>
              </a:rPr>
              <a:t> </a:t>
            </a:r>
            <a:r>
              <a:rPr lang="en-US" sz="1400" dirty="0" err="1">
                <a:solidFill>
                  <a:schemeClr val="dk1"/>
                </a:solidFill>
              </a:rPr>
              <a:t>bằng</a:t>
            </a:r>
            <a:r>
              <a:rPr lang="en-US" sz="1400" dirty="0">
                <a:solidFill>
                  <a:schemeClr val="dk1"/>
                </a:solidFill>
              </a:rPr>
              <a:t> </a:t>
            </a:r>
            <a:r>
              <a:rPr lang="en-US" sz="1400" dirty="0" err="1">
                <a:solidFill>
                  <a:schemeClr val="dk1"/>
                </a:solidFill>
              </a:rPr>
              <a:t>cách</a:t>
            </a:r>
            <a:r>
              <a:rPr lang="en-US" sz="1400" dirty="0">
                <a:solidFill>
                  <a:schemeClr val="dk1"/>
                </a:solidFill>
              </a:rPr>
              <a:t> chia UI </a:t>
            </a:r>
            <a:r>
              <a:rPr lang="en-US" sz="1400" dirty="0" err="1">
                <a:solidFill>
                  <a:schemeClr val="dk1"/>
                </a:solidFill>
              </a:rPr>
              <a:t>thành</a:t>
            </a:r>
            <a:r>
              <a:rPr lang="en-US" sz="1400" dirty="0">
                <a:solidFill>
                  <a:schemeClr val="dk1"/>
                </a:solidFill>
              </a:rPr>
              <a:t> </a:t>
            </a:r>
            <a:r>
              <a:rPr lang="en-US" sz="1400" dirty="0" err="1">
                <a:solidFill>
                  <a:schemeClr val="dk1"/>
                </a:solidFill>
              </a:rPr>
              <a:t>các</a:t>
            </a:r>
            <a:r>
              <a:rPr lang="en-US" sz="1400" dirty="0">
                <a:solidFill>
                  <a:schemeClr val="dk1"/>
                </a:solidFill>
              </a:rPr>
              <a:t> </a:t>
            </a:r>
            <a:r>
              <a:rPr lang="en-US" sz="1400" dirty="0" err="1">
                <a:solidFill>
                  <a:schemeClr val="dk1"/>
                </a:solidFill>
              </a:rPr>
              <a:t>thành</a:t>
            </a:r>
            <a:r>
              <a:rPr lang="en-US" sz="1400" dirty="0">
                <a:solidFill>
                  <a:schemeClr val="dk1"/>
                </a:solidFill>
              </a:rPr>
              <a:t> </a:t>
            </a:r>
            <a:r>
              <a:rPr lang="en-US" sz="1400" dirty="0" err="1">
                <a:solidFill>
                  <a:schemeClr val="dk1"/>
                </a:solidFill>
              </a:rPr>
              <a:t>phần</a:t>
            </a:r>
            <a:r>
              <a:rPr lang="en-US" sz="1400" dirty="0">
                <a:solidFill>
                  <a:schemeClr val="dk1"/>
                </a:solidFill>
              </a:rPr>
              <a:t> (components) </a:t>
            </a:r>
            <a:r>
              <a:rPr lang="en-US" sz="1400" dirty="0" err="1">
                <a:solidFill>
                  <a:schemeClr val="dk1"/>
                </a:solidFill>
              </a:rPr>
              <a:t>độc</a:t>
            </a:r>
            <a:r>
              <a:rPr lang="en-US" sz="1400" dirty="0">
                <a:solidFill>
                  <a:schemeClr val="dk1"/>
                </a:solidFill>
              </a:rPr>
              <a:t> </a:t>
            </a:r>
            <a:r>
              <a:rPr lang="en-US" sz="1400" dirty="0" err="1">
                <a:solidFill>
                  <a:schemeClr val="dk1"/>
                </a:solidFill>
              </a:rPr>
              <a:t>lập</a:t>
            </a:r>
            <a:r>
              <a:rPr lang="en-US" sz="1400" dirty="0">
                <a:solidFill>
                  <a:schemeClr val="dk1"/>
                </a:solidFill>
              </a:rPr>
              <a:t>, </a:t>
            </a:r>
            <a:r>
              <a:rPr lang="en-US" sz="1400" dirty="0" err="1">
                <a:solidFill>
                  <a:schemeClr val="dk1"/>
                </a:solidFill>
              </a:rPr>
              <a:t>mỗi</a:t>
            </a:r>
            <a:r>
              <a:rPr lang="en-US" sz="1400" dirty="0">
                <a:solidFill>
                  <a:schemeClr val="dk1"/>
                </a:solidFill>
              </a:rPr>
              <a:t> </a:t>
            </a:r>
            <a:r>
              <a:rPr lang="en-US" sz="1400" dirty="0" err="1">
                <a:solidFill>
                  <a:schemeClr val="dk1"/>
                </a:solidFill>
              </a:rPr>
              <a:t>thành</a:t>
            </a:r>
            <a:r>
              <a:rPr lang="en-US" sz="1400" dirty="0">
                <a:solidFill>
                  <a:schemeClr val="dk1"/>
                </a:solidFill>
              </a:rPr>
              <a:t> </a:t>
            </a:r>
            <a:r>
              <a:rPr lang="en-US" sz="1400" dirty="0" err="1">
                <a:solidFill>
                  <a:schemeClr val="dk1"/>
                </a:solidFill>
              </a:rPr>
              <a:t>phần</a:t>
            </a:r>
            <a:r>
              <a:rPr lang="en-US" sz="1400" dirty="0">
                <a:solidFill>
                  <a:schemeClr val="dk1"/>
                </a:solidFill>
              </a:rPr>
              <a:t> </a:t>
            </a:r>
            <a:r>
              <a:rPr lang="en-US" sz="1400" dirty="0" err="1">
                <a:solidFill>
                  <a:schemeClr val="dk1"/>
                </a:solidFill>
              </a:rPr>
              <a:t>quản</a:t>
            </a:r>
            <a:r>
              <a:rPr lang="en-US" sz="1400" dirty="0">
                <a:solidFill>
                  <a:schemeClr val="dk1"/>
                </a:solidFill>
              </a:rPr>
              <a:t> </a:t>
            </a:r>
            <a:r>
              <a:rPr lang="en-US" sz="1400" dirty="0" err="1">
                <a:solidFill>
                  <a:schemeClr val="dk1"/>
                </a:solidFill>
              </a:rPr>
              <a:t>lý</a:t>
            </a:r>
            <a:r>
              <a:rPr lang="en-US" sz="1400" dirty="0">
                <a:solidFill>
                  <a:schemeClr val="dk1"/>
                </a:solidFill>
              </a:rPr>
              <a:t> </a:t>
            </a:r>
            <a:r>
              <a:rPr lang="en-US" sz="1400" dirty="0" err="1">
                <a:solidFill>
                  <a:schemeClr val="dk1"/>
                </a:solidFill>
              </a:rPr>
              <a:t>một</a:t>
            </a:r>
            <a:r>
              <a:rPr lang="en-US" sz="1400" dirty="0">
                <a:solidFill>
                  <a:schemeClr val="dk1"/>
                </a:solidFill>
              </a:rPr>
              <a:t> </a:t>
            </a:r>
            <a:r>
              <a:rPr lang="en-US" sz="1400" dirty="0" err="1">
                <a:solidFill>
                  <a:schemeClr val="dk1"/>
                </a:solidFill>
              </a:rPr>
              <a:t>phần</a:t>
            </a:r>
            <a:r>
              <a:rPr lang="en-US" sz="1400" dirty="0">
                <a:solidFill>
                  <a:schemeClr val="dk1"/>
                </a:solidFill>
              </a:rPr>
              <a:t> </a:t>
            </a:r>
            <a:r>
              <a:rPr lang="en-US" sz="1400" dirty="0" err="1">
                <a:solidFill>
                  <a:schemeClr val="dk1"/>
                </a:solidFill>
              </a:rPr>
              <a:t>nhỏ</a:t>
            </a:r>
            <a:r>
              <a:rPr lang="en-US" sz="1400" dirty="0">
                <a:solidFill>
                  <a:schemeClr val="dk1"/>
                </a:solidFill>
              </a:rPr>
              <a:t> </a:t>
            </a:r>
            <a:r>
              <a:rPr lang="en-US" sz="1400" dirty="0" err="1">
                <a:solidFill>
                  <a:schemeClr val="dk1"/>
                </a:solidFill>
              </a:rPr>
              <a:t>của</a:t>
            </a:r>
            <a:r>
              <a:rPr lang="en-US" sz="1400" dirty="0">
                <a:solidFill>
                  <a:schemeClr val="dk1"/>
                </a:solidFill>
              </a:rPr>
              <a:t> </a:t>
            </a:r>
            <a:r>
              <a:rPr lang="en-US" sz="1400" dirty="0" err="1">
                <a:solidFill>
                  <a:schemeClr val="dk1"/>
                </a:solidFill>
              </a:rPr>
              <a:t>giao</a:t>
            </a:r>
            <a:r>
              <a:rPr lang="en-US" sz="1400" dirty="0">
                <a:solidFill>
                  <a:schemeClr val="dk1"/>
                </a:solidFill>
              </a:rPr>
              <a:t> </a:t>
            </a:r>
            <a:r>
              <a:rPr lang="en-US" sz="1400" dirty="0" err="1">
                <a:solidFill>
                  <a:schemeClr val="dk1"/>
                </a:solidFill>
              </a:rPr>
              <a:t>diện</a:t>
            </a:r>
            <a:r>
              <a:rPr lang="en-US" sz="1400" dirty="0">
                <a:solidFill>
                  <a:schemeClr val="dk1"/>
                </a:solidFill>
              </a:rPr>
              <a:t>.</a:t>
            </a:r>
          </a:p>
          <a:p>
            <a:pPr marL="0" lvl="0" indent="0" algn="just">
              <a:buNone/>
            </a:pPr>
            <a:endParaRPr lang="en-US" sz="1400" dirty="0">
              <a:solidFill>
                <a:schemeClr val="dk1"/>
              </a:solidFill>
            </a:endParaRPr>
          </a:p>
          <a:p>
            <a:pPr marL="0" lvl="0" indent="0" algn="just">
              <a:buNone/>
            </a:pPr>
            <a:endParaRPr lang="en-US" sz="800" dirty="0">
              <a:solidFill>
                <a:schemeClr val="dk1"/>
              </a:solidFill>
            </a:endParaRP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83E9E5C3-F3EA-4346-8A13-6CAC8A15E237}"/>
              </a:ext>
            </a:extLst>
          </p:cNvPr>
          <p:cNvPicPr>
            <a:picLocks noGrp="1" noChangeAspect="1"/>
          </p:cNvPicPr>
          <p:nvPr>
            <p:ph type="pic" idx="2"/>
          </p:nvPr>
        </p:nvPicPr>
        <p:blipFill>
          <a:blip r:embed="rId3"/>
          <a:srcRect l="156" r="156"/>
          <a:stretch>
            <a:fillRect/>
          </a:stretch>
        </p:blipFill>
        <p:spPr/>
      </p:pic>
    </p:spTree>
    <p:extLst>
      <p:ext uri="{BB962C8B-B14F-4D97-AF65-F5344CB8AC3E}">
        <p14:creationId xmlns:p14="http://schemas.microsoft.com/office/powerpoint/2010/main" val="3484439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26"/>
          <p:cNvGrpSpPr/>
          <p:nvPr/>
        </p:nvGrpSpPr>
        <p:grpSpPr>
          <a:xfrm>
            <a:off x="6798148" y="2312331"/>
            <a:ext cx="3261491" cy="3261491"/>
            <a:chOff x="209945" y="1501725"/>
            <a:chExt cx="2838300" cy="2838300"/>
          </a:xfrm>
        </p:grpSpPr>
        <p:sp>
          <p:nvSpPr>
            <p:cNvPr id="685" name="Google Shape;685;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6"/>
          <p:cNvSpPr/>
          <p:nvPr/>
        </p:nvSpPr>
        <p:spPr>
          <a:xfrm>
            <a:off x="5213900" y="1394800"/>
            <a:ext cx="3215700" cy="2928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txBox="1">
            <a:spLocks noGrp="1"/>
          </p:cNvSpPr>
          <p:nvPr>
            <p:ph type="title"/>
          </p:nvPr>
        </p:nvSpPr>
        <p:spPr>
          <a:xfrm>
            <a:off x="720000" y="5425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ReactJs</a:t>
            </a:r>
            <a:r>
              <a:rPr lang="en-US" dirty="0"/>
              <a:t> ?</a:t>
            </a:r>
            <a:endParaRPr dirty="0"/>
          </a:p>
        </p:txBody>
      </p:sp>
      <p:sp>
        <p:nvSpPr>
          <p:cNvPr id="689" name="Google Shape;689;p26"/>
          <p:cNvSpPr txBox="1">
            <a:spLocks noGrp="1"/>
          </p:cNvSpPr>
          <p:nvPr>
            <p:ph type="sldNum" idx="12"/>
          </p:nvPr>
        </p:nvSpPr>
        <p:spPr>
          <a:xfrm>
            <a:off x="725609" y="46698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
        <p:nvSpPr>
          <p:cNvPr id="690" name="Google Shape;690;p26"/>
          <p:cNvSpPr txBox="1">
            <a:spLocks noGrp="1"/>
          </p:cNvSpPr>
          <p:nvPr>
            <p:ph type="body" idx="1"/>
          </p:nvPr>
        </p:nvSpPr>
        <p:spPr>
          <a:xfrm>
            <a:off x="1070124" y="1505637"/>
            <a:ext cx="3877559" cy="3314455"/>
          </a:xfrm>
          <a:prstGeom prst="rect">
            <a:avLst/>
          </a:prstGeom>
        </p:spPr>
        <p:txBody>
          <a:bodyPr spcFirstLastPara="1" wrap="square" lIns="91425" tIns="91425" rIns="91425" bIns="91425" anchor="t" anchorCtr="0">
            <a:noAutofit/>
          </a:bodyPr>
          <a:lstStyle/>
          <a:p>
            <a:pPr marL="0" lvl="0" indent="0" algn="just">
              <a:buNone/>
            </a:pPr>
            <a:r>
              <a:rPr lang="en-US" sz="1400" dirty="0" err="1">
                <a:solidFill>
                  <a:schemeClr val="dk1"/>
                </a:solidFill>
              </a:rPr>
              <a:t>Những</a:t>
            </a:r>
            <a:r>
              <a:rPr lang="en-US" sz="1400" dirty="0">
                <a:solidFill>
                  <a:schemeClr val="dk1"/>
                </a:solidFill>
              </a:rPr>
              <a:t> </a:t>
            </a:r>
            <a:r>
              <a:rPr lang="en-US" sz="1400" dirty="0" err="1">
                <a:solidFill>
                  <a:schemeClr val="dk1"/>
                </a:solidFill>
              </a:rPr>
              <a:t>đặc</a:t>
            </a:r>
            <a:r>
              <a:rPr lang="en-US" sz="1400" dirty="0">
                <a:solidFill>
                  <a:schemeClr val="dk1"/>
                </a:solidFill>
              </a:rPr>
              <a:t> </a:t>
            </a:r>
            <a:r>
              <a:rPr lang="en-US" sz="1400" dirty="0" err="1">
                <a:solidFill>
                  <a:schemeClr val="dk1"/>
                </a:solidFill>
              </a:rPr>
              <a:t>điểm</a:t>
            </a:r>
            <a:r>
              <a:rPr lang="en-US" sz="1400" dirty="0">
                <a:solidFill>
                  <a:schemeClr val="dk1"/>
                </a:solidFill>
              </a:rPr>
              <a:t> </a:t>
            </a:r>
            <a:r>
              <a:rPr lang="en-US" sz="1400" dirty="0" err="1">
                <a:solidFill>
                  <a:schemeClr val="dk1"/>
                </a:solidFill>
              </a:rPr>
              <a:t>quan</a:t>
            </a:r>
            <a:r>
              <a:rPr lang="en-US" sz="1400" dirty="0">
                <a:solidFill>
                  <a:schemeClr val="dk1"/>
                </a:solidFill>
              </a:rPr>
              <a:t> </a:t>
            </a:r>
            <a:r>
              <a:rPr lang="en-US" sz="1400" dirty="0" err="1">
                <a:solidFill>
                  <a:schemeClr val="dk1"/>
                </a:solidFill>
              </a:rPr>
              <a:t>trọng</a:t>
            </a:r>
            <a:r>
              <a:rPr lang="en-US" sz="1400" dirty="0">
                <a:solidFill>
                  <a:schemeClr val="dk1"/>
                </a:solidFill>
              </a:rPr>
              <a:t> </a:t>
            </a:r>
            <a:r>
              <a:rPr lang="en-US" sz="1400" dirty="0" err="1">
                <a:solidFill>
                  <a:schemeClr val="dk1"/>
                </a:solidFill>
              </a:rPr>
              <a:t>của</a:t>
            </a:r>
            <a:r>
              <a:rPr lang="en-US" sz="1400" dirty="0">
                <a:solidFill>
                  <a:schemeClr val="dk1"/>
                </a:solidFill>
              </a:rPr>
              <a:t> </a:t>
            </a:r>
            <a:r>
              <a:rPr lang="en-US" sz="1400" dirty="0" err="1">
                <a:solidFill>
                  <a:schemeClr val="dk1"/>
                </a:solidFill>
              </a:rPr>
              <a:t>ReactJs</a:t>
            </a:r>
            <a:r>
              <a:rPr lang="en-US" sz="1400" dirty="0">
                <a:solidFill>
                  <a:schemeClr val="dk1"/>
                </a:solidFill>
              </a:rPr>
              <a:t>:</a:t>
            </a:r>
          </a:p>
          <a:p>
            <a:pPr marL="0" lvl="0" indent="0" algn="just">
              <a:buNone/>
            </a:pPr>
            <a:endParaRPr lang="en-US" sz="800" dirty="0">
              <a:solidFill>
                <a:schemeClr val="dk1"/>
              </a:solidFill>
            </a:endParaRPr>
          </a:p>
          <a:p>
            <a:pPr marL="285750" lvl="0" indent="-285750" algn="just">
              <a:buFont typeface="Wingdings" panose="05000000000000000000" pitchFamily="2" charset="2"/>
              <a:buChar char="q"/>
            </a:pPr>
            <a:r>
              <a:rPr lang="en-US" sz="1400" b="1" dirty="0">
                <a:solidFill>
                  <a:schemeClr val="dk1"/>
                </a:solidFill>
              </a:rPr>
              <a:t>Component – Based: </a:t>
            </a:r>
            <a:r>
              <a:rPr lang="en-US" sz="1400" dirty="0">
                <a:solidFill>
                  <a:schemeClr val="dk1"/>
                </a:solidFill>
              </a:rPr>
              <a:t>ReactJS </a:t>
            </a:r>
            <a:r>
              <a:rPr lang="en-US" sz="1400" dirty="0" err="1">
                <a:solidFill>
                  <a:schemeClr val="dk1"/>
                </a:solidFill>
              </a:rPr>
              <a:t>sử</a:t>
            </a:r>
            <a:r>
              <a:rPr lang="en-US" sz="1400" dirty="0">
                <a:solidFill>
                  <a:schemeClr val="dk1"/>
                </a:solidFill>
              </a:rPr>
              <a:t> </a:t>
            </a:r>
            <a:r>
              <a:rPr lang="en-US" sz="1400" dirty="0" err="1">
                <a:solidFill>
                  <a:schemeClr val="dk1"/>
                </a:solidFill>
              </a:rPr>
              <a:t>dụng</a:t>
            </a:r>
            <a:r>
              <a:rPr lang="en-US" sz="1400" dirty="0">
                <a:solidFill>
                  <a:schemeClr val="dk1"/>
                </a:solidFill>
              </a:rPr>
              <a:t> </a:t>
            </a:r>
            <a:r>
              <a:rPr lang="en-US" sz="1400" dirty="0" err="1">
                <a:solidFill>
                  <a:schemeClr val="dk1"/>
                </a:solidFill>
              </a:rPr>
              <a:t>cấu</a:t>
            </a:r>
            <a:r>
              <a:rPr lang="en-US" sz="1400" dirty="0">
                <a:solidFill>
                  <a:schemeClr val="dk1"/>
                </a:solidFill>
              </a:rPr>
              <a:t> </a:t>
            </a:r>
            <a:r>
              <a:rPr lang="en-US" sz="1400" dirty="0" err="1">
                <a:solidFill>
                  <a:schemeClr val="dk1"/>
                </a:solidFill>
              </a:rPr>
              <a:t>trúc</a:t>
            </a:r>
            <a:r>
              <a:rPr lang="en-US" sz="1400" dirty="0">
                <a:solidFill>
                  <a:schemeClr val="dk1"/>
                </a:solidFill>
              </a:rPr>
              <a:t> </a:t>
            </a:r>
            <a:r>
              <a:rPr lang="en-US" sz="1400" dirty="0" err="1">
                <a:solidFill>
                  <a:schemeClr val="dk1"/>
                </a:solidFill>
              </a:rPr>
              <a:t>dựa</a:t>
            </a:r>
            <a:r>
              <a:rPr lang="en-US" sz="1400" dirty="0">
                <a:solidFill>
                  <a:schemeClr val="dk1"/>
                </a:solidFill>
              </a:rPr>
              <a:t> </a:t>
            </a:r>
            <a:r>
              <a:rPr lang="en-US" sz="1400" dirty="0" err="1">
                <a:solidFill>
                  <a:schemeClr val="dk1"/>
                </a:solidFill>
              </a:rPr>
              <a:t>trên</a:t>
            </a:r>
            <a:r>
              <a:rPr lang="en-US" sz="1400" dirty="0">
                <a:solidFill>
                  <a:schemeClr val="dk1"/>
                </a:solidFill>
              </a:rPr>
              <a:t> </a:t>
            </a:r>
            <a:r>
              <a:rPr lang="en-US" sz="1400" dirty="0" err="1">
                <a:solidFill>
                  <a:schemeClr val="dk1"/>
                </a:solidFill>
              </a:rPr>
              <a:t>thành</a:t>
            </a:r>
            <a:r>
              <a:rPr lang="en-US" sz="1400" dirty="0">
                <a:solidFill>
                  <a:schemeClr val="dk1"/>
                </a:solidFill>
              </a:rPr>
              <a:t> </a:t>
            </a:r>
            <a:r>
              <a:rPr lang="en-US" sz="1400" dirty="0" err="1">
                <a:solidFill>
                  <a:schemeClr val="dk1"/>
                </a:solidFill>
              </a:rPr>
              <a:t>phần</a:t>
            </a:r>
            <a:r>
              <a:rPr lang="en-US" sz="1400" dirty="0">
                <a:solidFill>
                  <a:schemeClr val="dk1"/>
                </a:solidFill>
              </a:rPr>
              <a:t> (component-based structure).</a:t>
            </a:r>
          </a:p>
          <a:p>
            <a:pPr marL="285750" lvl="0" indent="-285750" algn="just">
              <a:buFont typeface="Wingdings" panose="05000000000000000000" pitchFamily="2" charset="2"/>
              <a:buChar char="q"/>
            </a:pPr>
            <a:r>
              <a:rPr lang="vi-VN" sz="1400" b="1" dirty="0">
                <a:solidFill>
                  <a:schemeClr val="dk1"/>
                </a:solidFill>
              </a:rPr>
              <a:t>Virtual DOM: </a:t>
            </a:r>
            <a:r>
              <a:rPr lang="vi-VN" sz="1400" dirty="0">
                <a:solidFill>
                  <a:schemeClr val="dk1"/>
                </a:solidFill>
              </a:rPr>
              <a:t>Thay vì cập nhật toàn bộ DOM khi có thay đổi, React sử dụng Virtual DOM để xác định các thay đổi cần áp dụng vào DOM thực tế, giúp tăng tốc độ hiển thị và tương tác.</a:t>
            </a:r>
            <a:endParaRPr lang="en-US" sz="1400" dirty="0">
              <a:solidFill>
                <a:schemeClr val="dk1"/>
              </a:solidFill>
            </a:endParaRPr>
          </a:p>
          <a:p>
            <a:pPr marL="285750" lvl="0" indent="-285750" algn="just">
              <a:buFont typeface="Wingdings" panose="05000000000000000000" pitchFamily="2" charset="2"/>
              <a:buChar char="q"/>
            </a:pPr>
            <a:r>
              <a:rPr lang="vi-VN" sz="1400" b="1" dirty="0">
                <a:solidFill>
                  <a:schemeClr val="dk1"/>
                </a:solidFill>
              </a:rPr>
              <a:t>JSX: </a:t>
            </a:r>
            <a:r>
              <a:rPr lang="vi-VN" sz="1400" dirty="0">
                <a:solidFill>
                  <a:schemeClr val="dk1"/>
                </a:solidFill>
              </a:rPr>
              <a:t>JSX là một phần mở rộng của JavaScipt, cho phép viết HTML giống như cú pháp JavaScript, giúp việc tạo UI trở nên dễ dàng và rõ rang hơn.</a:t>
            </a:r>
            <a:endParaRPr lang="en-US" sz="1400" dirty="0">
              <a:solidFill>
                <a:schemeClr val="dk1"/>
              </a:solidFill>
            </a:endParaRPr>
          </a:p>
        </p:txBody>
      </p:sp>
      <p:grpSp>
        <p:nvGrpSpPr>
          <p:cNvPr id="692" name="Google Shape;692;p26"/>
          <p:cNvGrpSpPr/>
          <p:nvPr/>
        </p:nvGrpSpPr>
        <p:grpSpPr>
          <a:xfrm>
            <a:off x="719991" y="1563975"/>
            <a:ext cx="234160" cy="234160"/>
            <a:chOff x="209945" y="1501725"/>
            <a:chExt cx="2838300" cy="2838300"/>
          </a:xfrm>
        </p:grpSpPr>
        <p:sp>
          <p:nvSpPr>
            <p:cNvPr id="693" name="Google Shape;693;p26"/>
            <p:cNvSpPr/>
            <p:nvPr/>
          </p:nvSpPr>
          <p:spPr>
            <a:xfrm rot="2700000">
              <a:off x="1107030" y="1445478"/>
              <a:ext cx="1044538" cy="2950757"/>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2700000">
              <a:off x="158808" y="2384181"/>
              <a:ext cx="2940574" cy="107338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Placeholder 4">
            <a:extLst>
              <a:ext uri="{FF2B5EF4-FFF2-40B4-BE49-F238E27FC236}">
                <a16:creationId xmlns:a16="http://schemas.microsoft.com/office/drawing/2014/main" id="{83E9E5C3-F3EA-4346-8A13-6CAC8A15E237}"/>
              </a:ext>
            </a:extLst>
          </p:cNvPr>
          <p:cNvPicPr>
            <a:picLocks noGrp="1" noChangeAspect="1"/>
          </p:cNvPicPr>
          <p:nvPr>
            <p:ph type="pic" idx="2"/>
          </p:nvPr>
        </p:nvPicPr>
        <p:blipFill>
          <a:blip r:embed="rId3"/>
          <a:srcRect l="156" r="156"/>
          <a:stretch>
            <a:fillRect/>
          </a:stretch>
        </p:blipFill>
        <p:spPr/>
      </p:pic>
    </p:spTree>
    <p:extLst>
      <p:ext uri="{BB962C8B-B14F-4D97-AF65-F5344CB8AC3E}">
        <p14:creationId xmlns:p14="http://schemas.microsoft.com/office/powerpoint/2010/main" val="3371691470"/>
      </p:ext>
    </p:extLst>
  </p:cSld>
  <p:clrMapOvr>
    <a:masterClrMapping/>
  </p:clrMapOvr>
</p:sld>
</file>

<file path=ppt/theme/theme1.xml><?xml version="1.0" encoding="utf-8"?>
<a:theme xmlns:a="http://schemas.openxmlformats.org/drawingml/2006/main" name="Modern Business Basic Template by Slidesgo">
  <a:themeElements>
    <a:clrScheme name="Simple Light">
      <a:dk1>
        <a:srgbClr val="000000"/>
      </a:dk1>
      <a:lt1>
        <a:srgbClr val="FFFFFF"/>
      </a:lt1>
      <a:dk2>
        <a:srgbClr val="F0EDE5"/>
      </a:dk2>
      <a:lt2>
        <a:srgbClr val="25C59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1036</Words>
  <Application>Microsoft Office PowerPoint</Application>
  <PresentationFormat>On-screen Show (16:9)</PresentationFormat>
  <Paragraphs>121</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Bebas Neue</vt:lpstr>
      <vt:lpstr>Cabin</vt:lpstr>
      <vt:lpstr>Wingdings</vt:lpstr>
      <vt:lpstr>Days One</vt:lpstr>
      <vt:lpstr>Modern Business Basic Template by Slidesgo</vt:lpstr>
      <vt:lpstr>TÌM HIỂU VÀ SỬ DỤNG FRAMEWOK SPRING BOOT VÀ REACTJS ĐỂ XÂY DỰNG WEBSITE BLOG CHIA SẺ BÀI VIẾT </vt:lpstr>
      <vt:lpstr>01</vt:lpstr>
      <vt:lpstr>01</vt:lpstr>
      <vt:lpstr>Spring ?</vt:lpstr>
      <vt:lpstr>Spring boot ?</vt:lpstr>
      <vt:lpstr>Spring boot ?</vt:lpstr>
      <vt:lpstr>01</vt:lpstr>
      <vt:lpstr>ReactJs ?</vt:lpstr>
      <vt:lpstr>ReactJs ?</vt:lpstr>
      <vt:lpstr>ReactJs ?</vt:lpstr>
      <vt:lpstr>01</vt:lpstr>
      <vt:lpstr>Tại sao lại là website chia sẻ bài viết</vt:lpstr>
      <vt:lpstr>02</vt:lpstr>
      <vt:lpstr>Trang chủ</vt:lpstr>
      <vt:lpstr>Trang đọc blog</vt:lpstr>
      <vt:lpstr>Trang đọc blog</vt:lpstr>
      <vt:lpstr>Trang đăng nhập</vt:lpstr>
      <vt:lpstr>Trang đăng ký</vt:lpstr>
      <vt:lpstr>Trang quản lý bài đăng</vt:lpstr>
      <vt:lpstr>Trang admin</vt:lpstr>
      <vt:lpstr>Trang admin</vt:lpstr>
      <vt:lpstr>03</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VÀ SỬ DỤNG FRAMEWOK SPRING BOOT VÀ REACTJS ĐỂ XÂY DỰNG WEBSITE BLOG CHIA SẺ BÀI VIẾT </dc:title>
  <cp:lastModifiedBy>ASUS</cp:lastModifiedBy>
  <cp:revision>12</cp:revision>
  <dcterms:modified xsi:type="dcterms:W3CDTF">2023-12-01T19:12:31Z</dcterms:modified>
</cp:coreProperties>
</file>