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4"/>
  </p:notesMasterIdLst>
  <p:sldIdLst>
    <p:sldId id="256" r:id="rId2"/>
    <p:sldId id="258" r:id="rId3"/>
    <p:sldId id="259" r:id="rId4"/>
    <p:sldId id="260" r:id="rId5"/>
    <p:sldId id="290" r:id="rId6"/>
    <p:sldId id="292" r:id="rId7"/>
    <p:sldId id="293" r:id="rId8"/>
    <p:sldId id="294" r:id="rId9"/>
    <p:sldId id="295" r:id="rId10"/>
    <p:sldId id="296" r:id="rId11"/>
    <p:sldId id="263" r:id="rId12"/>
    <p:sldId id="297" r:id="rId13"/>
    <p:sldId id="267" r:id="rId14"/>
    <p:sldId id="298" r:id="rId15"/>
    <p:sldId id="301" r:id="rId16"/>
    <p:sldId id="299" r:id="rId17"/>
    <p:sldId id="306" r:id="rId18"/>
    <p:sldId id="300" r:id="rId19"/>
    <p:sldId id="303" r:id="rId20"/>
    <p:sldId id="305" r:id="rId21"/>
    <p:sldId id="307" r:id="rId22"/>
    <p:sldId id="268" r:id="rId23"/>
  </p:sldIdLst>
  <p:sldSz cx="9144000" cy="5143500" type="screen16x9"/>
  <p:notesSz cx="6858000" cy="9144000"/>
  <p:embeddedFontLst>
    <p:embeddedFont>
      <p:font typeface="Days One" panose="020B0604020202020204" charset="0"/>
      <p:regular r:id="rId25"/>
    </p:embeddedFont>
    <p:embeddedFont>
      <p:font typeface="Bebas Neue" panose="020B0604020202020204" charset="0"/>
      <p:regular r:id="rId26"/>
    </p:embeddedFont>
    <p:embeddedFont>
      <p:font typeface="Cabin"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D36357-CBCC-4530-B352-320DDA15B688}">
  <a:tblStyle styleId="{8FD36357-CBCC-4530-B352-320DDA15B6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871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78067381a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78067381a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a:solidFill>
                  <a:srgbClr val="000000"/>
                </a:solidFill>
                <a:effectLst/>
                <a:latin typeface="Arial"/>
                <a:ea typeface="Arial"/>
                <a:cs typeface="Arial"/>
                <a:sym typeface="Arial"/>
              </a:rPr>
              <a:t>Đây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hội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học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hỏi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hoàn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thành</a:t>
            </a:r>
            <a:r>
              <a:rPr lang="en-US" sz="1100" b="0" i="0" u="none" strike="noStrike" cap="none" dirty="0">
                <a:solidFill>
                  <a:srgbClr val="000000"/>
                </a:solidFill>
                <a:effectLst/>
                <a:latin typeface="Arial"/>
                <a:ea typeface="Arial"/>
                <a:cs typeface="Arial"/>
                <a:sym typeface="Arial"/>
              </a:rPr>
              <a:t> website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tự</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spring boot </a:t>
            </a:r>
            <a:r>
              <a:rPr lang="en-US" sz="1100" b="0" i="0" u="none" strike="noStrike" cap="none" dirty="0" err="1">
                <a:solidFill>
                  <a:srgbClr val="000000"/>
                </a:solidFill>
                <a:effectLst/>
                <a:latin typeface="Arial"/>
                <a:ea typeface="Arial"/>
                <a:cs typeface="Arial"/>
                <a:sym typeface="Arial"/>
              </a:rPr>
              <a:t>cũng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như</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reactjs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án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thống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trang</a:t>
            </a:r>
            <a:r>
              <a:rPr lang="en-US" sz="1100" b="0" i="0" u="none" strike="noStrike" cap="none" dirty="0">
                <a:solidFill>
                  <a:srgbClr val="000000"/>
                </a:solidFill>
                <a:effectLst/>
                <a:latin typeface="Arial"/>
                <a:ea typeface="Arial"/>
                <a:cs typeface="Arial"/>
                <a:sym typeface="Arial"/>
              </a:rPr>
              <a:t> web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ổn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dễ</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dàng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bảo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trì</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hơn</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54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258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265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7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78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54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5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780255391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780255391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373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6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78067381a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78067381a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30525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7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82879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93822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410019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9200" y="-45900"/>
            <a:ext cx="9334475" cy="5235300"/>
            <a:chOff x="-89200" y="-45900"/>
            <a:chExt cx="9334475" cy="5235300"/>
          </a:xfrm>
        </p:grpSpPr>
        <p:grpSp>
          <p:nvGrpSpPr>
            <p:cNvPr id="10" name="Google Shape;10;p2"/>
            <p:cNvGrpSpPr/>
            <p:nvPr/>
          </p:nvGrpSpPr>
          <p:grpSpPr>
            <a:xfrm>
              <a:off x="477625" y="-45900"/>
              <a:ext cx="8767650" cy="5235300"/>
              <a:chOff x="477625" y="-45900"/>
              <a:chExt cx="8767650" cy="5235300"/>
            </a:xfrm>
          </p:grpSpPr>
          <p:sp>
            <p:nvSpPr>
              <p:cNvPr id="11" name="Google Shape;11;p2"/>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9200" y="498000"/>
              <a:ext cx="9322500" cy="4553625"/>
              <a:chOff x="-89200" y="498000"/>
              <a:chExt cx="9322500" cy="4553625"/>
            </a:xfrm>
          </p:grpSpPr>
          <p:sp>
            <p:nvSpPr>
              <p:cNvPr id="31" name="Google Shape;31;p2"/>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41;p2"/>
          <p:cNvSpPr txBox="1">
            <a:spLocks noGrp="1"/>
          </p:cNvSpPr>
          <p:nvPr>
            <p:ph type="ctrTitle"/>
          </p:nvPr>
        </p:nvSpPr>
        <p:spPr>
          <a:xfrm>
            <a:off x="1417050" y="1410450"/>
            <a:ext cx="6309900" cy="1671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a:latin typeface="Days One"/>
                <a:ea typeface="Days One"/>
                <a:cs typeface="Days One"/>
                <a:sym typeface="Days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2392500" y="3718425"/>
            <a:ext cx="4359000" cy="40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600">
                <a:latin typeface="Cabin"/>
                <a:ea typeface="Cabin"/>
                <a:cs typeface="Cabin"/>
                <a:sym typeface="Cab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sldNum" idx="12"/>
          </p:nvPr>
        </p:nvSpPr>
        <p:spPr>
          <a:xfrm>
            <a:off x="715109" y="466985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33"/>
        <p:cNvGrpSpPr/>
        <p:nvPr/>
      </p:nvGrpSpPr>
      <p:grpSpPr>
        <a:xfrm>
          <a:off x="0" y="0"/>
          <a:ext cx="0" cy="0"/>
          <a:chOff x="0" y="0"/>
          <a:chExt cx="0" cy="0"/>
        </a:xfrm>
      </p:grpSpPr>
      <p:grpSp>
        <p:nvGrpSpPr>
          <p:cNvPr id="534" name="Google Shape;534;p17"/>
          <p:cNvGrpSpPr/>
          <p:nvPr/>
        </p:nvGrpSpPr>
        <p:grpSpPr>
          <a:xfrm>
            <a:off x="-89200" y="-45900"/>
            <a:ext cx="9334475" cy="5235300"/>
            <a:chOff x="-89200" y="-45900"/>
            <a:chExt cx="9334475" cy="5235300"/>
          </a:xfrm>
        </p:grpSpPr>
        <p:grpSp>
          <p:nvGrpSpPr>
            <p:cNvPr id="535" name="Google Shape;535;p17"/>
            <p:cNvGrpSpPr/>
            <p:nvPr/>
          </p:nvGrpSpPr>
          <p:grpSpPr>
            <a:xfrm>
              <a:off x="477625" y="-45900"/>
              <a:ext cx="8767650" cy="5235300"/>
              <a:chOff x="477625" y="-45900"/>
              <a:chExt cx="8767650" cy="5235300"/>
            </a:xfrm>
          </p:grpSpPr>
          <p:sp>
            <p:nvSpPr>
              <p:cNvPr id="536" name="Google Shape;536;p1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7"/>
            <p:cNvGrpSpPr/>
            <p:nvPr/>
          </p:nvGrpSpPr>
          <p:grpSpPr>
            <a:xfrm>
              <a:off x="-89200" y="498000"/>
              <a:ext cx="9322500" cy="4553625"/>
              <a:chOff x="-89200" y="498000"/>
              <a:chExt cx="9322500" cy="4553625"/>
            </a:xfrm>
          </p:grpSpPr>
          <p:sp>
            <p:nvSpPr>
              <p:cNvPr id="556" name="Google Shape;556;p1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6" name="Google Shape;566;p17"/>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7" name="Google Shape;567;p17"/>
          <p:cNvSpPr txBox="1">
            <a:spLocks noGrp="1"/>
          </p:cNvSpPr>
          <p:nvPr>
            <p:ph type="subTitle" idx="1"/>
          </p:nvPr>
        </p:nvSpPr>
        <p:spPr>
          <a:xfrm>
            <a:off x="715100" y="3116480"/>
            <a:ext cx="3534900" cy="95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8" name="Google Shape;568;p17"/>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569" name="Google Shape;569;p17"/>
          <p:cNvSpPr txBox="1"/>
          <p:nvPr/>
        </p:nvSpPr>
        <p:spPr>
          <a:xfrm>
            <a:off x="5410000" y="2894921"/>
            <a:ext cx="3018900" cy="68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100">
                <a:solidFill>
                  <a:schemeClr val="dk1"/>
                </a:solidFill>
                <a:latin typeface="Cabin"/>
                <a:ea typeface="Cabin"/>
                <a:cs typeface="Cabin"/>
                <a:sym typeface="Cabin"/>
              </a:rPr>
              <a:t>CREDITS: This presentation template was created by </a:t>
            </a:r>
            <a:r>
              <a:rPr lang="en" sz="1100" b="1">
                <a:solidFill>
                  <a:schemeClr val="dk1"/>
                </a:solidFill>
                <a:uFill>
                  <a:noFill/>
                </a:uFill>
                <a:latin typeface="Cabin"/>
                <a:ea typeface="Cabin"/>
                <a:cs typeface="Cabin"/>
                <a:sym typeface="Cabin"/>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1"/>
                </a:solidFill>
                <a:latin typeface="Cabin"/>
                <a:ea typeface="Cabin"/>
                <a:cs typeface="Cabin"/>
                <a:sym typeface="Cabin"/>
              </a:rPr>
              <a:t>, and includes icons by </a:t>
            </a:r>
            <a:r>
              <a:rPr lang="en" sz="1100" b="1">
                <a:solidFill>
                  <a:schemeClr val="dk1"/>
                </a:solidFill>
                <a:uFill>
                  <a:noFill/>
                </a:uFill>
                <a:latin typeface="Cabin"/>
                <a:ea typeface="Cabin"/>
                <a:cs typeface="Cabin"/>
                <a:sym typeface="Cabi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1"/>
                </a:solidFill>
                <a:latin typeface="Cabin"/>
                <a:ea typeface="Cabin"/>
                <a:cs typeface="Cabin"/>
                <a:sym typeface="Cabin"/>
              </a:rPr>
              <a:t>, infographics &amp; images by</a:t>
            </a:r>
            <a:r>
              <a:rPr lang="en" sz="1100" b="1">
                <a:solidFill>
                  <a:schemeClr val="dk1"/>
                </a:solidFill>
                <a:latin typeface="Cabin"/>
                <a:ea typeface="Cabin"/>
                <a:cs typeface="Cabin"/>
                <a:sym typeface="Cabin"/>
              </a:rPr>
              <a:t> </a:t>
            </a:r>
            <a:r>
              <a:rPr lang="en" sz="1100" b="1">
                <a:solidFill>
                  <a:schemeClr val="dk1"/>
                </a:solidFill>
                <a:uFill>
                  <a:noFill/>
                </a:uFill>
                <a:latin typeface="Cabin"/>
                <a:ea typeface="Cabin"/>
                <a:cs typeface="Cabin"/>
                <a:sym typeface="Cabi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dk1"/>
              </a:solidFill>
              <a:latin typeface="Cabin"/>
              <a:ea typeface="Cabin"/>
              <a:cs typeface="Cabin"/>
              <a:sym typeface="Cab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0"/>
        <p:cNvGrpSpPr/>
        <p:nvPr/>
      </p:nvGrpSpPr>
      <p:grpSpPr>
        <a:xfrm>
          <a:off x="0" y="0"/>
          <a:ext cx="0" cy="0"/>
          <a:chOff x="0" y="0"/>
          <a:chExt cx="0" cy="0"/>
        </a:xfrm>
      </p:grpSpPr>
      <p:grpSp>
        <p:nvGrpSpPr>
          <p:cNvPr id="571" name="Google Shape;571;p18"/>
          <p:cNvGrpSpPr/>
          <p:nvPr/>
        </p:nvGrpSpPr>
        <p:grpSpPr>
          <a:xfrm>
            <a:off x="-89200" y="-45900"/>
            <a:ext cx="9334475" cy="5235300"/>
            <a:chOff x="-89200" y="-45900"/>
            <a:chExt cx="9334475" cy="5235300"/>
          </a:xfrm>
        </p:grpSpPr>
        <p:grpSp>
          <p:nvGrpSpPr>
            <p:cNvPr id="572" name="Google Shape;572;p18"/>
            <p:cNvGrpSpPr/>
            <p:nvPr/>
          </p:nvGrpSpPr>
          <p:grpSpPr>
            <a:xfrm>
              <a:off x="477625" y="-45900"/>
              <a:ext cx="8767650" cy="5235300"/>
              <a:chOff x="477625" y="-45900"/>
              <a:chExt cx="8767650" cy="5235300"/>
            </a:xfrm>
          </p:grpSpPr>
          <p:sp>
            <p:nvSpPr>
              <p:cNvPr id="573" name="Google Shape;573;p1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89200" y="498000"/>
              <a:ext cx="9322500" cy="4553625"/>
              <a:chOff x="-89200" y="498000"/>
              <a:chExt cx="9322500" cy="4553625"/>
            </a:xfrm>
          </p:grpSpPr>
          <p:sp>
            <p:nvSpPr>
              <p:cNvPr id="593" name="Google Shape;593;p1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03" name="Google Shape;603;p18"/>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
        <p:nvSpPr>
          <p:cNvPr id="604" name="Google Shape;604;p18"/>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89200" y="-45900"/>
            <a:ext cx="9334475" cy="5235300"/>
            <a:chOff x="-89200" y="-45900"/>
            <a:chExt cx="9334475" cy="5235300"/>
          </a:xfrm>
        </p:grpSpPr>
        <p:grpSp>
          <p:nvGrpSpPr>
            <p:cNvPr id="46" name="Google Shape;46;p3"/>
            <p:cNvGrpSpPr/>
            <p:nvPr/>
          </p:nvGrpSpPr>
          <p:grpSpPr>
            <a:xfrm>
              <a:off x="477625" y="-45900"/>
              <a:ext cx="8767650" cy="5235300"/>
              <a:chOff x="477625" y="-45900"/>
              <a:chExt cx="8767650" cy="5235300"/>
            </a:xfrm>
          </p:grpSpPr>
          <p:sp>
            <p:nvSpPr>
              <p:cNvPr id="47" name="Google Shape;47;p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89200" y="498000"/>
              <a:ext cx="9322500" cy="4553625"/>
              <a:chOff x="-89200" y="498000"/>
              <a:chExt cx="9322500" cy="4553625"/>
            </a:xfrm>
          </p:grpSpPr>
          <p:sp>
            <p:nvSpPr>
              <p:cNvPr id="67" name="Google Shape;67;p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 name="Google Shape;77;p3"/>
          <p:cNvSpPr txBox="1">
            <a:spLocks noGrp="1"/>
          </p:cNvSpPr>
          <p:nvPr>
            <p:ph type="title"/>
          </p:nvPr>
        </p:nvSpPr>
        <p:spPr>
          <a:xfrm>
            <a:off x="3976550" y="1705238"/>
            <a:ext cx="3798600" cy="1533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1567400" y="1454925"/>
            <a:ext cx="1528800" cy="133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3"/>
          <p:cNvSpPr txBox="1">
            <a:spLocks noGrp="1"/>
          </p:cNvSpPr>
          <p:nvPr>
            <p:ph type="subTitle" idx="1"/>
          </p:nvPr>
        </p:nvSpPr>
        <p:spPr>
          <a:xfrm>
            <a:off x="3976550" y="3932550"/>
            <a:ext cx="4167600" cy="45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 name="Google Shape;80;p3"/>
          <p:cNvSpPr txBox="1">
            <a:spLocks noGrp="1"/>
          </p:cNvSpPr>
          <p:nvPr>
            <p:ph type="sldNum" idx="12"/>
          </p:nvPr>
        </p:nvSpPr>
        <p:spPr>
          <a:xfrm>
            <a:off x="725609" y="46660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grpSp>
        <p:nvGrpSpPr>
          <p:cNvPr id="191" name="Google Shape;191;p6"/>
          <p:cNvGrpSpPr/>
          <p:nvPr/>
        </p:nvGrpSpPr>
        <p:grpSpPr>
          <a:xfrm>
            <a:off x="-89200" y="-45900"/>
            <a:ext cx="9334475" cy="5235300"/>
            <a:chOff x="-89200" y="-45900"/>
            <a:chExt cx="9334475" cy="5235300"/>
          </a:xfrm>
        </p:grpSpPr>
        <p:grpSp>
          <p:nvGrpSpPr>
            <p:cNvPr id="192" name="Google Shape;192;p6"/>
            <p:cNvGrpSpPr/>
            <p:nvPr/>
          </p:nvGrpSpPr>
          <p:grpSpPr>
            <a:xfrm>
              <a:off x="477625" y="-45900"/>
              <a:ext cx="8767650" cy="5235300"/>
              <a:chOff x="477625" y="-45900"/>
              <a:chExt cx="8767650" cy="5235300"/>
            </a:xfrm>
          </p:grpSpPr>
          <p:sp>
            <p:nvSpPr>
              <p:cNvPr id="193" name="Google Shape;193;p6"/>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6"/>
            <p:cNvGrpSpPr/>
            <p:nvPr/>
          </p:nvGrpSpPr>
          <p:grpSpPr>
            <a:xfrm>
              <a:off x="-89200" y="498000"/>
              <a:ext cx="9322500" cy="4553625"/>
              <a:chOff x="-89200" y="498000"/>
              <a:chExt cx="9322500" cy="4553625"/>
            </a:xfrm>
          </p:grpSpPr>
          <p:sp>
            <p:nvSpPr>
              <p:cNvPr id="213" name="Google Shape;213;p6"/>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6"/>
          <p:cNvSpPr txBox="1">
            <a:spLocks noGrp="1"/>
          </p:cNvSpPr>
          <p:nvPr>
            <p:ph type="sldNum" idx="12"/>
          </p:nvPr>
        </p:nvSpPr>
        <p:spPr>
          <a:xfrm>
            <a:off x="720009" y="470362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24" name="Google Shape;224;p6"/>
          <p:cNvSpPr txBox="1">
            <a:spLocks noGrp="1"/>
          </p:cNvSpPr>
          <p:nvPr>
            <p:ph type="title"/>
          </p:nvPr>
        </p:nvSpPr>
        <p:spPr>
          <a:xfrm>
            <a:off x="720000" y="54864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25" name="Google Shape;225;p6"/>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89200" y="-45900"/>
            <a:ext cx="9334475" cy="5235300"/>
            <a:chOff x="-89200" y="-45900"/>
            <a:chExt cx="9334475" cy="5235300"/>
          </a:xfrm>
        </p:grpSpPr>
        <p:grpSp>
          <p:nvGrpSpPr>
            <p:cNvPr id="228" name="Google Shape;228;p7"/>
            <p:cNvGrpSpPr/>
            <p:nvPr/>
          </p:nvGrpSpPr>
          <p:grpSpPr>
            <a:xfrm>
              <a:off x="477625" y="-45900"/>
              <a:ext cx="8767650" cy="5235300"/>
              <a:chOff x="477625" y="-45900"/>
              <a:chExt cx="8767650" cy="5235300"/>
            </a:xfrm>
          </p:grpSpPr>
          <p:sp>
            <p:nvSpPr>
              <p:cNvPr id="229" name="Google Shape;229;p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7"/>
            <p:cNvGrpSpPr/>
            <p:nvPr/>
          </p:nvGrpSpPr>
          <p:grpSpPr>
            <a:xfrm>
              <a:off x="-89200" y="498000"/>
              <a:ext cx="9322500" cy="4553625"/>
              <a:chOff x="-89200" y="498000"/>
              <a:chExt cx="9322500" cy="4553625"/>
            </a:xfrm>
          </p:grpSpPr>
          <p:sp>
            <p:nvSpPr>
              <p:cNvPr id="249" name="Google Shape;249;p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 name="Google Shape;259;p7"/>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60" name="Google Shape;260;p7"/>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7"/>
          <p:cNvSpPr txBox="1">
            <a:spLocks noGrp="1"/>
          </p:cNvSpPr>
          <p:nvPr>
            <p:ph type="body" idx="1"/>
          </p:nvPr>
        </p:nvSpPr>
        <p:spPr>
          <a:xfrm>
            <a:off x="1070125" y="1505638"/>
            <a:ext cx="3322200" cy="2707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a:solidFill>
                  <a:srgbClr val="434343"/>
                </a:solidFill>
              </a:defRPr>
            </a:lvl1pPr>
            <a:lvl2pPr marL="914400" lvl="1" indent="-298450" rtl="0">
              <a:lnSpc>
                <a:spcPct val="115000"/>
              </a:lnSpc>
              <a:spcBef>
                <a:spcPts val="1000"/>
              </a:spcBef>
              <a:spcAft>
                <a:spcPts val="0"/>
              </a:spcAft>
              <a:buClr>
                <a:srgbClr val="434343"/>
              </a:buClr>
              <a:buSzPts val="1100"/>
              <a:buChar char="○"/>
              <a:defRPr>
                <a:solidFill>
                  <a:srgbClr val="434343"/>
                </a:solidFill>
              </a:defRPr>
            </a:lvl2pPr>
            <a:lvl3pPr marL="1371600" lvl="2" indent="-298450" rtl="0">
              <a:lnSpc>
                <a:spcPct val="115000"/>
              </a:lnSpc>
              <a:spcBef>
                <a:spcPts val="0"/>
              </a:spcBef>
              <a:spcAft>
                <a:spcPts val="0"/>
              </a:spcAft>
              <a:buClr>
                <a:srgbClr val="434343"/>
              </a:buClr>
              <a:buSzPts val="1100"/>
              <a:buChar char="■"/>
              <a:defRPr>
                <a:solidFill>
                  <a:srgbClr val="434343"/>
                </a:solidFill>
              </a:defRPr>
            </a:lvl3pPr>
            <a:lvl4pPr marL="1828800" lvl="3" indent="-298450" rtl="0">
              <a:lnSpc>
                <a:spcPct val="115000"/>
              </a:lnSpc>
              <a:spcBef>
                <a:spcPts val="0"/>
              </a:spcBef>
              <a:spcAft>
                <a:spcPts val="0"/>
              </a:spcAft>
              <a:buClr>
                <a:srgbClr val="434343"/>
              </a:buClr>
              <a:buSzPts val="1100"/>
              <a:buChar char="●"/>
              <a:defRPr>
                <a:solidFill>
                  <a:srgbClr val="434343"/>
                </a:solidFill>
              </a:defRPr>
            </a:lvl4pPr>
            <a:lvl5pPr marL="2286000" lvl="4" indent="-298450" rtl="0">
              <a:lnSpc>
                <a:spcPct val="115000"/>
              </a:lnSpc>
              <a:spcBef>
                <a:spcPts val="0"/>
              </a:spcBef>
              <a:spcAft>
                <a:spcPts val="0"/>
              </a:spcAft>
              <a:buClr>
                <a:srgbClr val="434343"/>
              </a:buClr>
              <a:buSzPts val="1100"/>
              <a:buChar char="○"/>
              <a:defRPr>
                <a:solidFill>
                  <a:srgbClr val="434343"/>
                </a:solidFill>
              </a:defRPr>
            </a:lvl5pPr>
            <a:lvl6pPr marL="2743200" lvl="5" indent="-298450" rtl="0">
              <a:lnSpc>
                <a:spcPct val="115000"/>
              </a:lnSpc>
              <a:spcBef>
                <a:spcPts val="0"/>
              </a:spcBef>
              <a:spcAft>
                <a:spcPts val="0"/>
              </a:spcAft>
              <a:buClr>
                <a:srgbClr val="434343"/>
              </a:buClr>
              <a:buSzPts val="1100"/>
              <a:buChar char="■"/>
              <a:defRPr>
                <a:solidFill>
                  <a:srgbClr val="434343"/>
                </a:solidFill>
              </a:defRPr>
            </a:lvl6pPr>
            <a:lvl7pPr marL="3200400" lvl="6" indent="-298450" rtl="0">
              <a:lnSpc>
                <a:spcPct val="115000"/>
              </a:lnSpc>
              <a:spcBef>
                <a:spcPts val="0"/>
              </a:spcBef>
              <a:spcAft>
                <a:spcPts val="0"/>
              </a:spcAft>
              <a:buClr>
                <a:srgbClr val="434343"/>
              </a:buClr>
              <a:buSzPts val="1100"/>
              <a:buChar char="●"/>
              <a:defRPr>
                <a:solidFill>
                  <a:srgbClr val="434343"/>
                </a:solidFill>
              </a:defRPr>
            </a:lvl7pPr>
            <a:lvl8pPr marL="3657600" lvl="7" indent="-298450" rtl="0">
              <a:lnSpc>
                <a:spcPct val="115000"/>
              </a:lnSpc>
              <a:spcBef>
                <a:spcPts val="0"/>
              </a:spcBef>
              <a:spcAft>
                <a:spcPts val="0"/>
              </a:spcAft>
              <a:buClr>
                <a:srgbClr val="434343"/>
              </a:buClr>
              <a:buSzPts val="1100"/>
              <a:buChar char="○"/>
              <a:defRPr>
                <a:solidFill>
                  <a:srgbClr val="434343"/>
                </a:solidFill>
              </a:defRPr>
            </a:lvl8pPr>
            <a:lvl9pPr marL="4114800" lvl="8" indent="-298450" rtl="0">
              <a:lnSpc>
                <a:spcPct val="115000"/>
              </a:lnSpc>
              <a:spcBef>
                <a:spcPts val="0"/>
              </a:spcBef>
              <a:spcAft>
                <a:spcPts val="0"/>
              </a:spcAft>
              <a:buClr>
                <a:srgbClr val="434343"/>
              </a:buClr>
              <a:buSzPts val="1100"/>
              <a:buChar char="■"/>
              <a:defRPr>
                <a:solidFill>
                  <a:srgbClr val="434343"/>
                </a:solidFill>
              </a:defRPr>
            </a:lvl9pPr>
          </a:lstStyle>
          <a:p>
            <a:endParaRPr/>
          </a:p>
        </p:txBody>
      </p:sp>
      <p:sp>
        <p:nvSpPr>
          <p:cNvPr id="262" name="Google Shape;262;p7"/>
          <p:cNvSpPr>
            <a:spLocks noGrp="1"/>
          </p:cNvSpPr>
          <p:nvPr>
            <p:ph type="pic" idx="2"/>
          </p:nvPr>
        </p:nvSpPr>
        <p:spPr>
          <a:xfrm>
            <a:off x="5308700" y="1486750"/>
            <a:ext cx="3026100" cy="2745000"/>
          </a:xfrm>
          <a:prstGeom prst="rect">
            <a:avLst/>
          </a:prstGeom>
          <a:noFill/>
          <a:ln>
            <a:noFill/>
          </a:ln>
        </p:spPr>
      </p:sp>
      <p:cxnSp>
        <p:nvCxnSpPr>
          <p:cNvPr id="263" name="Google Shape;263;p7"/>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94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4"/>
        <p:cNvGrpSpPr/>
        <p:nvPr/>
      </p:nvGrpSpPr>
      <p:grpSpPr>
        <a:xfrm>
          <a:off x="0" y="0"/>
          <a:ext cx="0" cy="0"/>
          <a:chOff x="0" y="0"/>
          <a:chExt cx="0" cy="0"/>
        </a:xfrm>
      </p:grpSpPr>
      <p:grpSp>
        <p:nvGrpSpPr>
          <p:cNvPr id="265" name="Google Shape;265;p8"/>
          <p:cNvGrpSpPr/>
          <p:nvPr/>
        </p:nvGrpSpPr>
        <p:grpSpPr>
          <a:xfrm>
            <a:off x="-89200" y="-45900"/>
            <a:ext cx="9334475" cy="5235300"/>
            <a:chOff x="-89200" y="-45900"/>
            <a:chExt cx="9334475" cy="5235300"/>
          </a:xfrm>
        </p:grpSpPr>
        <p:grpSp>
          <p:nvGrpSpPr>
            <p:cNvPr id="266" name="Google Shape;266;p8"/>
            <p:cNvGrpSpPr/>
            <p:nvPr/>
          </p:nvGrpSpPr>
          <p:grpSpPr>
            <a:xfrm>
              <a:off x="477625" y="-45900"/>
              <a:ext cx="8767650" cy="5235300"/>
              <a:chOff x="477625" y="-45900"/>
              <a:chExt cx="8767650" cy="5235300"/>
            </a:xfrm>
          </p:grpSpPr>
          <p:sp>
            <p:nvSpPr>
              <p:cNvPr id="267" name="Google Shape;267;p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8"/>
            <p:cNvGrpSpPr/>
            <p:nvPr/>
          </p:nvGrpSpPr>
          <p:grpSpPr>
            <a:xfrm>
              <a:off x="-89200" y="498000"/>
              <a:ext cx="9322500" cy="4553625"/>
              <a:chOff x="-89200" y="498000"/>
              <a:chExt cx="9322500" cy="4553625"/>
            </a:xfrm>
          </p:grpSpPr>
          <p:sp>
            <p:nvSpPr>
              <p:cNvPr id="287" name="Google Shape;287;p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98" name="Google Shape;298;p8"/>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9"/>
        <p:cNvGrpSpPr/>
        <p:nvPr/>
      </p:nvGrpSpPr>
      <p:grpSpPr>
        <a:xfrm>
          <a:off x="0" y="0"/>
          <a:ext cx="0" cy="0"/>
          <a:chOff x="0" y="0"/>
          <a:chExt cx="0" cy="0"/>
        </a:xfrm>
      </p:grpSpPr>
      <p:grpSp>
        <p:nvGrpSpPr>
          <p:cNvPr id="300" name="Google Shape;300;p9"/>
          <p:cNvGrpSpPr/>
          <p:nvPr/>
        </p:nvGrpSpPr>
        <p:grpSpPr>
          <a:xfrm>
            <a:off x="-89200" y="-45900"/>
            <a:ext cx="9334475" cy="5235300"/>
            <a:chOff x="-89200" y="-45900"/>
            <a:chExt cx="9334475" cy="5235300"/>
          </a:xfrm>
        </p:grpSpPr>
        <p:grpSp>
          <p:nvGrpSpPr>
            <p:cNvPr id="301" name="Google Shape;301;p9"/>
            <p:cNvGrpSpPr/>
            <p:nvPr/>
          </p:nvGrpSpPr>
          <p:grpSpPr>
            <a:xfrm>
              <a:off x="477625" y="-45900"/>
              <a:ext cx="8767650" cy="5235300"/>
              <a:chOff x="477625" y="-45900"/>
              <a:chExt cx="8767650" cy="5235300"/>
            </a:xfrm>
          </p:grpSpPr>
          <p:sp>
            <p:nvSpPr>
              <p:cNvPr id="302" name="Google Shape;302;p9"/>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9"/>
            <p:cNvGrpSpPr/>
            <p:nvPr/>
          </p:nvGrpSpPr>
          <p:grpSpPr>
            <a:xfrm>
              <a:off x="-89200" y="498000"/>
              <a:ext cx="9322500" cy="4553625"/>
              <a:chOff x="-89200" y="498000"/>
              <a:chExt cx="9322500" cy="4553625"/>
            </a:xfrm>
          </p:grpSpPr>
          <p:sp>
            <p:nvSpPr>
              <p:cNvPr id="322" name="Google Shape;322;p9"/>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 name="Google Shape;3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3" name="Google Shape;3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600"/>
            </a:lvl1pPr>
            <a:lvl2pPr lvl="1" algn="ctr" rtl="0">
              <a:lnSpc>
                <a:spcPct val="100000"/>
              </a:lnSpc>
              <a:spcBef>
                <a:spcPts val="160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334" name="Google Shape;334;p9"/>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9"/>
        <p:cNvGrpSpPr/>
        <p:nvPr/>
      </p:nvGrpSpPr>
      <p:grpSpPr>
        <a:xfrm>
          <a:off x="0" y="0"/>
          <a:ext cx="0" cy="0"/>
          <a:chOff x="0" y="0"/>
          <a:chExt cx="0" cy="0"/>
        </a:xfrm>
      </p:grpSpPr>
      <p:grpSp>
        <p:nvGrpSpPr>
          <p:cNvPr id="340" name="Google Shape;340;p11"/>
          <p:cNvGrpSpPr/>
          <p:nvPr/>
        </p:nvGrpSpPr>
        <p:grpSpPr>
          <a:xfrm>
            <a:off x="-89200" y="-45900"/>
            <a:ext cx="9334475" cy="5235300"/>
            <a:chOff x="-89200" y="-45900"/>
            <a:chExt cx="9334475" cy="5235300"/>
          </a:xfrm>
        </p:grpSpPr>
        <p:grpSp>
          <p:nvGrpSpPr>
            <p:cNvPr id="341" name="Google Shape;341;p11"/>
            <p:cNvGrpSpPr/>
            <p:nvPr/>
          </p:nvGrpSpPr>
          <p:grpSpPr>
            <a:xfrm>
              <a:off x="477625" y="-45900"/>
              <a:ext cx="8767650" cy="5235300"/>
              <a:chOff x="477625" y="-45900"/>
              <a:chExt cx="8767650" cy="5235300"/>
            </a:xfrm>
          </p:grpSpPr>
          <p:sp>
            <p:nvSpPr>
              <p:cNvPr id="342" name="Google Shape;342;p11"/>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1"/>
            <p:cNvGrpSpPr/>
            <p:nvPr/>
          </p:nvGrpSpPr>
          <p:grpSpPr>
            <a:xfrm>
              <a:off x="-89200" y="498000"/>
              <a:ext cx="9322500" cy="4553625"/>
              <a:chOff x="-89200" y="498000"/>
              <a:chExt cx="9322500" cy="4553625"/>
            </a:xfrm>
          </p:grpSpPr>
          <p:sp>
            <p:nvSpPr>
              <p:cNvPr id="362" name="Google Shape;362;p11"/>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2" name="Google Shape;37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3" name="Google Shape;37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4" name="Google Shape;374;p11"/>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grpSp>
        <p:nvGrpSpPr>
          <p:cNvPr id="377" name="Google Shape;377;p13"/>
          <p:cNvGrpSpPr/>
          <p:nvPr/>
        </p:nvGrpSpPr>
        <p:grpSpPr>
          <a:xfrm>
            <a:off x="-89200" y="-45900"/>
            <a:ext cx="9334475" cy="5235300"/>
            <a:chOff x="-89200" y="-45900"/>
            <a:chExt cx="9334475" cy="5235300"/>
          </a:xfrm>
        </p:grpSpPr>
        <p:grpSp>
          <p:nvGrpSpPr>
            <p:cNvPr id="378" name="Google Shape;378;p13"/>
            <p:cNvGrpSpPr/>
            <p:nvPr/>
          </p:nvGrpSpPr>
          <p:grpSpPr>
            <a:xfrm>
              <a:off x="477625" y="-45900"/>
              <a:ext cx="8767650" cy="5235300"/>
              <a:chOff x="477625" y="-45900"/>
              <a:chExt cx="8767650" cy="5235300"/>
            </a:xfrm>
          </p:grpSpPr>
          <p:sp>
            <p:nvSpPr>
              <p:cNvPr id="379" name="Google Shape;379;p1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3"/>
            <p:cNvGrpSpPr/>
            <p:nvPr/>
          </p:nvGrpSpPr>
          <p:grpSpPr>
            <a:xfrm>
              <a:off x="-89200" y="498000"/>
              <a:ext cx="9322500" cy="4553625"/>
              <a:chOff x="-89200" y="498000"/>
              <a:chExt cx="9322500" cy="4553625"/>
            </a:xfrm>
          </p:grpSpPr>
          <p:sp>
            <p:nvSpPr>
              <p:cNvPr id="399" name="Google Shape;399;p1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9" name="Google Shape;409;p13"/>
          <p:cNvSpPr txBox="1">
            <a:spLocks noGrp="1"/>
          </p:cNvSpPr>
          <p:nvPr>
            <p:ph type="title" hasCustomPrompt="1"/>
          </p:nvPr>
        </p:nvSpPr>
        <p:spPr>
          <a:xfrm>
            <a:off x="14879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0" name="Google Shape;410;p13"/>
          <p:cNvSpPr txBox="1">
            <a:spLocks noGrp="1"/>
          </p:cNvSpPr>
          <p:nvPr>
            <p:ph type="subTitle" idx="1"/>
          </p:nvPr>
        </p:nvSpPr>
        <p:spPr>
          <a:xfrm>
            <a:off x="7200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1" name="Google Shape;411;p13"/>
          <p:cNvSpPr txBox="1">
            <a:spLocks noGrp="1"/>
          </p:cNvSpPr>
          <p:nvPr>
            <p:ph type="title" idx="2" hasCustomPrompt="1"/>
          </p:nvPr>
        </p:nvSpPr>
        <p:spPr>
          <a:xfrm>
            <a:off x="41716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 name="Google Shape;412;p13"/>
          <p:cNvSpPr txBox="1">
            <a:spLocks noGrp="1"/>
          </p:cNvSpPr>
          <p:nvPr>
            <p:ph type="subTitle" idx="3"/>
          </p:nvPr>
        </p:nvSpPr>
        <p:spPr>
          <a:xfrm>
            <a:off x="34038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3" name="Google Shape;413;p13"/>
          <p:cNvSpPr txBox="1">
            <a:spLocks noGrp="1"/>
          </p:cNvSpPr>
          <p:nvPr>
            <p:ph type="title" idx="4" hasCustomPrompt="1"/>
          </p:nvPr>
        </p:nvSpPr>
        <p:spPr>
          <a:xfrm>
            <a:off x="68554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5"/>
          </p:nvPr>
        </p:nvSpPr>
        <p:spPr>
          <a:xfrm>
            <a:off x="60876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5" name="Google Shape;415;p13"/>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16" name="Google Shape;416;p13"/>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7" name="Google Shape;417;p13"/>
          <p:cNvSpPr txBox="1">
            <a:spLocks noGrp="1"/>
          </p:cNvSpPr>
          <p:nvPr>
            <p:ph type="subTitle" idx="7"/>
          </p:nvPr>
        </p:nvSpPr>
        <p:spPr>
          <a:xfrm>
            <a:off x="7151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8" name="Google Shape;418;p13"/>
          <p:cNvSpPr txBox="1">
            <a:spLocks noGrp="1"/>
          </p:cNvSpPr>
          <p:nvPr>
            <p:ph type="subTitle" idx="8"/>
          </p:nvPr>
        </p:nvSpPr>
        <p:spPr>
          <a:xfrm>
            <a:off x="34038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9" name="Google Shape;419;p13"/>
          <p:cNvSpPr txBox="1">
            <a:spLocks noGrp="1"/>
          </p:cNvSpPr>
          <p:nvPr>
            <p:ph type="subTitle" idx="9"/>
          </p:nvPr>
        </p:nvSpPr>
        <p:spPr>
          <a:xfrm>
            <a:off x="60925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420" name="Google Shape;420;p13"/>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57"/>
        <p:cNvGrpSpPr/>
        <p:nvPr/>
      </p:nvGrpSpPr>
      <p:grpSpPr>
        <a:xfrm>
          <a:off x="0" y="0"/>
          <a:ext cx="0" cy="0"/>
          <a:chOff x="0" y="0"/>
          <a:chExt cx="0" cy="0"/>
        </a:xfrm>
      </p:grpSpPr>
      <p:grpSp>
        <p:nvGrpSpPr>
          <p:cNvPr id="458" name="Google Shape;458;p15"/>
          <p:cNvGrpSpPr/>
          <p:nvPr/>
        </p:nvGrpSpPr>
        <p:grpSpPr>
          <a:xfrm>
            <a:off x="-89200" y="-45900"/>
            <a:ext cx="9334475" cy="5235300"/>
            <a:chOff x="-89200" y="-45900"/>
            <a:chExt cx="9334475" cy="5235300"/>
          </a:xfrm>
        </p:grpSpPr>
        <p:grpSp>
          <p:nvGrpSpPr>
            <p:cNvPr id="459" name="Google Shape;459;p15"/>
            <p:cNvGrpSpPr/>
            <p:nvPr/>
          </p:nvGrpSpPr>
          <p:grpSpPr>
            <a:xfrm>
              <a:off x="477625" y="-45900"/>
              <a:ext cx="8767650" cy="5235300"/>
              <a:chOff x="477625" y="-45900"/>
              <a:chExt cx="8767650" cy="5235300"/>
            </a:xfrm>
          </p:grpSpPr>
          <p:sp>
            <p:nvSpPr>
              <p:cNvPr id="460" name="Google Shape;460;p15"/>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5"/>
            <p:cNvGrpSpPr/>
            <p:nvPr/>
          </p:nvGrpSpPr>
          <p:grpSpPr>
            <a:xfrm>
              <a:off x="-89200" y="498000"/>
              <a:ext cx="9322500" cy="4553625"/>
              <a:chOff x="-89200" y="498000"/>
              <a:chExt cx="9322500" cy="4553625"/>
            </a:xfrm>
          </p:grpSpPr>
          <p:sp>
            <p:nvSpPr>
              <p:cNvPr id="480" name="Google Shape;480;p15"/>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15"/>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91" name="Google Shape;491;p15"/>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Char char="●"/>
              <a:defRPr/>
            </a:lvl1pPr>
            <a:lvl2pPr lvl="1" algn="ctr" rtl="0">
              <a:lnSpc>
                <a:spcPct val="100000"/>
              </a:lnSpc>
              <a:spcBef>
                <a:spcPts val="0"/>
              </a:spcBef>
              <a:spcAft>
                <a:spcPts val="0"/>
              </a:spcAft>
              <a:buSzPts val="1100"/>
              <a:buChar char="○"/>
              <a:defRPr/>
            </a:lvl2pPr>
            <a:lvl3pPr lvl="2" algn="ctr" rtl="0">
              <a:lnSpc>
                <a:spcPct val="100000"/>
              </a:lnSpc>
              <a:spcBef>
                <a:spcPts val="0"/>
              </a:spcBef>
              <a:spcAft>
                <a:spcPts val="0"/>
              </a:spcAft>
              <a:buSzPts val="1100"/>
              <a:buChar char="■"/>
              <a:defRPr/>
            </a:lvl3pPr>
            <a:lvl4pPr lvl="3" algn="ctr" rtl="0">
              <a:lnSpc>
                <a:spcPct val="100000"/>
              </a:lnSpc>
              <a:spcBef>
                <a:spcPts val="0"/>
              </a:spcBef>
              <a:spcAft>
                <a:spcPts val="0"/>
              </a:spcAft>
              <a:buSzPts val="1100"/>
              <a:buChar char="●"/>
              <a:defRPr/>
            </a:lvl4pPr>
            <a:lvl5pPr lvl="4" algn="ctr" rtl="0">
              <a:lnSpc>
                <a:spcPct val="100000"/>
              </a:lnSpc>
              <a:spcBef>
                <a:spcPts val="0"/>
              </a:spcBef>
              <a:spcAft>
                <a:spcPts val="0"/>
              </a:spcAft>
              <a:buSzPts val="1100"/>
              <a:buChar char="○"/>
              <a:defRPr/>
            </a:lvl5pPr>
            <a:lvl6pPr lvl="5" algn="ctr" rtl="0">
              <a:lnSpc>
                <a:spcPct val="100000"/>
              </a:lnSpc>
              <a:spcBef>
                <a:spcPts val="0"/>
              </a:spcBef>
              <a:spcAft>
                <a:spcPts val="0"/>
              </a:spcAft>
              <a:buSzPts val="1100"/>
              <a:buChar char="■"/>
              <a:defRPr/>
            </a:lvl6pPr>
            <a:lvl7pPr lvl="6" algn="ctr" rtl="0">
              <a:lnSpc>
                <a:spcPct val="100000"/>
              </a:lnSpc>
              <a:spcBef>
                <a:spcPts val="0"/>
              </a:spcBef>
              <a:spcAft>
                <a:spcPts val="0"/>
              </a:spcAft>
              <a:buSzPts val="1100"/>
              <a:buChar char="●"/>
              <a:defRPr/>
            </a:lvl7pPr>
            <a:lvl8pPr lvl="7" algn="ctr" rtl="0">
              <a:lnSpc>
                <a:spcPct val="100000"/>
              </a:lnSpc>
              <a:spcBef>
                <a:spcPts val="0"/>
              </a:spcBef>
              <a:spcAft>
                <a:spcPts val="0"/>
              </a:spcAft>
              <a:buSzPts val="1100"/>
              <a:buChar char="○"/>
              <a:defRPr/>
            </a:lvl8pPr>
            <a:lvl9pPr lvl="8" algn="ctr" rtl="0">
              <a:lnSpc>
                <a:spcPct val="100000"/>
              </a:lnSpc>
              <a:spcBef>
                <a:spcPts val="0"/>
              </a:spcBef>
              <a:spcAft>
                <a:spcPts val="0"/>
              </a:spcAft>
              <a:buSzPts val="1100"/>
              <a:buChar char="■"/>
              <a:defRPr/>
            </a:lvl9pPr>
          </a:lstStyle>
          <a:p>
            <a:endParaRPr/>
          </a:p>
        </p:txBody>
      </p:sp>
      <p:sp>
        <p:nvSpPr>
          <p:cNvPr id="492" name="Google Shape;492;p15"/>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3" name="Google Shape;493;p15"/>
          <p:cNvSpPr>
            <a:spLocks noGrp="1"/>
          </p:cNvSpPr>
          <p:nvPr>
            <p:ph type="pic" idx="2"/>
          </p:nvPr>
        </p:nvSpPr>
        <p:spPr>
          <a:xfrm>
            <a:off x="809900" y="1629087"/>
            <a:ext cx="3026100" cy="2745000"/>
          </a:xfrm>
          <a:prstGeom prst="rect">
            <a:avLst/>
          </a:prstGeom>
          <a:noFill/>
          <a:ln>
            <a:noFill/>
          </a:ln>
        </p:spPr>
      </p:sp>
      <p:cxnSp>
        <p:nvCxnSpPr>
          <p:cNvPr id="494" name="Google Shape;494;p15"/>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Cabin"/>
              <a:buChar char="●"/>
              <a:defRPr sz="1100">
                <a:solidFill>
                  <a:schemeClr val="dk1"/>
                </a:solidFill>
                <a:latin typeface="Cabin"/>
                <a:ea typeface="Cabin"/>
                <a:cs typeface="Cabin"/>
                <a:sym typeface="Cabin"/>
              </a:defRPr>
            </a:lvl1pPr>
            <a:lvl2pPr marL="914400" lvl="1"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2pPr>
            <a:lvl3pPr marL="1371600" lvl="2"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3pPr>
            <a:lvl4pPr marL="1828800" lvl="3"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4pPr>
            <a:lvl5pPr marL="2286000" lvl="4"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5pPr>
            <a:lvl6pPr marL="2743200" lvl="5"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6pPr>
            <a:lvl7pPr marL="3200400" lvl="6"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7pPr>
            <a:lvl8pPr marL="3657600" lvl="7"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8pPr>
            <a:lvl9pPr marL="4114800" lvl="8" indent="-298450">
              <a:lnSpc>
                <a:spcPct val="100000"/>
              </a:lnSpc>
              <a:spcBef>
                <a:spcPts val="1600"/>
              </a:spcBef>
              <a:spcAft>
                <a:spcPts val="1600"/>
              </a:spcAft>
              <a:buClr>
                <a:schemeClr val="dk1"/>
              </a:buClr>
              <a:buSzPts val="1100"/>
              <a:buFont typeface="Cabin"/>
              <a:buChar char="■"/>
              <a:defRPr sz="1100">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9" r:id="rId8"/>
    <p:sldLayoutId id="2147483661" r:id="rId9"/>
    <p:sldLayoutId id="2147483663"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22"/>
          <p:cNvGrpSpPr/>
          <p:nvPr/>
        </p:nvGrpSpPr>
        <p:grpSpPr>
          <a:xfrm>
            <a:off x="5677573" y="2004956"/>
            <a:ext cx="3261491" cy="3261491"/>
            <a:chOff x="209945" y="1501725"/>
            <a:chExt cx="2838300" cy="2838300"/>
          </a:xfrm>
        </p:grpSpPr>
        <p:sp>
          <p:nvSpPr>
            <p:cNvPr id="616" name="Google Shape;616;p22"/>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22"/>
          <p:cNvSpPr txBox="1">
            <a:spLocks noGrp="1"/>
          </p:cNvSpPr>
          <p:nvPr>
            <p:ph type="ctrTitle"/>
          </p:nvPr>
        </p:nvSpPr>
        <p:spPr>
          <a:xfrm>
            <a:off x="897310" y="1269451"/>
            <a:ext cx="7330001" cy="1352487"/>
          </a:xfrm>
          <a:prstGeom prst="rect">
            <a:avLst/>
          </a:prstGeom>
        </p:spPr>
        <p:txBody>
          <a:bodyPr spcFirstLastPara="1" wrap="square" lIns="91425" tIns="91425" rIns="91425" bIns="91425" anchor="b" anchorCtr="0">
            <a:noAutofit/>
          </a:bodyPr>
          <a:lstStyle/>
          <a:p>
            <a:pPr lvl="0"/>
            <a:r>
              <a:rPr lang="en-US" sz="3600" b="1" dirty="0">
                <a:latin typeface="Cabin" panose="020B0604020202020204" charset="0"/>
              </a:rPr>
              <a:t>WEBSITE BLOG</a:t>
            </a:r>
            <a:endParaRPr sz="3600" dirty="0">
              <a:solidFill>
                <a:schemeClr val="accent1"/>
              </a:solidFill>
              <a:latin typeface="Cabin" panose="020B0604020202020204" charset="0"/>
            </a:endParaRPr>
          </a:p>
        </p:txBody>
      </p:sp>
      <p:cxnSp>
        <p:nvCxnSpPr>
          <p:cNvPr id="620" name="Google Shape;620;p22"/>
          <p:cNvCxnSpPr>
            <a:cxnSpLocks/>
          </p:cNvCxnSpPr>
          <p:nvPr/>
        </p:nvCxnSpPr>
        <p:spPr>
          <a:xfrm>
            <a:off x="999460" y="1582851"/>
            <a:ext cx="6953693" cy="0"/>
          </a:xfrm>
          <a:prstGeom prst="straightConnector1">
            <a:avLst/>
          </a:prstGeom>
          <a:noFill/>
          <a:ln w="9525" cap="flat" cmpd="sng">
            <a:solidFill>
              <a:schemeClr val="dk1"/>
            </a:solidFill>
            <a:prstDash val="solid"/>
            <a:round/>
            <a:headEnd type="none" w="med" len="med"/>
            <a:tailEnd type="none" w="med" len="med"/>
          </a:ln>
        </p:spPr>
      </p:cxnSp>
      <p:cxnSp>
        <p:nvCxnSpPr>
          <p:cNvPr id="621" name="Google Shape;621;p22"/>
          <p:cNvCxnSpPr>
            <a:cxnSpLocks/>
          </p:cNvCxnSpPr>
          <p:nvPr/>
        </p:nvCxnSpPr>
        <p:spPr>
          <a:xfrm>
            <a:off x="1084521" y="2959268"/>
            <a:ext cx="6868632" cy="0"/>
          </a:xfrm>
          <a:prstGeom prst="straightConnector1">
            <a:avLst/>
          </a:prstGeom>
          <a:noFill/>
          <a:ln w="9525" cap="flat" cmpd="sng">
            <a:solidFill>
              <a:schemeClr val="dk1"/>
            </a:solidFill>
            <a:prstDash val="solid"/>
            <a:round/>
            <a:headEnd type="none" w="med" len="med"/>
            <a:tailEnd type="none" w="med" len="med"/>
          </a:ln>
        </p:spPr>
      </p:cxnSp>
      <p:sp>
        <p:nvSpPr>
          <p:cNvPr id="622" name="Google Shape;622;p22"/>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Report</a:t>
            </a:r>
            <a:endParaRPr sz="1200" b="1" dirty="0">
              <a:latin typeface="Cabin"/>
              <a:ea typeface="Cabin"/>
              <a:cs typeface="Cabin"/>
              <a:sym typeface="Cabin"/>
            </a:endParaRPr>
          </a:p>
        </p:txBody>
      </p:sp>
      <p:sp>
        <p:nvSpPr>
          <p:cNvPr id="623" name="Google Shape;623;p22"/>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624" name="Google Shape;624;p22"/>
          <p:cNvSpPr txBox="1">
            <a:spLocks noGrp="1"/>
          </p:cNvSpPr>
          <p:nvPr>
            <p:ph type="sldNum" idx="12"/>
          </p:nvPr>
        </p:nvSpPr>
        <p:spPr>
          <a:xfrm>
            <a:off x="715109" y="466985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834782" y="3358391"/>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Website blog</a:t>
            </a:r>
            <a:endParaRPr dirty="0"/>
          </a:p>
        </p:txBody>
      </p:sp>
      <p:sp>
        <p:nvSpPr>
          <p:cNvPr id="674" name="Google Shape;674;p25"/>
          <p:cNvSpPr txBox="1">
            <a:spLocks noGrp="1"/>
          </p:cNvSpPr>
          <p:nvPr>
            <p:ph type="title"/>
          </p:nvPr>
        </p:nvSpPr>
        <p:spPr>
          <a:xfrm>
            <a:off x="3815582" y="1228411"/>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a:latin typeface="Cabin" panose="020B0604020202020204" charset="0"/>
              </a:rPr>
              <a:t>Overview</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cxnSp>
        <p:nvCxnSpPr>
          <p:cNvPr id="676" name="Google Shape;676;p25"/>
          <p:cNvCxnSpPr/>
          <p:nvPr/>
        </p:nvCxnSpPr>
        <p:spPr>
          <a:xfrm>
            <a:off x="3853982" y="1440747"/>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834782" y="2915291"/>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77584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pSp>
        <p:nvGrpSpPr>
          <p:cNvPr id="739" name="Google Shape;739;p29"/>
          <p:cNvGrpSpPr/>
          <p:nvPr/>
        </p:nvGrpSpPr>
        <p:grpSpPr>
          <a:xfrm>
            <a:off x="-1509927" y="878431"/>
            <a:ext cx="3261491" cy="3261491"/>
            <a:chOff x="209945" y="1501725"/>
            <a:chExt cx="2838300" cy="2838300"/>
          </a:xfrm>
        </p:grpSpPr>
        <p:sp>
          <p:nvSpPr>
            <p:cNvPr id="740" name="Google Shape;740;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29"/>
          <p:cNvSpPr/>
          <p:nvPr/>
        </p:nvSpPr>
        <p:spPr>
          <a:xfrm>
            <a:off x="715100" y="1537137"/>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bin" panose="020B0604020202020204" charset="0"/>
              </a:rPr>
              <a:t>Website blog</a:t>
            </a:r>
            <a:endParaRPr dirty="0">
              <a:latin typeface="Cabin" panose="020B0604020202020204" charset="0"/>
            </a:endParaRPr>
          </a:p>
        </p:txBody>
      </p:sp>
      <p:sp>
        <p:nvSpPr>
          <p:cNvPr id="744" name="Google Shape;744;p29"/>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p>
            <a:pPr marL="158750" lvl="0" indent="0" algn="just">
              <a:buNone/>
            </a:pPr>
            <a:r>
              <a:rPr lang="en-US" sz="1400" dirty="0"/>
              <a:t>The ultimate goal of learning Spring Boot and React.js is to apply them in future projects. To become more proficient, the aim within this project is to build a blog website where users can share their posts and publish content to share with others within the site's limitations. With goals like these, utilizing Spring Boot to manage the backend through APIs and employing React.js for creating an interactive user interface becomes applicable.</a:t>
            </a:r>
          </a:p>
          <a:p>
            <a:pPr marL="158750" lvl="0" indent="0" algn="just">
              <a:buNone/>
            </a:pPr>
            <a:endParaRPr lang="en-US" sz="1400" dirty="0"/>
          </a:p>
          <a:p>
            <a:pPr marL="158750" lvl="0" indent="0" algn="just">
              <a:buNone/>
            </a:pPr>
            <a:endParaRPr lang="en-US" sz="1400" dirty="0"/>
          </a:p>
          <a:p>
            <a:pPr marL="158750" lvl="0" indent="0" algn="just">
              <a:buNone/>
            </a:pPr>
            <a:endParaRPr lang="en-US" sz="1400" dirty="0"/>
          </a:p>
          <a:p>
            <a:pPr marL="158750" lvl="0" indent="0" algn="just">
              <a:buNone/>
            </a:pPr>
            <a:endParaRPr lang="en-US" sz="1400" dirty="0"/>
          </a:p>
          <a:p>
            <a:pPr marL="158750" lvl="0" indent="0" algn="just">
              <a:buNone/>
            </a:pPr>
            <a:endParaRPr lang="en-US" sz="1400" dirty="0"/>
          </a:p>
          <a:p>
            <a:pPr marL="158750" lvl="0" indent="0" algn="just">
              <a:buNone/>
            </a:pPr>
            <a:endParaRPr lang="en-US" sz="1400" dirty="0"/>
          </a:p>
        </p:txBody>
      </p:sp>
      <p:sp>
        <p:nvSpPr>
          <p:cNvPr id="745" name="Google Shape;745;p29"/>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grpSp>
        <p:nvGrpSpPr>
          <p:cNvPr id="747" name="Google Shape;747;p29"/>
          <p:cNvGrpSpPr/>
          <p:nvPr/>
        </p:nvGrpSpPr>
        <p:grpSpPr>
          <a:xfrm>
            <a:off x="8189841" y="4139937"/>
            <a:ext cx="234160" cy="234160"/>
            <a:chOff x="209945" y="1501725"/>
            <a:chExt cx="2838300" cy="2838300"/>
          </a:xfrm>
        </p:grpSpPr>
        <p:sp>
          <p:nvSpPr>
            <p:cNvPr id="748" name="Google Shape;748;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29"/>
          <p:cNvGrpSpPr/>
          <p:nvPr/>
        </p:nvGrpSpPr>
        <p:grpSpPr>
          <a:xfrm>
            <a:off x="7768466" y="4139937"/>
            <a:ext cx="234160" cy="234160"/>
            <a:chOff x="209945" y="1501725"/>
            <a:chExt cx="2838300" cy="2838300"/>
          </a:xfrm>
        </p:grpSpPr>
        <p:sp>
          <p:nvSpPr>
            <p:cNvPr id="751" name="Google Shape;751;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9"/>
          <p:cNvGrpSpPr/>
          <p:nvPr/>
        </p:nvGrpSpPr>
        <p:grpSpPr>
          <a:xfrm>
            <a:off x="7347091" y="4139937"/>
            <a:ext cx="234160" cy="234160"/>
            <a:chOff x="209945" y="1501725"/>
            <a:chExt cx="2838300" cy="2838300"/>
          </a:xfrm>
        </p:grpSpPr>
        <p:sp>
          <p:nvSpPr>
            <p:cNvPr id="754" name="Google Shape;754;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Placeholder 6">
            <a:extLst>
              <a:ext uri="{FF2B5EF4-FFF2-40B4-BE49-F238E27FC236}">
                <a16:creationId xmlns:a16="http://schemas.microsoft.com/office/drawing/2014/main" id="{4CE91EB9-56F4-44BC-8AB9-B5BEE082B799}"/>
              </a:ext>
            </a:extLst>
          </p:cNvPr>
          <p:cNvPicPr>
            <a:picLocks noGrp="1" noChangeAspect="1"/>
          </p:cNvPicPr>
          <p:nvPr>
            <p:ph type="pic" idx="2"/>
          </p:nvPr>
        </p:nvPicPr>
        <p:blipFill>
          <a:blip r:embed="rId3"/>
          <a:srcRect l="17426" r="17426"/>
          <a:stretch>
            <a:fillRect/>
          </a:stretch>
        </p:blipFill>
        <p:spPr/>
      </p:pic>
      <p:pic>
        <p:nvPicPr>
          <p:cNvPr id="25" name="Picture 24">
            <a:extLst>
              <a:ext uri="{FF2B5EF4-FFF2-40B4-BE49-F238E27FC236}">
                <a16:creationId xmlns:a16="http://schemas.microsoft.com/office/drawing/2014/main" id="{66935978-8F78-4CAA-8B08-AC9032C3C332}"/>
              </a:ext>
            </a:extLst>
          </p:cNvPr>
          <p:cNvPicPr>
            <a:picLocks noChangeAspect="1"/>
          </p:cNvPicPr>
          <p:nvPr/>
        </p:nvPicPr>
        <p:blipFill>
          <a:blip r:embed="rId4"/>
          <a:stretch>
            <a:fillRect/>
          </a:stretch>
        </p:blipFill>
        <p:spPr>
          <a:xfrm>
            <a:off x="8203344" y="4466037"/>
            <a:ext cx="599416" cy="599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3" name="Picture 2">
            <a:extLst>
              <a:ext uri="{FF2B5EF4-FFF2-40B4-BE49-F238E27FC236}">
                <a16:creationId xmlns:a16="http://schemas.microsoft.com/office/drawing/2014/main" id="{F70632A9-3376-43B4-9111-B37ED481BF2B}"/>
              </a:ext>
            </a:extLst>
          </p:cNvPr>
          <p:cNvPicPr>
            <a:picLocks noChangeAspect="1"/>
          </p:cNvPicPr>
          <p:nvPr/>
        </p:nvPicPr>
        <p:blipFill>
          <a:blip r:embed="rId3"/>
          <a:stretch>
            <a:fillRect/>
          </a:stretch>
        </p:blipFill>
        <p:spPr>
          <a:xfrm>
            <a:off x="354934" y="1898025"/>
            <a:ext cx="1664439" cy="1664439"/>
          </a:xfrm>
          <a:prstGeom prst="rect">
            <a:avLst/>
          </a:prstGeom>
        </p:spPr>
      </p:pic>
      <p:sp>
        <p:nvSpPr>
          <p:cNvPr id="672" name="Google Shape;672;p25"/>
          <p:cNvSpPr txBox="1">
            <a:spLocks noGrp="1"/>
          </p:cNvSpPr>
          <p:nvPr>
            <p:ph type="title" idx="2"/>
          </p:nvPr>
        </p:nvSpPr>
        <p:spPr>
          <a:xfrm>
            <a:off x="1567400" y="1454925"/>
            <a:ext cx="1629456"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Dinh</a:t>
            </a:r>
            <a:r>
              <a:rPr lang="en-US" dirty="0"/>
              <a:t> Quan Blog</a:t>
            </a:r>
            <a:endParaRPr dirty="0"/>
          </a:p>
        </p:txBody>
      </p:sp>
      <p:sp>
        <p:nvSpPr>
          <p:cNvPr id="674" name="Google Shape;674;p25"/>
          <p:cNvSpPr txBox="1">
            <a:spLocks noGrp="1"/>
          </p:cNvSpPr>
          <p:nvPr>
            <p:ph type="title"/>
          </p:nvPr>
        </p:nvSpPr>
        <p:spPr>
          <a:xfrm>
            <a:off x="3957350" y="1898025"/>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a:latin typeface="Cabin" panose="020B0604020202020204" charset="0"/>
              </a:rPr>
              <a:t>Demo website</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80691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Home</a:t>
            </a:r>
            <a:endParaRPr sz="3600" dirty="0">
              <a:latin typeface="Cabin" panose="020B0604020202020204" charset="0"/>
            </a:endParaRPr>
          </a:p>
        </p:txBody>
      </p:sp>
      <p:pic>
        <p:nvPicPr>
          <p:cNvPr id="3" name="Picture 2">
            <a:extLst>
              <a:ext uri="{FF2B5EF4-FFF2-40B4-BE49-F238E27FC236}">
                <a16:creationId xmlns:a16="http://schemas.microsoft.com/office/drawing/2014/main" id="{E404B352-BBC5-44CD-9CE6-A857C6CBFE2A}"/>
              </a:ext>
            </a:extLst>
          </p:cNvPr>
          <p:cNvPicPr>
            <a:picLocks noChangeAspect="1"/>
          </p:cNvPicPr>
          <p:nvPr/>
        </p:nvPicPr>
        <p:blipFill>
          <a:blip r:embed="rId3"/>
          <a:stretch>
            <a:fillRect/>
          </a:stretch>
        </p:blipFill>
        <p:spPr>
          <a:xfrm>
            <a:off x="806872" y="904766"/>
            <a:ext cx="7530255" cy="3981740"/>
          </a:xfrm>
          <a:prstGeom prst="rect">
            <a:avLst/>
          </a:prstGeom>
          <a:effectLst>
            <a:outerShdw blurRad="50800" dist="38100" dir="8100000" algn="tr"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Read blog</a:t>
            </a:r>
            <a:endParaRPr sz="3600" dirty="0">
              <a:latin typeface="Cabin" panose="020B0604020202020204" charset="0"/>
            </a:endParaRPr>
          </a:p>
        </p:txBody>
      </p:sp>
      <p:pic>
        <p:nvPicPr>
          <p:cNvPr id="2" name="Picture 1">
            <a:extLst>
              <a:ext uri="{FF2B5EF4-FFF2-40B4-BE49-F238E27FC236}">
                <a16:creationId xmlns:a16="http://schemas.microsoft.com/office/drawing/2014/main" id="{BEDB6AE6-7B0A-44A2-BC7F-CBBEB32A9222}"/>
              </a:ext>
            </a:extLst>
          </p:cNvPr>
          <p:cNvPicPr>
            <a:picLocks noChangeAspect="1"/>
          </p:cNvPicPr>
          <p:nvPr/>
        </p:nvPicPr>
        <p:blipFill>
          <a:blip r:embed="rId3"/>
          <a:stretch>
            <a:fillRect/>
          </a:stretch>
        </p:blipFill>
        <p:spPr>
          <a:xfrm>
            <a:off x="843186" y="825956"/>
            <a:ext cx="7457627" cy="395670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6275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lvl="0"/>
            <a:r>
              <a:rPr lang="en-US" sz="3600" dirty="0">
                <a:latin typeface="Cabin" panose="020B0604020202020204" charset="0"/>
              </a:rPr>
              <a:t>Read blog</a:t>
            </a:r>
            <a:endParaRPr sz="3600" dirty="0">
              <a:latin typeface="Cabin" panose="020B0604020202020204" charset="0"/>
            </a:endParaRPr>
          </a:p>
        </p:txBody>
      </p:sp>
      <p:pic>
        <p:nvPicPr>
          <p:cNvPr id="3" name="Picture 2">
            <a:extLst>
              <a:ext uri="{FF2B5EF4-FFF2-40B4-BE49-F238E27FC236}">
                <a16:creationId xmlns:a16="http://schemas.microsoft.com/office/drawing/2014/main" id="{06326F5D-568E-408F-8334-ABAF4873A46F}"/>
              </a:ext>
            </a:extLst>
          </p:cNvPr>
          <p:cNvPicPr>
            <a:picLocks noChangeAspect="1"/>
          </p:cNvPicPr>
          <p:nvPr/>
        </p:nvPicPr>
        <p:blipFill>
          <a:blip r:embed="rId3"/>
          <a:stretch>
            <a:fillRect/>
          </a:stretch>
        </p:blipFill>
        <p:spPr>
          <a:xfrm>
            <a:off x="720006" y="888480"/>
            <a:ext cx="7700681" cy="383166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6312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Login</a:t>
            </a:r>
            <a:endParaRPr sz="3600" dirty="0">
              <a:latin typeface="Cabin" panose="020B0604020202020204" charset="0"/>
            </a:endParaRPr>
          </a:p>
        </p:txBody>
      </p:sp>
      <p:pic>
        <p:nvPicPr>
          <p:cNvPr id="2" name="Picture 1">
            <a:extLst>
              <a:ext uri="{FF2B5EF4-FFF2-40B4-BE49-F238E27FC236}">
                <a16:creationId xmlns:a16="http://schemas.microsoft.com/office/drawing/2014/main" id="{CA20B150-8508-49B2-9EA0-D110F5A2760B}"/>
              </a:ext>
            </a:extLst>
          </p:cNvPr>
          <p:cNvPicPr>
            <a:picLocks noChangeAspect="1"/>
          </p:cNvPicPr>
          <p:nvPr/>
        </p:nvPicPr>
        <p:blipFill>
          <a:blip r:embed="rId3"/>
          <a:stretch>
            <a:fillRect/>
          </a:stretch>
        </p:blipFill>
        <p:spPr>
          <a:xfrm>
            <a:off x="834735" y="973343"/>
            <a:ext cx="7474529" cy="362151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65870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err="1">
                <a:latin typeface="Cabin" panose="020B0604020202020204" charset="0"/>
              </a:rPr>
              <a:t>SignUp</a:t>
            </a:r>
            <a:endParaRPr sz="3600" dirty="0">
              <a:latin typeface="Cabin" panose="020B0604020202020204" charset="0"/>
            </a:endParaRPr>
          </a:p>
        </p:txBody>
      </p:sp>
      <p:pic>
        <p:nvPicPr>
          <p:cNvPr id="3" name="Picture 2">
            <a:extLst>
              <a:ext uri="{FF2B5EF4-FFF2-40B4-BE49-F238E27FC236}">
                <a16:creationId xmlns:a16="http://schemas.microsoft.com/office/drawing/2014/main" id="{ED4DECBE-1D0F-4159-B1EB-DFA1C9998E10}"/>
              </a:ext>
            </a:extLst>
          </p:cNvPr>
          <p:cNvPicPr>
            <a:picLocks noChangeAspect="1"/>
          </p:cNvPicPr>
          <p:nvPr/>
        </p:nvPicPr>
        <p:blipFill>
          <a:blip r:embed="rId3"/>
          <a:stretch>
            <a:fillRect/>
          </a:stretch>
        </p:blipFill>
        <p:spPr>
          <a:xfrm>
            <a:off x="806872" y="953141"/>
            <a:ext cx="7420230" cy="370233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2737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Manager blog</a:t>
            </a:r>
            <a:endParaRPr sz="3600" dirty="0">
              <a:latin typeface="Cabin" panose="020B0604020202020204" charset="0"/>
            </a:endParaRPr>
          </a:p>
        </p:txBody>
      </p:sp>
      <p:pic>
        <p:nvPicPr>
          <p:cNvPr id="4" name="Picture 3">
            <a:extLst>
              <a:ext uri="{FF2B5EF4-FFF2-40B4-BE49-F238E27FC236}">
                <a16:creationId xmlns:a16="http://schemas.microsoft.com/office/drawing/2014/main" id="{CC79A391-52A8-4DDC-860C-2693868CCB40}"/>
              </a:ext>
            </a:extLst>
          </p:cNvPr>
          <p:cNvPicPr>
            <a:picLocks noChangeAspect="1"/>
          </p:cNvPicPr>
          <p:nvPr/>
        </p:nvPicPr>
        <p:blipFill rotWithShape="1">
          <a:blip r:embed="rId3"/>
          <a:srcRect r="7023"/>
          <a:stretch/>
        </p:blipFill>
        <p:spPr>
          <a:xfrm>
            <a:off x="806872" y="1377800"/>
            <a:ext cx="7520937" cy="332582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8048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Admin page</a:t>
            </a:r>
            <a:endParaRPr sz="3600" dirty="0">
              <a:latin typeface="Cabin" panose="020B0604020202020204" charset="0"/>
            </a:endParaRPr>
          </a:p>
        </p:txBody>
      </p:sp>
      <p:pic>
        <p:nvPicPr>
          <p:cNvPr id="3" name="Picture 2">
            <a:extLst>
              <a:ext uri="{FF2B5EF4-FFF2-40B4-BE49-F238E27FC236}">
                <a16:creationId xmlns:a16="http://schemas.microsoft.com/office/drawing/2014/main" id="{05ED0113-D00F-4861-9DE1-6931FB50DE30}"/>
              </a:ext>
            </a:extLst>
          </p:cNvPr>
          <p:cNvPicPr>
            <a:picLocks noChangeAspect="1"/>
          </p:cNvPicPr>
          <p:nvPr/>
        </p:nvPicPr>
        <p:blipFill>
          <a:blip r:embed="rId3"/>
          <a:stretch>
            <a:fillRect/>
          </a:stretch>
        </p:blipFill>
        <p:spPr>
          <a:xfrm>
            <a:off x="276497" y="1320258"/>
            <a:ext cx="8128363" cy="29681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6944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4"/>
          <p:cNvSpPr txBox="1">
            <a:spLocks noGrp="1"/>
          </p:cNvSpPr>
          <p:nvPr>
            <p:ph type="subTitle" idx="7"/>
          </p:nvPr>
        </p:nvSpPr>
        <p:spPr>
          <a:xfrm>
            <a:off x="715099" y="2754293"/>
            <a:ext cx="2503021"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bin" panose="020B0604020202020204" charset="0"/>
              </a:rPr>
              <a:t>Overview</a:t>
            </a:r>
            <a:endParaRPr dirty="0">
              <a:latin typeface="Cabin" panose="020B0604020202020204" charset="0"/>
            </a:endParaRPr>
          </a:p>
        </p:txBody>
      </p:sp>
      <p:sp>
        <p:nvSpPr>
          <p:cNvPr id="646" name="Google Shape;646;p2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47" name="Google Shape;647;p24"/>
          <p:cNvSpPr txBox="1">
            <a:spLocks noGrp="1"/>
          </p:cNvSpPr>
          <p:nvPr>
            <p:ph type="title"/>
          </p:nvPr>
        </p:nvSpPr>
        <p:spPr>
          <a:xfrm>
            <a:off x="14879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8" name="Google Shape;648;p24"/>
          <p:cNvSpPr txBox="1">
            <a:spLocks noGrp="1"/>
          </p:cNvSpPr>
          <p:nvPr>
            <p:ph type="subTitle" idx="1"/>
          </p:nvPr>
        </p:nvSpPr>
        <p:spPr>
          <a:xfrm>
            <a:off x="720000" y="3232362"/>
            <a:ext cx="26789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Spring boot</a:t>
            </a:r>
          </a:p>
          <a:p>
            <a:pPr marL="171450" lvl="0" indent="-171450" algn="l" rtl="0">
              <a:spcBef>
                <a:spcPts val="0"/>
              </a:spcBef>
              <a:spcAft>
                <a:spcPts val="0"/>
              </a:spcAft>
              <a:buFont typeface="Wingdings" panose="05000000000000000000" pitchFamily="2" charset="2"/>
              <a:buChar char="q"/>
            </a:pPr>
            <a:r>
              <a:rPr lang="en-US" sz="1400" dirty="0"/>
              <a:t> </a:t>
            </a:r>
            <a:r>
              <a:rPr lang="en-US" sz="1400" dirty="0" err="1"/>
              <a:t>ReactJs</a:t>
            </a:r>
            <a:endParaRPr lang="en-US" sz="1400" dirty="0"/>
          </a:p>
          <a:p>
            <a:pPr marL="171450" lvl="0" indent="-171450" algn="l" rtl="0">
              <a:spcBef>
                <a:spcPts val="0"/>
              </a:spcBef>
              <a:spcAft>
                <a:spcPts val="0"/>
              </a:spcAft>
              <a:buFont typeface="Wingdings" panose="05000000000000000000" pitchFamily="2" charset="2"/>
              <a:buChar char="q"/>
            </a:pPr>
            <a:r>
              <a:rPr lang="en-US" sz="1400" dirty="0"/>
              <a:t> Website Blog ?</a:t>
            </a:r>
            <a:endParaRPr sz="1400" dirty="0"/>
          </a:p>
        </p:txBody>
      </p:sp>
      <p:sp>
        <p:nvSpPr>
          <p:cNvPr id="649" name="Google Shape;649;p24"/>
          <p:cNvSpPr txBox="1">
            <a:spLocks noGrp="1"/>
          </p:cNvSpPr>
          <p:nvPr>
            <p:ph type="title" idx="2"/>
          </p:nvPr>
        </p:nvSpPr>
        <p:spPr>
          <a:xfrm>
            <a:off x="41716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51" name="Google Shape;651;p24"/>
          <p:cNvSpPr txBox="1">
            <a:spLocks noGrp="1"/>
          </p:cNvSpPr>
          <p:nvPr>
            <p:ph type="title" idx="4"/>
          </p:nvPr>
        </p:nvSpPr>
        <p:spPr>
          <a:xfrm>
            <a:off x="68554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52" name="Google Shape;652;p24"/>
          <p:cNvSpPr txBox="1">
            <a:spLocks noGrp="1"/>
          </p:cNvSpPr>
          <p:nvPr>
            <p:ph type="subTitle" idx="5"/>
          </p:nvPr>
        </p:nvSpPr>
        <p:spPr>
          <a:xfrm>
            <a:off x="6087600" y="3232362"/>
            <a:ext cx="23364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backend working?</a:t>
            </a:r>
          </a:p>
          <a:p>
            <a:pPr marL="171450" lvl="0" indent="-171450" algn="l" rtl="0">
              <a:spcBef>
                <a:spcPts val="0"/>
              </a:spcBef>
              <a:spcAft>
                <a:spcPts val="0"/>
              </a:spcAft>
              <a:buFont typeface="Wingdings" panose="05000000000000000000" pitchFamily="2" charset="2"/>
              <a:buChar char="q"/>
            </a:pPr>
            <a:r>
              <a:rPr lang="en-US" sz="1400" dirty="0"/>
              <a:t> frontend working?</a:t>
            </a:r>
            <a:endParaRPr sz="1400" dirty="0"/>
          </a:p>
        </p:txBody>
      </p:sp>
      <p:sp>
        <p:nvSpPr>
          <p:cNvPr id="653" name="Google Shape;653;p24"/>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latin typeface="Cabin" panose="020B0604020202020204" charset="0"/>
              </a:rPr>
              <a:t>MỤC LỤC</a:t>
            </a:r>
            <a:endParaRPr sz="4000" b="1" dirty="0">
              <a:latin typeface="Cabin" panose="020B0604020202020204" charset="0"/>
            </a:endParaRPr>
          </a:p>
        </p:txBody>
      </p:sp>
      <p:sp>
        <p:nvSpPr>
          <p:cNvPr id="654" name="Google Shape;654;p24"/>
          <p:cNvSpPr txBox="1">
            <a:spLocks noGrp="1"/>
          </p:cNvSpPr>
          <p:nvPr>
            <p:ph type="subTitle" idx="8"/>
          </p:nvPr>
        </p:nvSpPr>
        <p:spPr>
          <a:xfrm>
            <a:off x="34038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bin" panose="020B0604020202020204" charset="0"/>
              </a:rPr>
              <a:t>Demo Website</a:t>
            </a:r>
            <a:endParaRPr dirty="0">
              <a:latin typeface="Cabin" panose="020B0604020202020204" charset="0"/>
            </a:endParaRPr>
          </a:p>
        </p:txBody>
      </p:sp>
      <p:sp>
        <p:nvSpPr>
          <p:cNvPr id="655" name="Google Shape;655;p24"/>
          <p:cNvSpPr txBox="1">
            <a:spLocks noGrp="1"/>
          </p:cNvSpPr>
          <p:nvPr>
            <p:ph type="subTitle" idx="9"/>
          </p:nvPr>
        </p:nvSpPr>
        <p:spPr>
          <a:xfrm>
            <a:off x="60925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bin" panose="020B0604020202020204" charset="0"/>
              </a:rPr>
              <a:t>backend/frontend</a:t>
            </a:r>
            <a:endParaRPr dirty="0">
              <a:latin typeface="Cabin" panose="020B0604020202020204" charset="0"/>
            </a:endParaRPr>
          </a:p>
        </p:txBody>
      </p:sp>
      <p:grpSp>
        <p:nvGrpSpPr>
          <p:cNvPr id="656" name="Google Shape;656;p24"/>
          <p:cNvGrpSpPr/>
          <p:nvPr/>
        </p:nvGrpSpPr>
        <p:grpSpPr>
          <a:xfrm>
            <a:off x="1766216" y="1594716"/>
            <a:ext cx="234160" cy="234160"/>
            <a:chOff x="209945" y="1501725"/>
            <a:chExt cx="2838300" cy="2838300"/>
          </a:xfrm>
        </p:grpSpPr>
        <p:sp>
          <p:nvSpPr>
            <p:cNvPr id="657" name="Google Shape;657;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4"/>
          <p:cNvGrpSpPr/>
          <p:nvPr/>
        </p:nvGrpSpPr>
        <p:grpSpPr>
          <a:xfrm>
            <a:off x="4454916" y="1594716"/>
            <a:ext cx="234160" cy="234160"/>
            <a:chOff x="209945" y="1501725"/>
            <a:chExt cx="2838300" cy="2838300"/>
          </a:xfrm>
        </p:grpSpPr>
        <p:sp>
          <p:nvSpPr>
            <p:cNvPr id="660" name="Google Shape;660;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4"/>
          <p:cNvGrpSpPr/>
          <p:nvPr/>
        </p:nvGrpSpPr>
        <p:grpSpPr>
          <a:xfrm>
            <a:off x="7143616" y="1594716"/>
            <a:ext cx="234160" cy="234160"/>
            <a:chOff x="209945" y="1501725"/>
            <a:chExt cx="2838300" cy="2838300"/>
          </a:xfrm>
        </p:grpSpPr>
        <p:sp>
          <p:nvSpPr>
            <p:cNvPr id="663" name="Google Shape;663;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lvl="0"/>
            <a:r>
              <a:rPr lang="en-US" sz="3600" dirty="0">
                <a:latin typeface="Cabin" panose="020B0604020202020204" charset="0"/>
              </a:rPr>
              <a:t>Admin page</a:t>
            </a:r>
            <a:endParaRPr sz="3600" dirty="0">
              <a:latin typeface="Cabin" panose="020B0604020202020204" charset="0"/>
            </a:endParaRPr>
          </a:p>
        </p:txBody>
      </p:sp>
      <p:pic>
        <p:nvPicPr>
          <p:cNvPr id="2" name="Picture 1">
            <a:extLst>
              <a:ext uri="{FF2B5EF4-FFF2-40B4-BE49-F238E27FC236}">
                <a16:creationId xmlns:a16="http://schemas.microsoft.com/office/drawing/2014/main" id="{41BF2D15-3E53-424C-BABD-7A7A2FEF4675}"/>
              </a:ext>
            </a:extLst>
          </p:cNvPr>
          <p:cNvPicPr>
            <a:picLocks noChangeAspect="1"/>
          </p:cNvPicPr>
          <p:nvPr/>
        </p:nvPicPr>
        <p:blipFill>
          <a:blip r:embed="rId3"/>
          <a:stretch>
            <a:fillRect/>
          </a:stretch>
        </p:blipFill>
        <p:spPr>
          <a:xfrm>
            <a:off x="171306" y="1399579"/>
            <a:ext cx="8187082" cy="280946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9909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65586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73" name="Google Shape;673;p25"/>
          <p:cNvSpPr txBox="1">
            <a:spLocks noGrp="1"/>
          </p:cNvSpPr>
          <p:nvPr>
            <p:ph type="subTitle" idx="1"/>
          </p:nvPr>
        </p:nvSpPr>
        <p:spPr>
          <a:xfrm>
            <a:off x="3678838" y="3287508"/>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Backend and frontend</a:t>
            </a:r>
            <a:endParaRPr dirty="0"/>
          </a:p>
        </p:txBody>
      </p:sp>
      <p:sp>
        <p:nvSpPr>
          <p:cNvPr id="674" name="Google Shape;674;p25"/>
          <p:cNvSpPr txBox="1">
            <a:spLocks noGrp="1"/>
          </p:cNvSpPr>
          <p:nvPr>
            <p:ph type="title"/>
          </p:nvPr>
        </p:nvSpPr>
        <p:spPr>
          <a:xfrm>
            <a:off x="3723730" y="1157528"/>
            <a:ext cx="4407458"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a:latin typeface="Cabin" panose="020B0604020202020204" charset="0"/>
              </a:rPr>
              <a:t>Demo code</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cxnSp>
        <p:nvCxnSpPr>
          <p:cNvPr id="676" name="Google Shape;676;p25"/>
          <p:cNvCxnSpPr/>
          <p:nvPr/>
        </p:nvCxnSpPr>
        <p:spPr>
          <a:xfrm>
            <a:off x="3678838" y="1376953"/>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678838" y="2844408"/>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9293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grpSp>
        <p:nvGrpSpPr>
          <p:cNvPr id="878" name="Google Shape;878;p34"/>
          <p:cNvGrpSpPr/>
          <p:nvPr/>
        </p:nvGrpSpPr>
        <p:grpSpPr>
          <a:xfrm>
            <a:off x="4894002" y="795321"/>
            <a:ext cx="3760200" cy="3552634"/>
            <a:chOff x="209945" y="1501725"/>
            <a:chExt cx="2838300" cy="2838300"/>
          </a:xfrm>
        </p:grpSpPr>
        <p:sp>
          <p:nvSpPr>
            <p:cNvPr id="879" name="Google Shape;879;p3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3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882" name="Google Shape;882;p34"/>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883" name="Google Shape;883;p34"/>
          <p:cNvSpPr txBox="1">
            <a:spLocks noGrp="1"/>
          </p:cNvSpPr>
          <p:nvPr>
            <p:ph type="subTitle" idx="1"/>
          </p:nvPr>
        </p:nvSpPr>
        <p:spPr>
          <a:xfrm>
            <a:off x="715100" y="3116480"/>
            <a:ext cx="3534900" cy="95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ntdquan2012@gmai.com</a:t>
            </a:r>
            <a:endParaRPr dirty="0"/>
          </a:p>
          <a:p>
            <a:pPr marL="0" lvl="0" indent="0" algn="l" rtl="0">
              <a:spcBef>
                <a:spcPts val="0"/>
              </a:spcBef>
              <a:spcAft>
                <a:spcPts val="0"/>
              </a:spcAft>
              <a:buClr>
                <a:schemeClr val="dk1"/>
              </a:buClr>
              <a:buSzPts val="1100"/>
              <a:buFont typeface="Arial"/>
              <a:buNone/>
            </a:pPr>
            <a:r>
              <a:rPr lang="en" dirty="0"/>
              <a:t>+84 905776151</a:t>
            </a:r>
            <a:endParaRPr dirty="0"/>
          </a:p>
          <a:p>
            <a:pPr marL="0" lvl="0" indent="0" algn="l" rtl="0">
              <a:spcBef>
                <a:spcPts val="0"/>
              </a:spcBef>
              <a:spcAft>
                <a:spcPts val="0"/>
              </a:spcAft>
              <a:buNone/>
            </a:pPr>
            <a:r>
              <a:rPr lang="en-US" dirty="0" err="1"/>
              <a:t>dinhquan.blog</a:t>
            </a:r>
            <a:r>
              <a:rPr lang="en" dirty="0"/>
              <a:t>.com</a:t>
            </a:r>
            <a:endParaRPr dirty="0"/>
          </a:p>
        </p:txBody>
      </p:sp>
      <p:sp>
        <p:nvSpPr>
          <p:cNvPr id="885" name="Google Shape;885;p34"/>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886" name="Google Shape;886;p34"/>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887" name="Google Shape;887;p34"/>
          <p:cNvSpPr txBox="1"/>
          <p:nvPr/>
        </p:nvSpPr>
        <p:spPr>
          <a:xfrm>
            <a:off x="715100" y="2559818"/>
            <a:ext cx="3534900" cy="450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Cabin"/>
                <a:ea typeface="Cabin"/>
                <a:cs typeface="Cabin"/>
                <a:sym typeface="Cabin"/>
              </a:rPr>
              <a:t>Do you have any questions?</a:t>
            </a:r>
            <a:endParaRPr sz="1600" dirty="0">
              <a:latin typeface="Cabin"/>
              <a:ea typeface="Cabin"/>
              <a:cs typeface="Cabin"/>
              <a:sym typeface="Cabin"/>
            </a:endParaRPr>
          </a:p>
        </p:txBody>
      </p:sp>
      <p:sp>
        <p:nvSpPr>
          <p:cNvPr id="888" name="Google Shape;888;p34"/>
          <p:cNvSpPr/>
          <p:nvPr/>
        </p:nvSpPr>
        <p:spPr>
          <a:xfrm>
            <a:off x="54100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64346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74592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1" name="Google Shape;891;p34"/>
          <p:cNvCxnSpPr/>
          <p:nvPr/>
        </p:nvCxnSpPr>
        <p:spPr>
          <a:xfrm>
            <a:off x="753418" y="10763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892" name="Google Shape;892;p34"/>
          <p:cNvCxnSpPr/>
          <p:nvPr/>
        </p:nvCxnSpPr>
        <p:spPr>
          <a:xfrm>
            <a:off x="715100" y="2250200"/>
            <a:ext cx="3760200" cy="0"/>
          </a:xfrm>
          <a:prstGeom prst="straightConnector1">
            <a:avLst/>
          </a:prstGeom>
          <a:noFill/>
          <a:ln w="9525" cap="flat" cmpd="sng">
            <a:solidFill>
              <a:schemeClr val="dk1"/>
            </a:solidFill>
            <a:prstDash val="solid"/>
            <a:round/>
            <a:headEnd type="none" w="med" len="med"/>
            <a:tailEnd type="none" w="med" len="med"/>
          </a:ln>
        </p:spPr>
      </p:cxnSp>
      <p:grpSp>
        <p:nvGrpSpPr>
          <p:cNvPr id="893" name="Google Shape;893;p34"/>
          <p:cNvGrpSpPr/>
          <p:nvPr/>
        </p:nvGrpSpPr>
        <p:grpSpPr>
          <a:xfrm>
            <a:off x="5562161" y="2056375"/>
            <a:ext cx="387681" cy="387661"/>
            <a:chOff x="266768" y="1721375"/>
            <a:chExt cx="397907" cy="397887"/>
          </a:xfrm>
        </p:grpSpPr>
        <p:sp>
          <p:nvSpPr>
            <p:cNvPr id="894" name="Google Shape;894;p3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4"/>
          <p:cNvGrpSpPr/>
          <p:nvPr/>
        </p:nvGrpSpPr>
        <p:grpSpPr>
          <a:xfrm>
            <a:off x="6586830" y="2056375"/>
            <a:ext cx="387641" cy="387661"/>
            <a:chOff x="864491" y="1723250"/>
            <a:chExt cx="397866" cy="397887"/>
          </a:xfrm>
        </p:grpSpPr>
        <p:sp>
          <p:nvSpPr>
            <p:cNvPr id="897" name="Google Shape;897;p3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4"/>
          <p:cNvGrpSpPr/>
          <p:nvPr/>
        </p:nvGrpSpPr>
        <p:grpSpPr>
          <a:xfrm>
            <a:off x="7611450" y="2056388"/>
            <a:ext cx="387600" cy="387600"/>
            <a:chOff x="6468725" y="1217588"/>
            <a:chExt cx="387600" cy="387600"/>
          </a:xfrm>
        </p:grpSpPr>
        <p:sp>
          <p:nvSpPr>
            <p:cNvPr id="901" name="Google Shape;901;p34"/>
            <p:cNvSpPr/>
            <p:nvPr/>
          </p:nvSpPr>
          <p:spPr>
            <a:xfrm>
              <a:off x="6468725" y="1217588"/>
              <a:ext cx="387600" cy="38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6534884" y="1307550"/>
              <a:ext cx="255279" cy="208207"/>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ECA6861-6A52-4BD8-BA95-4CD433B8BAF8}"/>
              </a:ext>
            </a:extLst>
          </p:cNvPr>
          <p:cNvPicPr>
            <a:picLocks noChangeAspect="1"/>
          </p:cNvPicPr>
          <p:nvPr/>
        </p:nvPicPr>
        <p:blipFill>
          <a:blip r:embed="rId3"/>
          <a:stretch>
            <a:fillRect/>
          </a:stretch>
        </p:blipFill>
        <p:spPr>
          <a:xfrm>
            <a:off x="5243340" y="1737360"/>
            <a:ext cx="3061524" cy="3061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05666" y="3351304"/>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74" name="Google Shape;674;p25"/>
          <p:cNvSpPr txBox="1">
            <a:spLocks noGrp="1"/>
          </p:cNvSpPr>
          <p:nvPr>
            <p:ph type="title"/>
          </p:nvPr>
        </p:nvSpPr>
        <p:spPr>
          <a:xfrm>
            <a:off x="3886466" y="1752965"/>
            <a:ext cx="3798600" cy="9616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a:latin typeface="Cabin" panose="020B0604020202020204" charset="0"/>
              </a:rPr>
              <a:t>Overview</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cxnSp>
        <p:nvCxnSpPr>
          <p:cNvPr id="676" name="Google Shape;676;p25"/>
          <p:cNvCxnSpPr/>
          <p:nvPr/>
        </p:nvCxnSpPr>
        <p:spPr>
          <a:xfrm>
            <a:off x="3924866" y="1499343"/>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05666" y="2867561"/>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6132378" y="1797590"/>
            <a:ext cx="2291070" cy="210685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690" name="Google Shape;690;p26"/>
          <p:cNvSpPr txBox="1">
            <a:spLocks noGrp="1"/>
          </p:cNvSpPr>
          <p:nvPr>
            <p:ph type="body" idx="1"/>
          </p:nvPr>
        </p:nvSpPr>
        <p:spPr>
          <a:xfrm>
            <a:off x="1070123" y="1505637"/>
            <a:ext cx="4855755" cy="3095349"/>
          </a:xfrm>
          <a:prstGeom prst="rect">
            <a:avLst/>
          </a:prstGeom>
        </p:spPr>
        <p:txBody>
          <a:bodyPr spcFirstLastPara="1" wrap="square" lIns="91425" tIns="91425" rIns="91425" bIns="91425" anchor="t" anchorCtr="0">
            <a:noAutofit/>
          </a:bodyPr>
          <a:lstStyle/>
          <a:p>
            <a:pPr marL="0" lvl="0" indent="0" algn="just">
              <a:buNone/>
            </a:pPr>
            <a:r>
              <a:rPr lang="en-US" sz="1400" dirty="0">
                <a:solidFill>
                  <a:schemeClr val="dk1"/>
                </a:solidFill>
              </a:rPr>
              <a:t>The Spring Framework is an open-source software development framework that offers infrastructure support for building primarily Java-based applications. Regarded for its security, cost-effectiveness, and flexibility, Spring enhances coding efficiency and reduces overall application development time by making efficient use of system resources.</a:t>
            </a:r>
            <a:endParaRPr lang="en-US" sz="800" dirty="0">
              <a:solidFill>
                <a:schemeClr val="dk1"/>
              </a:solidFill>
            </a:endParaRPr>
          </a:p>
          <a:p>
            <a:pPr marL="0" lvl="0" indent="0">
              <a:buNone/>
            </a:pPr>
            <a:r>
              <a:rPr lang="en-US" sz="1400" dirty="0">
                <a:solidFill>
                  <a:schemeClr val="dk1"/>
                </a:solidFill>
              </a:rPr>
              <a:t>There are a few important terms associated with Spring:</a:t>
            </a:r>
          </a:p>
          <a:p>
            <a:pPr marL="171450" lvl="0" indent="-171450">
              <a:buSzPct val="101000"/>
              <a:buFont typeface="Wingdings" panose="05000000000000000000" pitchFamily="2" charset="2"/>
              <a:buChar char="q"/>
            </a:pPr>
            <a:r>
              <a:rPr lang="en-US" sz="1400" dirty="0">
                <a:solidFill>
                  <a:schemeClr val="dk1"/>
                </a:solidFill>
              </a:rPr>
              <a:t>Dependency Injection (DI), Inversion of Control (</a:t>
            </a:r>
            <a:r>
              <a:rPr lang="en-US" sz="1400" dirty="0" err="1">
                <a:solidFill>
                  <a:schemeClr val="dk1"/>
                </a:solidFill>
              </a:rPr>
              <a:t>IoC</a:t>
            </a:r>
            <a:r>
              <a:rPr lang="en-US" sz="1400" dirty="0">
                <a:solidFill>
                  <a:schemeClr val="dk1"/>
                </a:solidFill>
              </a:rPr>
              <a:t>)</a:t>
            </a:r>
          </a:p>
          <a:p>
            <a:pPr marL="171450" lvl="0" indent="-171450">
              <a:buSzPct val="101000"/>
              <a:buFont typeface="Wingdings" panose="05000000000000000000" pitchFamily="2" charset="2"/>
              <a:buChar char="q"/>
            </a:pPr>
            <a:r>
              <a:rPr lang="en-US" sz="1400" dirty="0" err="1">
                <a:solidFill>
                  <a:schemeClr val="dk1"/>
                </a:solidFill>
              </a:rPr>
              <a:t>Autowiring</a:t>
            </a:r>
            <a:endParaRPr lang="en-US" sz="1400" dirty="0">
              <a:solidFill>
                <a:schemeClr val="dk1"/>
              </a:solidFill>
            </a:endParaRPr>
          </a:p>
          <a:p>
            <a:pPr marL="171450" lvl="0" indent="-171450">
              <a:buSzPct val="101000"/>
              <a:buFont typeface="Wingdings" panose="05000000000000000000" pitchFamily="2" charset="2"/>
              <a:buChar char="q"/>
            </a:pPr>
            <a:r>
              <a:rPr lang="en-US" sz="1400" dirty="0">
                <a:solidFill>
                  <a:schemeClr val="dk1"/>
                </a:solidFill>
              </a:rPr>
              <a:t>Bean.</a:t>
            </a:r>
          </a:p>
          <a:p>
            <a:pPr marL="171450" lvl="0" indent="-171450">
              <a:buSzPct val="101000"/>
              <a:buFont typeface="Wingdings" panose="05000000000000000000" pitchFamily="2" charset="2"/>
              <a:buChar char="q"/>
            </a:pPr>
            <a:r>
              <a:rPr lang="en-US" sz="1400" dirty="0">
                <a:solidFill>
                  <a:schemeClr val="dk1"/>
                </a:solidFill>
              </a:rPr>
              <a:t>Hibernate, JPA, RESTful,…</a:t>
            </a:r>
            <a:endParaRPr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Placeholder 10">
            <a:extLst>
              <a:ext uri="{FF2B5EF4-FFF2-40B4-BE49-F238E27FC236}">
                <a16:creationId xmlns:a16="http://schemas.microsoft.com/office/drawing/2014/main" id="{9120EFA8-4A06-4B25-A741-E1A7B8BEFD69}"/>
              </a:ext>
            </a:extLst>
          </p:cNvPr>
          <p:cNvPicPr>
            <a:picLocks noGrp="1" noChangeAspect="1"/>
          </p:cNvPicPr>
          <p:nvPr>
            <p:ph type="pic" idx="2"/>
          </p:nvPr>
        </p:nvPicPr>
        <p:blipFill>
          <a:blip r:embed="rId3"/>
          <a:srcRect l="13254" r="13254"/>
          <a:stretch>
            <a:fillRect/>
          </a:stretch>
        </p:blipFill>
        <p:spPr>
          <a:xfrm>
            <a:off x="6236485" y="1906330"/>
            <a:ext cx="2082856" cy="188937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798288" y="1394800"/>
            <a:ext cx="2631312" cy="201470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690" name="Google Shape;690;p26"/>
          <p:cNvSpPr txBox="1">
            <a:spLocks noGrp="1"/>
          </p:cNvSpPr>
          <p:nvPr>
            <p:ph type="body" idx="1"/>
          </p:nvPr>
        </p:nvSpPr>
        <p:spPr>
          <a:xfrm>
            <a:off x="1070124" y="1505638"/>
            <a:ext cx="3877559" cy="2707200"/>
          </a:xfrm>
          <a:prstGeom prst="rect">
            <a:avLst/>
          </a:prstGeom>
        </p:spPr>
        <p:txBody>
          <a:bodyPr spcFirstLastPara="1" wrap="square" lIns="91425" tIns="91425" rIns="91425" bIns="91425" anchor="t" anchorCtr="0">
            <a:noAutofit/>
          </a:bodyPr>
          <a:lstStyle/>
          <a:p>
            <a:pPr marL="0" lvl="0" indent="0" algn="just">
              <a:buNone/>
            </a:pPr>
            <a:r>
              <a:rPr lang="en-US" sz="1400" dirty="0">
                <a:solidFill>
                  <a:schemeClr val="dk1"/>
                </a:solidFill>
              </a:rPr>
              <a:t>Spring Boot is an extension of the Spring Framework, focusing on reducing complexity in developing Java applications based on Spring. </a:t>
            </a:r>
          </a:p>
          <a:p>
            <a:pPr marL="0" lvl="0" indent="0" algn="just">
              <a:buNone/>
            </a:pPr>
            <a:endParaRPr lang="en-US" sz="1400" dirty="0">
              <a:solidFill>
                <a:schemeClr val="dk1"/>
              </a:solidFill>
            </a:endParaRPr>
          </a:p>
          <a:p>
            <a:pPr marL="0" lvl="0" indent="0" algn="just">
              <a:buNone/>
            </a:pPr>
            <a:r>
              <a:rPr lang="en-US" sz="1400" dirty="0">
                <a:solidFill>
                  <a:schemeClr val="dk1"/>
                </a:solidFill>
              </a:rPr>
              <a:t>Spring Boot is favored for several reasons:</a:t>
            </a:r>
          </a:p>
          <a:p>
            <a:pPr marL="285750" lvl="0" indent="-285750" algn="just">
              <a:buFont typeface="Wingdings" panose="05000000000000000000" pitchFamily="2" charset="2"/>
              <a:buChar char="q"/>
            </a:pPr>
            <a:r>
              <a:rPr lang="en-US" sz="1400" dirty="0">
                <a:solidFill>
                  <a:schemeClr val="dk1"/>
                </a:solidFill>
              </a:rPr>
              <a:t>Embedded Servers</a:t>
            </a:r>
          </a:p>
          <a:p>
            <a:pPr marL="285750" lvl="0" indent="-285750" algn="just">
              <a:buFont typeface="Wingdings" panose="05000000000000000000" pitchFamily="2" charset="2"/>
              <a:buChar char="q"/>
            </a:pPr>
            <a:r>
              <a:rPr lang="en-US" sz="1400" dirty="0">
                <a:solidFill>
                  <a:schemeClr val="dk1"/>
                </a:solidFill>
              </a:rPr>
              <a:t>Rapid Development</a:t>
            </a:r>
          </a:p>
          <a:p>
            <a:pPr marL="285750" lvl="0" indent="-285750" algn="just">
              <a:buFont typeface="Wingdings" panose="05000000000000000000" pitchFamily="2" charset="2"/>
              <a:buChar char="q"/>
            </a:pPr>
            <a:r>
              <a:rPr lang="en-US" sz="1400" dirty="0">
                <a:solidFill>
                  <a:schemeClr val="dk1"/>
                </a:solidFill>
              </a:rPr>
              <a:t>Community Support</a:t>
            </a:r>
          </a:p>
          <a:p>
            <a:pPr marL="285750" lvl="0" indent="-285750" algn="just">
              <a:buFont typeface="Wingdings" panose="05000000000000000000" pitchFamily="2" charset="2"/>
              <a:buChar char="q"/>
            </a:pPr>
            <a:r>
              <a:rPr lang="en-US" sz="1400" dirty="0">
                <a:solidFill>
                  <a:schemeClr val="dk1"/>
                </a:solidFill>
              </a:rPr>
              <a:t>Auto Config</a:t>
            </a: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4EFA28E-393D-4632-BD45-767D5DA25B18}"/>
              </a:ext>
            </a:extLst>
          </p:cNvPr>
          <p:cNvPicPr>
            <a:picLocks noGrp="1" noChangeAspect="1"/>
          </p:cNvPicPr>
          <p:nvPr>
            <p:ph type="pic" idx="2"/>
          </p:nvPr>
        </p:nvPicPr>
        <p:blipFill>
          <a:blip r:embed="rId3"/>
          <a:srcRect t="4643" b="4643"/>
          <a:stretch>
            <a:fillRect/>
          </a:stretch>
        </p:blipFill>
        <p:spPr>
          <a:xfrm>
            <a:off x="6106029" y="1454250"/>
            <a:ext cx="2089944" cy="1895805"/>
          </a:xfrm>
        </p:spPr>
      </p:pic>
    </p:spTree>
    <p:extLst>
      <p:ext uri="{BB962C8B-B14F-4D97-AF65-F5344CB8AC3E}">
        <p14:creationId xmlns:p14="http://schemas.microsoft.com/office/powerpoint/2010/main" val="145457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820606" y="33229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a:t>
            </a:r>
            <a:endParaRPr dirty="0"/>
          </a:p>
        </p:txBody>
      </p:sp>
      <p:sp>
        <p:nvSpPr>
          <p:cNvPr id="674" name="Google Shape;674;p25"/>
          <p:cNvSpPr txBox="1">
            <a:spLocks noGrp="1"/>
          </p:cNvSpPr>
          <p:nvPr>
            <p:ph type="title"/>
          </p:nvPr>
        </p:nvSpPr>
        <p:spPr>
          <a:xfrm>
            <a:off x="3801406" y="11929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a:latin typeface="Cabin" panose="020B0604020202020204" charset="0"/>
              </a:rPr>
              <a:t>Overview</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cxnSp>
        <p:nvCxnSpPr>
          <p:cNvPr id="676" name="Google Shape;676;p25"/>
          <p:cNvCxnSpPr/>
          <p:nvPr/>
        </p:nvCxnSpPr>
        <p:spPr>
          <a:xfrm>
            <a:off x="3839806" y="1462013"/>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820606" y="28798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743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690" name="Google Shape;690;p26"/>
          <p:cNvSpPr txBox="1">
            <a:spLocks noGrp="1"/>
          </p:cNvSpPr>
          <p:nvPr>
            <p:ph type="body" idx="1"/>
          </p:nvPr>
        </p:nvSpPr>
        <p:spPr>
          <a:xfrm>
            <a:off x="1070124" y="1505637"/>
            <a:ext cx="3877559" cy="3314455"/>
          </a:xfrm>
          <a:prstGeom prst="rect">
            <a:avLst/>
          </a:prstGeom>
        </p:spPr>
        <p:txBody>
          <a:bodyPr spcFirstLastPara="1" wrap="square" lIns="91425" tIns="91425" rIns="91425" bIns="91425" anchor="t" anchorCtr="0">
            <a:noAutofit/>
          </a:bodyPr>
          <a:lstStyle/>
          <a:p>
            <a:pPr marL="0" lvl="0" indent="0" algn="just">
              <a:buNone/>
            </a:pPr>
            <a:endParaRPr lang="en-US" sz="1400" dirty="0">
              <a:solidFill>
                <a:schemeClr val="dk1"/>
              </a:solidFill>
            </a:endParaRPr>
          </a:p>
          <a:p>
            <a:pPr marL="0" lvl="0" indent="0" algn="just">
              <a:buNone/>
            </a:pPr>
            <a:r>
              <a:rPr lang="en-US" sz="1400" dirty="0">
                <a:solidFill>
                  <a:schemeClr val="dk1"/>
                </a:solidFill>
              </a:rPr>
              <a:t>ReactJS is a popular JavaScript library used for building user interfaces, particularly for single-page applications (SPAs). Developed and maintained by Facebook, React enables developers to create interactive, dynamic, and efficient UIs.</a:t>
            </a:r>
            <a:endParaRPr lang="en-US" sz="8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48443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690" name="Google Shape;690;p26"/>
          <p:cNvSpPr txBox="1">
            <a:spLocks noGrp="1"/>
          </p:cNvSpPr>
          <p:nvPr>
            <p:ph type="body" idx="1"/>
          </p:nvPr>
        </p:nvSpPr>
        <p:spPr>
          <a:xfrm>
            <a:off x="1070124" y="1505637"/>
            <a:ext cx="3877559" cy="3637863"/>
          </a:xfrm>
          <a:prstGeom prst="rect">
            <a:avLst/>
          </a:prstGeom>
        </p:spPr>
        <p:txBody>
          <a:bodyPr spcFirstLastPara="1" wrap="square" lIns="91425" tIns="91425" rIns="91425" bIns="91425" anchor="t" anchorCtr="0">
            <a:noAutofit/>
          </a:bodyPr>
          <a:lstStyle/>
          <a:p>
            <a:pPr marL="0" lvl="0" indent="0" algn="just">
              <a:buNone/>
            </a:pPr>
            <a:r>
              <a:rPr lang="en-US" sz="1400" dirty="0">
                <a:solidFill>
                  <a:schemeClr val="dk1"/>
                </a:solidFill>
              </a:rPr>
              <a:t>The significant features of ReactJS:</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Component – Based: </a:t>
            </a:r>
            <a:r>
              <a:rPr lang="en-US" sz="1400" dirty="0" err="1">
                <a:solidFill>
                  <a:schemeClr val="dk1"/>
                </a:solidFill>
              </a:rPr>
              <a:t>ReactJs</a:t>
            </a:r>
            <a:r>
              <a:rPr lang="en-US" sz="1400" dirty="0">
                <a:solidFill>
                  <a:schemeClr val="dk1"/>
                </a:solidFill>
              </a:rPr>
              <a:t> employs a component-base structure where UIs are built using self-contained components .</a:t>
            </a:r>
          </a:p>
          <a:p>
            <a:pPr marL="285750" lvl="0" indent="-285750" algn="just">
              <a:buFont typeface="Wingdings" panose="05000000000000000000" pitchFamily="2" charset="2"/>
              <a:buChar char="q"/>
            </a:pPr>
            <a:r>
              <a:rPr lang="vi-VN" sz="1400" b="1" dirty="0">
                <a:solidFill>
                  <a:schemeClr val="dk1"/>
                </a:solidFill>
              </a:rPr>
              <a:t>Virtual DOM: </a:t>
            </a:r>
            <a:r>
              <a:rPr lang="en-US" sz="1400" dirty="0">
                <a:solidFill>
                  <a:schemeClr val="dk1"/>
                </a:solidFill>
              </a:rPr>
              <a:t>Instead of updating the entire DOM upon changes, React uses a Virtual DOM to identify the necessary changes to apply to the actual DOM. This enhances display and interaction speed.</a:t>
            </a:r>
          </a:p>
          <a:p>
            <a:pPr marL="285750" lvl="0" indent="-285750" algn="just">
              <a:buFont typeface="Wingdings" panose="05000000000000000000" pitchFamily="2" charset="2"/>
              <a:buChar char="q"/>
            </a:pPr>
            <a:r>
              <a:rPr lang="vi-VN" sz="1400" b="1" dirty="0">
                <a:solidFill>
                  <a:schemeClr val="dk1"/>
                </a:solidFill>
              </a:rPr>
              <a:t>JSX: </a:t>
            </a:r>
            <a:r>
              <a:rPr lang="en-US" sz="1400" dirty="0">
                <a:solidFill>
                  <a:schemeClr val="dk1"/>
                </a:solidFill>
              </a:rPr>
              <a:t>JSX is a JavaScript extension allowing HTML-like syntax within JavaScript, making UI creation more straightforward and clear.</a:t>
            </a: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37169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690" name="Google Shape;690;p26"/>
          <p:cNvSpPr txBox="1">
            <a:spLocks noGrp="1"/>
          </p:cNvSpPr>
          <p:nvPr>
            <p:ph type="body" idx="1"/>
          </p:nvPr>
        </p:nvSpPr>
        <p:spPr>
          <a:xfrm>
            <a:off x="1070124" y="1505637"/>
            <a:ext cx="3877559" cy="3557814"/>
          </a:xfrm>
          <a:prstGeom prst="rect">
            <a:avLst/>
          </a:prstGeom>
        </p:spPr>
        <p:txBody>
          <a:bodyPr spcFirstLastPara="1" wrap="square" lIns="91425" tIns="91425" rIns="91425" bIns="91425" anchor="t" anchorCtr="0">
            <a:noAutofit/>
          </a:bodyPr>
          <a:lstStyle/>
          <a:p>
            <a:pPr marL="0" lvl="0" indent="0" algn="just">
              <a:buNone/>
            </a:pPr>
            <a:r>
              <a:rPr lang="en-US" sz="1400" dirty="0">
                <a:solidFill>
                  <a:schemeClr val="dk1"/>
                </a:solidFill>
              </a:rPr>
              <a:t>The significant features of ReactJS:</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Single page Application (SPAs):</a:t>
            </a:r>
            <a:r>
              <a:rPr lang="en-US" sz="1400" dirty="0">
                <a:solidFill>
                  <a:schemeClr val="dk1"/>
                </a:solidFill>
              </a:rPr>
              <a:t>React is often used to build single-page applications, where the entire content of the web page isn't reloaded when users interact.</a:t>
            </a:r>
          </a:p>
          <a:p>
            <a:pPr marL="285750" lvl="0" indent="-285750" algn="just">
              <a:buFont typeface="Wingdings" panose="05000000000000000000" pitchFamily="2" charset="2"/>
              <a:buChar char="q"/>
            </a:pPr>
            <a:r>
              <a:rPr lang="en-US" sz="1400" b="1" dirty="0">
                <a:solidFill>
                  <a:schemeClr val="dk1"/>
                </a:solidFill>
              </a:rPr>
              <a:t>Data Binding: </a:t>
            </a:r>
            <a:r>
              <a:rPr lang="en-US" sz="1400" dirty="0">
                <a:solidFill>
                  <a:schemeClr val="dk1"/>
                </a:solidFill>
              </a:rPr>
              <a:t>It supports a unidirectional data flow model, allowing easy management and tracking of data changes.</a:t>
            </a:r>
          </a:p>
          <a:p>
            <a:pPr marL="285750" lvl="0" indent="-285750" algn="just">
              <a:buFont typeface="Wingdings" panose="05000000000000000000" pitchFamily="2" charset="2"/>
              <a:buChar char="q"/>
            </a:pPr>
            <a:r>
              <a:rPr lang="vi-VN" sz="1400" b="1" dirty="0">
                <a:solidFill>
                  <a:schemeClr val="dk1"/>
                </a:solidFill>
              </a:rPr>
              <a:t>Community và Ecosystem</a:t>
            </a:r>
            <a:r>
              <a:rPr lang="vi-VN" sz="1400" dirty="0">
                <a:solidFill>
                  <a:schemeClr val="dk1"/>
                </a:solidFill>
              </a:rPr>
              <a:t>: </a:t>
            </a:r>
            <a:r>
              <a:rPr lang="en-US" sz="1400" dirty="0">
                <a:solidFill>
                  <a:schemeClr val="dk1"/>
                </a:solidFill>
              </a:rPr>
              <a:t>Community and Ecosystem: React has a large community providing numerous libraries and tools to efficiently build and develop applications.</a:t>
            </a: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1659195044"/>
      </p:ext>
    </p:extLst>
  </p:cSld>
  <p:clrMapOvr>
    <a:masterClrMapping/>
  </p:clrMapOvr>
</p:sld>
</file>

<file path=ppt/theme/theme1.xml><?xml version="1.0" encoding="utf-8"?>
<a:theme xmlns:a="http://schemas.openxmlformats.org/drawingml/2006/main"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616</Words>
  <Application>Microsoft Office PowerPoint</Application>
  <PresentationFormat>On-screen Show (16:9)</PresentationFormat>
  <Paragraphs>119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Days One</vt:lpstr>
      <vt:lpstr>Bebas Neue</vt:lpstr>
      <vt:lpstr>Cabin</vt:lpstr>
      <vt:lpstr>Arial</vt:lpstr>
      <vt:lpstr>Wingdings</vt:lpstr>
      <vt:lpstr>Modern Business Basic Template by Slidesgo</vt:lpstr>
      <vt:lpstr>WEBSITE BLOG</vt:lpstr>
      <vt:lpstr>01</vt:lpstr>
      <vt:lpstr>01</vt:lpstr>
      <vt:lpstr>Spring ?</vt:lpstr>
      <vt:lpstr>Spring boot ?</vt:lpstr>
      <vt:lpstr>01</vt:lpstr>
      <vt:lpstr>ReactJs ?</vt:lpstr>
      <vt:lpstr>ReactJs ?</vt:lpstr>
      <vt:lpstr>ReactJs ?</vt:lpstr>
      <vt:lpstr>01</vt:lpstr>
      <vt:lpstr>Website blog</vt:lpstr>
      <vt:lpstr>02</vt:lpstr>
      <vt:lpstr>Home</vt:lpstr>
      <vt:lpstr>Read blog</vt:lpstr>
      <vt:lpstr>Read blog</vt:lpstr>
      <vt:lpstr>Login</vt:lpstr>
      <vt:lpstr>SignUp</vt:lpstr>
      <vt:lpstr>Manager blog</vt:lpstr>
      <vt:lpstr>Admin page</vt:lpstr>
      <vt:lpstr>Admin page</vt:lpstr>
      <vt:lpstr>03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VÀ SỬ DỤNG FRAMEWOK SPRING BOOT VÀ REACTJS ĐỂ XÂY DỰNG WEBSITE BLOG CHIA SẺ BÀI VIẾT </dc:title>
  <cp:lastModifiedBy>ASUS</cp:lastModifiedBy>
  <cp:revision>20</cp:revision>
  <dcterms:modified xsi:type="dcterms:W3CDTF">2023-12-10T18:01:13Z</dcterms:modified>
</cp:coreProperties>
</file>