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53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122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00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931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90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372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61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06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5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17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2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1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7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01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3A25-2A9B-4422-AAB3-79D0425263E5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6BB0A9-F6B4-43C4-92F6-000F9678F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0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6A122-4CB7-1313-2D8B-B4108914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b="1" dirty="0"/>
              <a:t>RD</a:t>
            </a:r>
            <a:r>
              <a:rPr kumimoji="1" lang="ja-JP" altLang="en-US" b="1" dirty="0"/>
              <a:t>クラブ</a:t>
            </a:r>
            <a:br>
              <a:rPr kumimoji="1" lang="en-US" altLang="ja-JP" b="1" dirty="0"/>
            </a:br>
            <a:r>
              <a:rPr kumimoji="1" lang="ja-JP" altLang="en-US" b="1" dirty="0"/>
              <a:t>東邦インターナショナル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59F4B9-A8E6-E3A8-A6FB-5221B06B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443" y="4343441"/>
            <a:ext cx="1885357" cy="1096899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dirty="0"/>
              <a:t>片岡　遥</a:t>
            </a:r>
            <a:endParaRPr kumimoji="1" lang="en-US" altLang="ja-JP" dirty="0"/>
          </a:p>
          <a:p>
            <a:pPr algn="l"/>
            <a:r>
              <a:rPr lang="ja-JP" altLang="en-US" dirty="0"/>
              <a:t>衣田　明弘</a:t>
            </a:r>
            <a:endParaRPr lang="en-US" altLang="ja-JP" dirty="0"/>
          </a:p>
          <a:p>
            <a:pPr algn="l"/>
            <a:r>
              <a:rPr kumimoji="1" lang="ja-JP" altLang="en-US" dirty="0"/>
              <a:t>藤岡　友晟</a:t>
            </a:r>
            <a:endParaRPr kumimoji="1" lang="en-US" altLang="ja-JP" dirty="0"/>
          </a:p>
          <a:p>
            <a:pPr algn="l"/>
            <a:r>
              <a:rPr lang="ja-JP" altLang="en-US" dirty="0"/>
              <a:t>神田　はるか</a:t>
            </a:r>
            <a:endParaRPr kumimoji="1" lang="ja-JP" altLang="en-US" dirty="0"/>
          </a:p>
        </p:txBody>
      </p:sp>
      <p:pic>
        <p:nvPicPr>
          <p:cNvPr id="7" name="図 6" descr="ロゴ, 会社名&#10;&#10;自動的に生成された説明">
            <a:extLst>
              <a:ext uri="{FF2B5EF4-FFF2-40B4-BE49-F238E27FC236}">
                <a16:creationId xmlns:a16="http://schemas.microsoft.com/office/drawing/2014/main" id="{15D4D555-1077-3FEB-F7EE-3F7A0B16FE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7" y="-465816"/>
            <a:ext cx="7323816" cy="7323816"/>
          </a:xfrm>
          <a:prstGeom prst="rect">
            <a:avLst/>
          </a:prstGeom>
        </p:spPr>
      </p:pic>
      <p:pic>
        <p:nvPicPr>
          <p:cNvPr id="9" name="図 8" descr="ロゴ, 会社名&#10;&#10;自動的に生成された説明">
            <a:extLst>
              <a:ext uri="{FF2B5EF4-FFF2-40B4-BE49-F238E27FC236}">
                <a16:creationId xmlns:a16="http://schemas.microsoft.com/office/drawing/2014/main" id="{6F8132E6-49EA-E9BF-5DD9-D72B17FEBE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944" y="-58231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A3F30-19D9-54A1-8215-93A1E050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704"/>
          </a:xfrm>
        </p:spPr>
        <p:txBody>
          <a:bodyPr>
            <a:noAutofit/>
          </a:bodyPr>
          <a:lstStyle/>
          <a:p>
            <a:r>
              <a:rPr lang="ja-JP" altLang="en-US" sz="4000" b="1" dirty="0"/>
              <a:t>製品に対する目的、対象</a:t>
            </a:r>
            <a:endParaRPr kumimoji="1" lang="ja-JP" altLang="en-US" sz="4000" b="1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D13210-4F01-DEF9-7B81-5DD2A930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7334" y="1408177"/>
            <a:ext cx="9115890" cy="4633186"/>
          </a:xfrm>
        </p:spPr>
        <p:txBody>
          <a:bodyPr vert="horz"/>
          <a:lstStyle/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ja-JP" altLang="en-US" sz="2800" dirty="0"/>
              <a:t>対象年齢：小中学生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r>
              <a:rPr lang="ja-JP" altLang="en-US" sz="2800" dirty="0"/>
              <a:t>目的：楽しみながら</a:t>
            </a:r>
            <a: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  <a:t>IoT</a:t>
            </a: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製品</a:t>
            </a:r>
            <a:r>
              <a:rPr lang="ja-JP" altLang="en-US" sz="2800" dirty="0"/>
              <a:t>に触れ、</a:t>
            </a:r>
            <a: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  <a:t>ICT</a:t>
            </a: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分野</a:t>
            </a:r>
            <a:endParaRPr lang="en-US" altLang="ja-JP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800" dirty="0"/>
              <a:t>　　　　</a:t>
            </a:r>
            <a:r>
              <a:rPr lang="en-US" altLang="ja-JP" sz="2800" dirty="0"/>
              <a:t>(</a:t>
            </a:r>
            <a:r>
              <a:rPr lang="ja-JP" altLang="en-US" sz="2800" dirty="0"/>
              <a:t>工学分野含む</a:t>
            </a:r>
            <a:r>
              <a:rPr lang="en-US" altLang="ja-JP" sz="2800" dirty="0"/>
              <a:t>)</a:t>
            </a:r>
            <a:r>
              <a:rPr lang="ja-JP" altLang="en-US" sz="2800" dirty="0"/>
              <a:t>に興味を持ってもらう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800" dirty="0"/>
              <a:t>できればワイヤー廃材も用いたい</a:t>
            </a:r>
            <a:endParaRPr lang="en-US" altLang="ja-JP" sz="2800" dirty="0"/>
          </a:p>
          <a:p>
            <a:endParaRPr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8990849-74F0-87D2-EE38-4DFD60EF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061" y="-556424"/>
            <a:ext cx="381033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7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39C33-A5A3-6BB0-1700-DAAF510D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dirty="0"/>
              <a:t>現段階でのアイデア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AF2800-D95D-5865-D956-E51433B91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7334" y="1488613"/>
            <a:ext cx="8596668" cy="3202259"/>
          </a:xfrm>
          <a:ln w="28575">
            <a:solidFill>
              <a:srgbClr val="002060"/>
            </a:solidFill>
          </a:ln>
        </p:spPr>
        <p:txBody>
          <a:bodyPr vert="horz"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kumimoji="1" lang="ja-JP" altLang="en-US" sz="2800" dirty="0"/>
              <a:t>センサー・ボタン・</a:t>
            </a:r>
            <a:r>
              <a:rPr kumimoji="1" lang="en-US" altLang="ja-JP" sz="2800" dirty="0"/>
              <a:t>LED</a:t>
            </a:r>
            <a:r>
              <a:rPr kumimoji="1" lang="ja-JP" altLang="en-US" sz="2800" dirty="0"/>
              <a:t>・スピーカー・モーターを搭載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000" dirty="0"/>
          </a:p>
          <a:p>
            <a:pPr lvl="1">
              <a:lnSpc>
                <a:spcPct val="150000"/>
              </a:lnSpc>
            </a:pPr>
            <a:r>
              <a:rPr kumimoji="1" lang="ja-JP" altLang="en-US" sz="2000" dirty="0"/>
              <a:t>ボタンを連打したら押した分だけ</a:t>
            </a:r>
            <a:r>
              <a:rPr kumimoji="1" lang="en-US" altLang="ja-JP" sz="2000" dirty="0"/>
              <a:t>LED</a:t>
            </a:r>
            <a:r>
              <a:rPr kumimoji="1" lang="ja-JP" altLang="en-US" sz="2000" dirty="0"/>
              <a:t>に反映される。</a:t>
            </a:r>
            <a:endParaRPr kumimoji="1" lang="en-US" altLang="ja-JP" sz="2000" dirty="0"/>
          </a:p>
          <a:p>
            <a:pPr lvl="1">
              <a:lnSpc>
                <a:spcPct val="150000"/>
              </a:lnSpc>
            </a:pPr>
            <a:r>
              <a:rPr lang="ja-JP" altLang="en-US" sz="2000" dirty="0"/>
              <a:t>足踏みして、足元のセンサーで感知することでロボットの進むスピードが変わる。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kumimoji="1" lang="ja-JP" altLang="en-US" sz="2000" dirty="0"/>
              <a:t>プロジェクターで投影したものに手足で触れることで</a:t>
            </a:r>
            <a:endParaRPr kumimoji="1" lang="en-US" altLang="ja-JP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000" dirty="0"/>
              <a:t>　画像認識され、音が鳴る。</a:t>
            </a:r>
            <a:endParaRPr lang="en-US" altLang="ja-JP" sz="2600" dirty="0"/>
          </a:p>
          <a:p>
            <a:pPr marL="457200" lvl="1" indent="0">
              <a:buNone/>
            </a:pPr>
            <a:endParaRPr kumimoji="1" lang="en-US" altLang="ja-JP" sz="2600" dirty="0"/>
          </a:p>
          <a:p>
            <a:endParaRPr kumimoji="1" lang="ja-JP" altLang="en-US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D07C73D2-44B6-BB44-B060-AC31F5F3DEFD}"/>
              </a:ext>
            </a:extLst>
          </p:cNvPr>
          <p:cNvSpPr/>
          <p:nvPr/>
        </p:nvSpPr>
        <p:spPr>
          <a:xfrm>
            <a:off x="4184712" y="4800600"/>
            <a:ext cx="1581912" cy="557784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63E425-6C07-CFEB-157E-F15684EB6499}"/>
              </a:ext>
            </a:extLst>
          </p:cNvPr>
          <p:cNvSpPr txBox="1"/>
          <p:nvPr/>
        </p:nvSpPr>
        <p:spPr>
          <a:xfrm>
            <a:off x="1163913" y="5569885"/>
            <a:ext cx="76235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highlight>
                  <a:srgbClr val="C0C0C0"/>
                </a:highlight>
              </a:rPr>
              <a:t>子供は実際目で見て触れて体験して学ぶことが効果的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67DCC75-9F1F-CC19-D7B8-57379D47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1252" y="-585116"/>
            <a:ext cx="381033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7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14F6D-D5C9-5FDD-38AA-34EA5619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dirty="0"/>
              <a:t>アイデアイメージ図</a:t>
            </a:r>
          </a:p>
        </p:txBody>
      </p:sp>
      <p:pic>
        <p:nvPicPr>
          <p:cNvPr id="7" name="コンテンツ プレースホルダー 6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916FD414-2B04-E147-68D1-39379C89D7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3" y="2679515"/>
            <a:ext cx="5293090" cy="3175854"/>
          </a:xfr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1EE94B-F76D-E875-D072-6C1C7FD8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3949" y="2327055"/>
            <a:ext cx="4184034" cy="3880773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57B6B46-603D-8E67-ACCD-8A8D33B5A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4629" y="-551853"/>
            <a:ext cx="381033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6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56718-AF51-744D-1359-57131F66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b="1" dirty="0"/>
              <a:t>現時点での活動状況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F7DEC5-4BC8-7F27-2B6D-4782A2A5926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09F4C6-42C7-EE83-051D-42183B632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D8A6E9D-D8FF-1808-55DB-BC24E1F8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4629" y="-560997"/>
            <a:ext cx="381033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44FE88F-DDB1-CFAE-8C08-0F4CE0A6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3773" y="-551853"/>
            <a:ext cx="381033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6741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135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ファセット</vt:lpstr>
      <vt:lpstr>RDクラブ 東邦インターナショナル</vt:lpstr>
      <vt:lpstr>製品に対する目的、対象</vt:lpstr>
      <vt:lpstr>現段階でのアイデア</vt:lpstr>
      <vt:lpstr>アイデアイメージ図</vt:lpstr>
      <vt:lpstr>現時点での活動状況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遥 片岡</dc:creator>
  <cp:lastModifiedBy>遥 片岡</cp:lastModifiedBy>
  <cp:revision>2</cp:revision>
  <dcterms:created xsi:type="dcterms:W3CDTF">2024-07-03T08:08:13Z</dcterms:created>
  <dcterms:modified xsi:type="dcterms:W3CDTF">2024-07-03T08:56:12Z</dcterms:modified>
</cp:coreProperties>
</file>