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2" r:id="rId8"/>
    <p:sldId id="272" r:id="rId9"/>
    <p:sldId id="265" r:id="rId10"/>
    <p:sldId id="274" r:id="rId11"/>
    <p:sldId id="270" r:id="rId12"/>
    <p:sldId id="273" r:id="rId13"/>
    <p:sldId id="259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586" autoAdjust="0"/>
  </p:normalViewPr>
  <p:slideViewPr>
    <p:cSldViewPr snapToGrid="0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State of the tech labor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Natalya Doris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35452"/>
            <a:ext cx="4082142" cy="585788"/>
          </a:xfrm>
        </p:spPr>
        <p:txBody>
          <a:bodyPr/>
          <a:lstStyle/>
          <a:p>
            <a:r>
              <a:rPr lang="en-US" dirty="0"/>
              <a:t>DASHBOARD PREVIEW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Coordinate e-business applications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Deploy strategic networks with compelling e-business needs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47D3635C-64A7-8249-536A-D78033F77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82" y="658130"/>
            <a:ext cx="9421522" cy="507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660774"/>
            <a:ext cx="5648325" cy="26955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HOPE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you’re at a large company, be proactive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Gather more company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Gather data on specific roles laid off &amp; posted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Map postings to layoff in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Natalya Doris</a:t>
            </a:r>
          </a:p>
          <a:p>
            <a:r>
              <a:rPr lang="en-US" dirty="0"/>
              <a:t>ntdoris2@gmail.com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ntdoris</a:t>
            </a:r>
            <a:r>
              <a:rPr lang="en-US" dirty="0"/>
              <a:t>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3238630"/>
          </a:xfrm>
        </p:spPr>
        <p:txBody>
          <a:bodyPr/>
          <a:lstStyle/>
          <a:p>
            <a:r>
              <a:rPr lang="en-US" dirty="0"/>
              <a:t>Project Objective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The Big Picture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Dashboard Preview</a:t>
            </a:r>
          </a:p>
          <a:p>
            <a:r>
              <a:rPr lang="en-US" dirty="0"/>
              <a:t>Conclusion and 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State of the Tech Labor Market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105026"/>
          </a:xfrm>
        </p:spPr>
        <p:txBody>
          <a:bodyPr>
            <a:normAutofit/>
          </a:bodyPr>
          <a:lstStyle/>
          <a:p>
            <a:r>
              <a:rPr lang="en-US" sz="1600" dirty="0"/>
              <a:t>Given the massive layoffs in tech, I wanted to take a deeper look at the state of the industry to get a sense of what is really going on behind the scenes. This project analyzes the market both from a layoffs and jobs posting perspective, as well as predicts what the near future might look like for the industry.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State of the Tech Labor Market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370840"/>
            <a:ext cx="4179570" cy="1715531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2234803"/>
            <a:ext cx="4179570" cy="40516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Layoffs.fyi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Census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Crunchbase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Bureau of Labor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Simply </a:t>
            </a:r>
            <a:r>
              <a:rPr lang="en-US" dirty="0" err="1"/>
              <a:t>WallStreet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Indeed / </a:t>
            </a:r>
            <a:r>
              <a:rPr lang="en-US" dirty="0" err="1"/>
              <a:t>Lightcast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Yahoo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8845D6A-D3C4-187F-930B-81683AAE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39" y="1474787"/>
            <a:ext cx="7256463" cy="407124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7596" y="6356350"/>
            <a:ext cx="6162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1282700"/>
            <a:ext cx="2799907" cy="4455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1277593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324" y="370681"/>
            <a:ext cx="6696075" cy="653257"/>
          </a:xfrm>
        </p:spPr>
        <p:txBody>
          <a:bodyPr/>
          <a:lstStyle/>
          <a:p>
            <a:r>
              <a:rPr lang="en-US" dirty="0"/>
              <a:t>TIME SERIES MODEL – JOB POSTINGS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State of the Tech Labor Market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EC6363A-77DD-FDB7-6723-461D3534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68808"/>
            <a:ext cx="10363200" cy="430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19117"/>
          </a:xfrm>
        </p:spPr>
        <p:txBody>
          <a:bodyPr/>
          <a:lstStyle/>
          <a:p>
            <a:r>
              <a:rPr lang="en-US" dirty="0"/>
              <a:t>LAYOFF FREQUENCY PREDICTION – Feature Importance</a:t>
            </a:r>
            <a:br>
              <a:rPr lang="en-US" dirty="0"/>
            </a:br>
            <a:r>
              <a:rPr lang="en-US" dirty="0"/>
              <a:t>Logistic Regression coefficients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173038B-BDFC-F5C2-5AAD-F838B490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49" y="1938241"/>
            <a:ext cx="9710444" cy="394899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BC1419E-AD21-C45F-9541-4364E973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69" y="1501795"/>
            <a:ext cx="9517062" cy="485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31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513"/>
            <a:ext cx="10515600" cy="706438"/>
          </a:xfrm>
        </p:spPr>
        <p:txBody>
          <a:bodyPr>
            <a:normAutofit fontScale="90000"/>
          </a:bodyPr>
          <a:lstStyle/>
          <a:p>
            <a:r>
              <a:rPr lang="en-US" dirty="0"/>
              <a:t>LAYOFF FREQUENCY PREDICTION – Feature Importance</a:t>
            </a:r>
            <a:br>
              <a:rPr lang="en-US" dirty="0"/>
            </a:br>
            <a:r>
              <a:rPr lang="en-US" dirty="0"/>
              <a:t>FINAL MODEL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3087E7-0B62-4274-D4AE-944AD76F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94" y="1358338"/>
            <a:ext cx="9167812" cy="471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Layoff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056B2E1A-B4F6-B0D4-7FC3-A5D6F418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98" y="773747"/>
            <a:ext cx="5682386" cy="531050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3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239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State of the tech labor market</vt:lpstr>
      <vt:lpstr>AGENDA</vt:lpstr>
      <vt:lpstr>Project objective</vt:lpstr>
      <vt:lpstr>Data</vt:lpstr>
      <vt:lpstr>The BIG PICTURE</vt:lpstr>
      <vt:lpstr>TIME SERIES MODEL – JOB POSTINGS</vt:lpstr>
      <vt:lpstr>LAYOFF FREQUENCY PREDICTION – Feature Importance Logistic Regression coefficients</vt:lpstr>
      <vt:lpstr>LAYOFF FREQUENCY PREDICTION – Feature Importance FINAL MODEL</vt:lpstr>
      <vt:lpstr>Layoff Model Evaluation</vt:lpstr>
      <vt:lpstr>DASHBOARD PREVIEW</vt:lpstr>
      <vt:lpstr>CONCLUSION AND 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2023-02-02T23:45:51Z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