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309" r:id="rId3"/>
    <p:sldId id="284" r:id="rId4"/>
    <p:sldId id="289" r:id="rId5"/>
    <p:sldId id="310" r:id="rId6"/>
    <p:sldId id="311" r:id="rId7"/>
    <p:sldId id="314" r:id="rId8"/>
    <p:sldId id="312" r:id="rId9"/>
    <p:sldId id="313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60347-FFEE-4438-9521-A5C9B38FB691}" v="30" dt="2022-12-07T10:06:4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>
            <a:extLst>
              <a:ext uri="{FF2B5EF4-FFF2-40B4-BE49-F238E27FC236}">
                <a16:creationId xmlns:a16="http://schemas.microsoft.com/office/drawing/2014/main" id="{DF2FE585-DEB2-9385-A233-004B9D7FC0B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20104099" cy="11308556"/>
          </a:xfrm>
        </p:grpSpPr>
        <p:pic>
          <p:nvPicPr>
            <p:cNvPr id="39" name="object 3">
              <a:extLst>
                <a:ext uri="{FF2B5EF4-FFF2-40B4-BE49-F238E27FC236}">
                  <a16:creationId xmlns:a16="http://schemas.microsoft.com/office/drawing/2014/main" id="{5C931129-D884-3125-BA58-033EC34B811E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410CC20C-5CA1-9EC8-4A69-131C198E8E4D}"/>
                </a:ext>
              </a:extLst>
            </p:cNvPr>
            <p:cNvSpPr/>
            <p:nvPr/>
          </p:nvSpPr>
          <p:spPr>
            <a:xfrm>
              <a:off x="17252340" y="10442708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56" y="10807"/>
                  </a:moveTo>
                  <a:lnTo>
                    <a:pt x="628980" y="10807"/>
                  </a:lnTo>
                  <a:lnTo>
                    <a:pt x="583311" y="114350"/>
                  </a:lnTo>
                  <a:lnTo>
                    <a:pt x="339217" y="114350"/>
                  </a:lnTo>
                  <a:lnTo>
                    <a:pt x="385343" y="10807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39" y="317677"/>
                  </a:lnTo>
                  <a:lnTo>
                    <a:pt x="302818" y="195211"/>
                  </a:lnTo>
                  <a:lnTo>
                    <a:pt x="547243" y="195211"/>
                  </a:lnTo>
                  <a:lnTo>
                    <a:pt x="492391" y="317576"/>
                  </a:lnTo>
                  <a:lnTo>
                    <a:pt x="744562" y="317576"/>
                  </a:lnTo>
                  <a:lnTo>
                    <a:pt x="883056" y="10807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70" y="50406"/>
                  </a:lnTo>
                  <a:lnTo>
                    <a:pt x="1586636" y="28282"/>
                  </a:lnTo>
                  <a:lnTo>
                    <a:pt x="1521739" y="13703"/>
                  </a:lnTo>
                  <a:lnTo>
                    <a:pt x="1468285" y="6934"/>
                  </a:lnTo>
                  <a:lnTo>
                    <a:pt x="1414399" y="2324"/>
                  </a:lnTo>
                  <a:lnTo>
                    <a:pt x="1360398" y="0"/>
                  </a:lnTo>
                  <a:lnTo>
                    <a:pt x="1306639" y="114"/>
                  </a:lnTo>
                  <a:lnTo>
                    <a:pt x="1253477" y="2781"/>
                  </a:lnTo>
                  <a:lnTo>
                    <a:pt x="1201242" y="8153"/>
                  </a:lnTo>
                  <a:lnTo>
                    <a:pt x="1150289" y="16344"/>
                  </a:lnTo>
                  <a:lnTo>
                    <a:pt x="1100975" y="27508"/>
                  </a:lnTo>
                  <a:lnTo>
                    <a:pt x="1053617" y="41770"/>
                  </a:lnTo>
                  <a:lnTo>
                    <a:pt x="1008583" y="59258"/>
                  </a:lnTo>
                  <a:lnTo>
                    <a:pt x="966228" y="80111"/>
                  </a:lnTo>
                  <a:lnTo>
                    <a:pt x="922312" y="110045"/>
                  </a:lnTo>
                  <a:lnTo>
                    <a:pt x="892086" y="142557"/>
                  </a:lnTo>
                  <a:lnTo>
                    <a:pt x="873887" y="209537"/>
                  </a:lnTo>
                  <a:lnTo>
                    <a:pt x="886548" y="241071"/>
                  </a:lnTo>
                  <a:lnTo>
                    <a:pt x="914120" y="269341"/>
                  </a:lnTo>
                  <a:lnTo>
                    <a:pt x="956906" y="292912"/>
                  </a:lnTo>
                  <a:lnTo>
                    <a:pt x="993736" y="305079"/>
                  </a:lnTo>
                  <a:lnTo>
                    <a:pt x="1037272" y="314604"/>
                  </a:lnTo>
                  <a:lnTo>
                    <a:pt x="1086129" y="321551"/>
                  </a:lnTo>
                  <a:lnTo>
                    <a:pt x="1138910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44" y="324675"/>
                  </a:lnTo>
                  <a:lnTo>
                    <a:pt x="1361567" y="319582"/>
                  </a:lnTo>
                  <a:lnTo>
                    <a:pt x="1413192" y="312254"/>
                  </a:lnTo>
                  <a:lnTo>
                    <a:pt x="1468259" y="300545"/>
                  </a:lnTo>
                  <a:lnTo>
                    <a:pt x="1517421" y="285165"/>
                  </a:lnTo>
                  <a:lnTo>
                    <a:pt x="1560207" y="266077"/>
                  </a:lnTo>
                  <a:lnTo>
                    <a:pt x="1596148" y="243268"/>
                  </a:lnTo>
                  <a:lnTo>
                    <a:pt x="1624799" y="216725"/>
                  </a:lnTo>
                  <a:lnTo>
                    <a:pt x="1383779" y="216725"/>
                  </a:lnTo>
                  <a:lnTo>
                    <a:pt x="1358607" y="232448"/>
                  </a:lnTo>
                  <a:lnTo>
                    <a:pt x="1330134" y="243738"/>
                  </a:lnTo>
                  <a:lnTo>
                    <a:pt x="1298587" y="250596"/>
                  </a:lnTo>
                  <a:lnTo>
                    <a:pt x="1264221" y="253072"/>
                  </a:lnTo>
                  <a:lnTo>
                    <a:pt x="1196530" y="248881"/>
                  </a:lnTo>
                  <a:lnTo>
                    <a:pt x="1153375" y="236359"/>
                  </a:lnTo>
                  <a:lnTo>
                    <a:pt x="1131125" y="217220"/>
                  </a:lnTo>
                  <a:lnTo>
                    <a:pt x="1126121" y="193179"/>
                  </a:lnTo>
                  <a:lnTo>
                    <a:pt x="1134732" y="165950"/>
                  </a:lnTo>
                  <a:lnTo>
                    <a:pt x="1161503" y="129044"/>
                  </a:lnTo>
                  <a:lnTo>
                    <a:pt x="1199845" y="101866"/>
                  </a:lnTo>
                  <a:lnTo>
                    <a:pt x="1249781" y="84658"/>
                  </a:lnTo>
                  <a:lnTo>
                    <a:pt x="1311325" y="77622"/>
                  </a:lnTo>
                  <a:lnTo>
                    <a:pt x="1357922" y="79375"/>
                  </a:lnTo>
                  <a:lnTo>
                    <a:pt x="1392986" y="86791"/>
                  </a:lnTo>
                  <a:lnTo>
                    <a:pt x="1418399" y="98996"/>
                  </a:lnTo>
                  <a:lnTo>
                    <a:pt x="1436027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98" y="244348"/>
                  </a:moveTo>
                  <a:lnTo>
                    <a:pt x="1943519" y="244348"/>
                  </a:lnTo>
                  <a:lnTo>
                    <a:pt x="2048560" y="10769"/>
                  </a:lnTo>
                  <a:lnTo>
                    <a:pt x="1792986" y="10769"/>
                  </a:lnTo>
                  <a:lnTo>
                    <a:pt x="1655737" y="317436"/>
                  </a:lnTo>
                  <a:lnTo>
                    <a:pt x="2264854" y="317436"/>
                  </a:lnTo>
                  <a:lnTo>
                    <a:pt x="2297798" y="244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B18016-7766-3B76-F702-BCA8FBC8BF14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076" y="533547"/>
              <a:ext cx="6592804" cy="732510"/>
            </a:xfrm>
            <a:prstGeom prst="rect">
              <a:avLst/>
            </a:prstGeom>
          </p:spPr>
        </p:pic>
      </p:grpSp>
      <p:pic>
        <p:nvPicPr>
          <p:cNvPr id="38" name="object 9">
            <a:extLst>
              <a:ext uri="{FF2B5EF4-FFF2-40B4-BE49-F238E27FC236}">
                <a16:creationId xmlns:a16="http://schemas.microsoft.com/office/drawing/2014/main" id="{96F89763-5FAC-F534-07B2-89D560CF33D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48858" y="29636"/>
            <a:ext cx="7843139" cy="6828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50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3991C3-CD45-DA62-3114-FFE9B8B1FEC2}"/>
              </a:ext>
            </a:extLst>
          </p:cNvPr>
          <p:cNvSpPr/>
          <p:nvPr userDrawn="1"/>
        </p:nvSpPr>
        <p:spPr>
          <a:xfrm>
            <a:off x="348285" y="6521611"/>
            <a:ext cx="266362" cy="301757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7590111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4" y="1289606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4" y="2093474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4" y="2897342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4" y="3691161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4" y="4495029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4" y="5298897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ECB1CA6B-465C-CCC9-F5F5-B180F390A4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89509" y="1289606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11CB6F8D-8191-A309-8404-7611BA0BF1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89509" y="2093474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613A7B53-718D-2272-6658-7E54DEA26E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89509" y="2897342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885D785-06FC-099B-F6B5-E1FA0DB3F5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89509" y="3691161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88DB141-5AB8-D7EF-E12D-D7F849943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889509" y="4495029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B384A6-7D1F-86D9-1C3C-99B0835E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89509" y="5298897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</p:spTree>
    <p:extLst>
      <p:ext uri="{BB962C8B-B14F-4D97-AF65-F5344CB8AC3E}">
        <p14:creationId xmlns:p14="http://schemas.microsoft.com/office/powerpoint/2010/main" val="405441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13955-8EF1-6B67-1AF8-7B5E79DEA579}"/>
              </a:ext>
            </a:extLst>
          </p:cNvPr>
          <p:cNvSpPr/>
          <p:nvPr userDrawn="1"/>
        </p:nvSpPr>
        <p:spPr>
          <a:xfrm>
            <a:off x="348285" y="6521612"/>
            <a:ext cx="266362" cy="301756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199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5436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0CAB2A16-4358-28A3-F947-CAD98A79D8F7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0FDA42B8-313C-C0EC-9621-74F5CB914DA0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C608A2D-8C8F-75CF-A221-8A3E0B2AAE36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CF0100E9-EF4F-39D1-59AA-19C1718B1D13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B7F0265-D1A5-3D65-C9E4-944FB9C75D12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85D53E97-6C3F-FDF5-DFBD-728B77C7B77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7E62876-7CAC-5878-BE90-75D9FC1D1ED9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8D3710C-841E-6D50-B676-3E4EB6CE08A6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FF873CE9-638D-4991-BDA7-8DF5EDC68AEE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26C4DD98-12C0-4051-8E2E-8BA56A86E4B1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A50C0A7-E271-31A5-809B-0921BB8D7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45F674-DB9E-8D29-F197-2CDB550268A6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799172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89D6209A-F296-00BE-ADD4-1B914BD8B9E0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id="{38959460-2661-78A3-1AE8-E063E4245541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5BA7EAB-AB01-AABF-A527-7E80254A62D2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890E195C-4F44-A195-B38A-1CBD2ADC0AE9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3493352E-6D13-BDAB-87F5-2CD4618AB34C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9E1AD628-DFCA-EF1B-3802-9DACB0AE1ED2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E48CC6E-B5E5-D5EF-C73B-4AC964F4D572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D509F0C8-6981-FDC5-6A31-2779559B9A30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A84434CA-4C4C-DB37-96B3-FF9B7646E1F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AC2B18B0-3E18-AD0D-B6E5-EEEA342892AD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CD71241D-90F7-2D1C-C0E8-5B0FF26C04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F7C4A-E2CB-20E5-08F0-61B6BE06F4A9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570F6-8C4A-3319-F8E0-6B6D01527939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1A2F9C-3066-D414-A15B-93A3341FD904}"/>
              </a:ext>
            </a:extLst>
          </p:cNvPr>
          <p:cNvGrpSpPr/>
          <p:nvPr userDrawn="1"/>
        </p:nvGrpSpPr>
        <p:grpSpPr>
          <a:xfrm>
            <a:off x="1" y="604"/>
            <a:ext cx="12192000" cy="6857999"/>
            <a:chOff x="0" y="0"/>
            <a:chExt cx="20104441" cy="11308746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41379649-635F-6D27-7E57-C468E2A37EA7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994580" cy="6262374"/>
            </a:xfrm>
            <a:prstGeom prst="rect">
              <a:avLst/>
            </a:prstGeom>
          </p:spPr>
        </p:pic>
        <p:grpSp>
          <p:nvGrpSpPr>
            <p:cNvPr id="17" name="object 3">
              <a:extLst>
                <a:ext uri="{FF2B5EF4-FFF2-40B4-BE49-F238E27FC236}">
                  <a16:creationId xmlns:a16="http://schemas.microsoft.com/office/drawing/2014/main" id="{106743D8-E5AC-3057-EDC3-F4D7DC973CB3}"/>
                </a:ext>
              </a:extLst>
            </p:cNvPr>
            <p:cNvGrpSpPr/>
            <p:nvPr/>
          </p:nvGrpSpPr>
          <p:grpSpPr>
            <a:xfrm>
              <a:off x="15040316" y="6308121"/>
              <a:ext cx="5064125" cy="5000625"/>
              <a:chOff x="15040316" y="6308121"/>
              <a:chExt cx="5064125" cy="5000625"/>
            </a:xfrm>
          </p:grpSpPr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59B025E-4552-F9FA-04A0-2C7A1E98275F}"/>
                  </a:ext>
                </a:extLst>
              </p:cNvPr>
              <p:cNvSpPr/>
              <p:nvPr/>
            </p:nvSpPr>
            <p:spPr>
              <a:xfrm>
                <a:off x="18616004" y="9820466"/>
                <a:ext cx="868044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868045">
                    <a:moveTo>
                      <a:pt x="819095" y="0"/>
                    </a:moveTo>
                    <a:lnTo>
                      <a:pt x="48961" y="0"/>
                    </a:lnTo>
                    <a:lnTo>
                      <a:pt x="29905" y="3846"/>
                    </a:lnTo>
                    <a:lnTo>
                      <a:pt x="14342" y="14337"/>
                    </a:lnTo>
                    <a:lnTo>
                      <a:pt x="3848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8" y="838149"/>
                    </a:lnTo>
                    <a:lnTo>
                      <a:pt x="14342" y="853709"/>
                    </a:lnTo>
                    <a:lnTo>
                      <a:pt x="29905" y="864200"/>
                    </a:lnTo>
                    <a:lnTo>
                      <a:pt x="48961" y="868046"/>
                    </a:lnTo>
                    <a:lnTo>
                      <a:pt x="819095" y="868046"/>
                    </a:lnTo>
                    <a:lnTo>
                      <a:pt x="838149" y="864200"/>
                    </a:lnTo>
                    <a:lnTo>
                      <a:pt x="853709" y="853709"/>
                    </a:lnTo>
                    <a:lnTo>
                      <a:pt x="864200" y="838149"/>
                    </a:lnTo>
                    <a:lnTo>
                      <a:pt x="868046" y="819095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8BC7F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59CEECE1-170C-8DBB-F7A3-B0E3CA66AABF}"/>
                  </a:ext>
                </a:extLst>
              </p:cNvPr>
              <p:cNvSpPr/>
              <p:nvPr/>
            </p:nvSpPr>
            <p:spPr>
              <a:xfrm>
                <a:off x="18616009" y="10714992"/>
                <a:ext cx="868044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593725">
                    <a:moveTo>
                      <a:pt x="819095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593563"/>
                    </a:lnTo>
                    <a:lnTo>
                      <a:pt x="868046" y="593563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object 6">
                <a:extLst>
                  <a:ext uri="{FF2B5EF4-FFF2-40B4-BE49-F238E27FC236}">
                    <a16:creationId xmlns:a16="http://schemas.microsoft.com/office/drawing/2014/main" id="{2E69838C-7F59-281A-CDCD-E5835EE3784B}"/>
                  </a:ext>
                </a:extLst>
              </p:cNvPr>
              <p:cNvPicPr/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9820465"/>
                <a:ext cx="3542017" cy="868057"/>
              </a:xfrm>
              <a:prstGeom prst="rect">
                <a:avLst/>
              </a:prstGeom>
            </p:spPr>
          </p:pic>
          <p:pic>
            <p:nvPicPr>
              <p:cNvPr id="22" name="object 7">
                <a:extLst>
                  <a:ext uri="{FF2B5EF4-FFF2-40B4-BE49-F238E27FC236}">
                    <a16:creationId xmlns:a16="http://schemas.microsoft.com/office/drawing/2014/main" id="{B8DB9457-38DA-2D83-C337-AA3FE719CB2D}"/>
                  </a:ext>
                </a:extLst>
              </p:cNvPr>
              <p:cNvPicPr/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10714992"/>
                <a:ext cx="3542017" cy="593563"/>
              </a:xfrm>
              <a:prstGeom prst="rect">
                <a:avLst/>
              </a:prstGeom>
            </p:spPr>
          </p:pic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DA472AC8-C63B-B405-6903-2FC93CCA1BF5}"/>
                  </a:ext>
                </a:extLst>
              </p:cNvPr>
              <p:cNvSpPr/>
              <p:nvPr/>
            </p:nvSpPr>
            <p:spPr>
              <a:xfrm>
                <a:off x="19510536" y="9820466"/>
                <a:ext cx="593725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868045">
                    <a:moveTo>
                      <a:pt x="593563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6" y="838149"/>
                    </a:lnTo>
                    <a:lnTo>
                      <a:pt x="14337" y="853709"/>
                    </a:lnTo>
                    <a:lnTo>
                      <a:pt x="29896" y="864200"/>
                    </a:lnTo>
                    <a:lnTo>
                      <a:pt x="48951" y="868046"/>
                    </a:lnTo>
                    <a:lnTo>
                      <a:pt x="593563" y="868046"/>
                    </a:lnTo>
                    <a:lnTo>
                      <a:pt x="593563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object 9">
                <a:extLst>
                  <a:ext uri="{FF2B5EF4-FFF2-40B4-BE49-F238E27FC236}">
                    <a16:creationId xmlns:a16="http://schemas.microsoft.com/office/drawing/2014/main" id="{E396225A-FCD6-23F9-5D4A-408CBC5C7EA8}"/>
                  </a:ext>
                </a:extLst>
              </p:cNvPr>
              <p:cNvPicPr/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510526" y="6308121"/>
                <a:ext cx="593573" cy="3479192"/>
              </a:xfrm>
              <a:prstGeom prst="rect">
                <a:avLst/>
              </a:prstGeom>
            </p:spPr>
          </p:pic>
          <p:pic>
            <p:nvPicPr>
              <p:cNvPr id="25" name="object 10">
                <a:extLst>
                  <a:ext uri="{FF2B5EF4-FFF2-40B4-BE49-F238E27FC236}">
                    <a16:creationId xmlns:a16="http://schemas.microsoft.com/office/drawing/2014/main" id="{25235960-5FA8-7589-0CF5-15478B5A0E20}"/>
                  </a:ext>
                </a:extLst>
              </p:cNvPr>
              <p:cNvPicPr/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6308121"/>
                <a:ext cx="3542017" cy="3479192"/>
              </a:xfrm>
              <a:prstGeom prst="rect">
                <a:avLst/>
              </a:prstGeom>
            </p:spPr>
          </p:pic>
          <p:pic>
            <p:nvPicPr>
              <p:cNvPr id="26" name="object 11">
                <a:extLst>
                  <a:ext uri="{FF2B5EF4-FFF2-40B4-BE49-F238E27FC236}">
                    <a16:creationId xmlns:a16="http://schemas.microsoft.com/office/drawing/2014/main" id="{614D1B0F-1A03-E975-CB46-082F2B84DAC9}"/>
                  </a:ext>
                </a:extLst>
              </p:cNvPr>
              <p:cNvPicPr/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16009" y="6308121"/>
                <a:ext cx="868046" cy="3479192"/>
              </a:xfrm>
              <a:prstGeom prst="rect">
                <a:avLst/>
              </a:prstGeom>
            </p:spPr>
          </p:pic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3654866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06D1671A-5DB8-3C6F-D431-D06C71E5D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3212" y="575551"/>
            <a:ext cx="2738619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7DEE0A31-7A67-47E4-0B65-9910492F4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46D00-426E-61E6-DFBE-E1988647B267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81ED7A-B8D4-56D3-8984-8F022B842421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D1869BA-DC9F-C42D-7564-9A77B2D49C73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04"/>
            <a:ext cx="9093211" cy="3797711"/>
          </a:xfrm>
          <a:prstGeom prst="rect">
            <a:avLst/>
          </a:prstGeom>
        </p:spPr>
      </p:pic>
      <p:grpSp>
        <p:nvGrpSpPr>
          <p:cNvPr id="17" name="object 3">
            <a:extLst>
              <a:ext uri="{FF2B5EF4-FFF2-40B4-BE49-F238E27FC236}">
                <a16:creationId xmlns:a16="http://schemas.microsoft.com/office/drawing/2014/main" id="{106743D8-E5AC-3057-EDC3-F4D7DC973CB3}"/>
              </a:ext>
            </a:extLst>
          </p:cNvPr>
          <p:cNvGrpSpPr/>
          <p:nvPr/>
        </p:nvGrpSpPr>
        <p:grpSpPr>
          <a:xfrm>
            <a:off x="9120948" y="3826058"/>
            <a:ext cx="3071053" cy="3032545"/>
            <a:chOff x="15040316" y="6308121"/>
            <a:chExt cx="5064125" cy="50006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459B025E-4552-F9FA-04A0-2C7A1E98275F}"/>
                </a:ext>
              </a:extLst>
            </p:cNvPr>
            <p:cNvSpPr/>
            <p:nvPr/>
          </p:nvSpPr>
          <p:spPr>
            <a:xfrm>
              <a:off x="18616004" y="9820466"/>
              <a:ext cx="868044" cy="868044"/>
            </a:xfrm>
            <a:custGeom>
              <a:avLst/>
              <a:gdLst/>
              <a:ahLst/>
              <a:cxnLst/>
              <a:rect l="l" t="t" r="r" b="b"/>
              <a:pathLst>
                <a:path w="868044" h="868045">
                  <a:moveTo>
                    <a:pt x="819095" y="0"/>
                  </a:moveTo>
                  <a:lnTo>
                    <a:pt x="48961" y="0"/>
                  </a:lnTo>
                  <a:lnTo>
                    <a:pt x="29905" y="3846"/>
                  </a:lnTo>
                  <a:lnTo>
                    <a:pt x="14342" y="14337"/>
                  </a:lnTo>
                  <a:lnTo>
                    <a:pt x="3848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8" y="838149"/>
                  </a:lnTo>
                  <a:lnTo>
                    <a:pt x="14342" y="853709"/>
                  </a:lnTo>
                  <a:lnTo>
                    <a:pt x="29905" y="864200"/>
                  </a:lnTo>
                  <a:lnTo>
                    <a:pt x="48961" y="868046"/>
                  </a:lnTo>
                  <a:lnTo>
                    <a:pt x="819095" y="868046"/>
                  </a:lnTo>
                  <a:lnTo>
                    <a:pt x="838149" y="864200"/>
                  </a:lnTo>
                  <a:lnTo>
                    <a:pt x="853709" y="853709"/>
                  </a:lnTo>
                  <a:lnTo>
                    <a:pt x="864200" y="838149"/>
                  </a:lnTo>
                  <a:lnTo>
                    <a:pt x="868046" y="819095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59CEECE1-170C-8DBB-F7A3-B0E3CA66AABF}"/>
                </a:ext>
              </a:extLst>
            </p:cNvPr>
            <p:cNvSpPr/>
            <p:nvPr/>
          </p:nvSpPr>
          <p:spPr>
            <a:xfrm>
              <a:off x="18616009" y="10714992"/>
              <a:ext cx="868044" cy="593725"/>
            </a:xfrm>
            <a:custGeom>
              <a:avLst/>
              <a:gdLst/>
              <a:ahLst/>
              <a:cxnLst/>
              <a:rect l="l" t="t" r="r" b="b"/>
              <a:pathLst>
                <a:path w="868044" h="593725">
                  <a:moveTo>
                    <a:pt x="81909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593563"/>
                  </a:lnTo>
                  <a:lnTo>
                    <a:pt x="868046" y="593563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2E69838C-7F59-281A-CDCD-E5835EE3784B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9820465"/>
              <a:ext cx="3542017" cy="868057"/>
            </a:xfrm>
            <a:prstGeom prst="rect">
              <a:avLst/>
            </a:prstGeom>
          </p:spPr>
        </p:pic>
        <p:pic>
          <p:nvPicPr>
            <p:cNvPr id="22" name="object 7">
              <a:extLst>
                <a:ext uri="{FF2B5EF4-FFF2-40B4-BE49-F238E27FC236}">
                  <a16:creationId xmlns:a16="http://schemas.microsoft.com/office/drawing/2014/main" id="{B8DB9457-38DA-2D83-C337-AA3FE719CB2D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10714992"/>
              <a:ext cx="3542017" cy="593563"/>
            </a:xfrm>
            <a:prstGeom prst="rect">
              <a:avLst/>
            </a:prstGeom>
          </p:spPr>
        </p:pic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DA472AC8-C63B-B405-6903-2FC93CCA1BF5}"/>
                </a:ext>
              </a:extLst>
            </p:cNvPr>
            <p:cNvSpPr/>
            <p:nvPr/>
          </p:nvSpPr>
          <p:spPr>
            <a:xfrm>
              <a:off x="19510536" y="9820466"/>
              <a:ext cx="593725" cy="868044"/>
            </a:xfrm>
            <a:custGeom>
              <a:avLst/>
              <a:gdLst/>
              <a:ahLst/>
              <a:cxnLst/>
              <a:rect l="l" t="t" r="r" b="b"/>
              <a:pathLst>
                <a:path w="593725" h="868045">
                  <a:moveTo>
                    <a:pt x="593563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6" y="838149"/>
                  </a:lnTo>
                  <a:lnTo>
                    <a:pt x="14337" y="853709"/>
                  </a:lnTo>
                  <a:lnTo>
                    <a:pt x="29896" y="864200"/>
                  </a:lnTo>
                  <a:lnTo>
                    <a:pt x="48951" y="868046"/>
                  </a:lnTo>
                  <a:lnTo>
                    <a:pt x="593563" y="868046"/>
                  </a:lnTo>
                  <a:lnTo>
                    <a:pt x="593563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E396225A-FCD6-23F9-5D4A-408CBC5C7EA8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10526" y="6308121"/>
              <a:ext cx="593573" cy="3479192"/>
            </a:xfrm>
            <a:prstGeom prst="rect">
              <a:avLst/>
            </a:prstGeom>
          </p:spPr>
        </p:pic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25235960-5FA8-7589-0CF5-15478B5A0E20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6308121"/>
              <a:ext cx="3542017" cy="3479192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614D1B0F-1A03-E975-CB46-082F2B84DAC9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16009" y="6308121"/>
              <a:ext cx="868046" cy="347919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1" y="6360867"/>
            <a:ext cx="36010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20948" y="3835271"/>
            <a:ext cx="2163638" cy="20463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4CDC1-2B34-1A69-E662-9145B799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62E9E2A-224F-B51A-7058-A5A3911015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92DCE12-A2DE-974B-BAEB-DBA1834B6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093211" cy="3826058"/>
          </a:xfrm>
          <a:prstGeom prst="roundRect">
            <a:avLst>
              <a:gd name="adj" fmla="val 858"/>
            </a:avLst>
          </a:prstGeo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E9AEE-AF0E-C258-30E3-D9D67060494D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34600" cy="8288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4900"/>
            <a:ext cx="4940030" cy="5257800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7E269F-CC0F-6646-02FF-C0095FEE0E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4975" y="1104900"/>
            <a:ext cx="6677025" cy="5257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52577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6210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16561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761673"/>
            <a:ext cx="12192000" cy="372009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8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3EF6B4-BAFB-B9E1-ECB9-B9AE9CE91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59421" y="1876097"/>
            <a:ext cx="7273160" cy="3105806"/>
          </a:xfrm>
          <a:prstGeom prst="roundRect">
            <a:avLst>
              <a:gd name="adj" fmla="val 2387"/>
            </a:avLst>
          </a:prstGeom>
          <a:solidFill>
            <a:schemeClr val="bg1">
              <a:alpha val="69858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000" smtClean="0"/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87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6695C-6132-708A-04A3-3190E9348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2B48B15-DD1D-5403-7F77-653057D3B071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83" y="323566"/>
            <a:ext cx="3998163" cy="444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76F50-1FB8-2C7D-ED3B-A0BD107ECE2A}"/>
              </a:ext>
            </a:extLst>
          </p:cNvPr>
          <p:cNvSpPr/>
          <p:nvPr userDrawn="1"/>
        </p:nvSpPr>
        <p:spPr>
          <a:xfrm>
            <a:off x="108857" y="6362700"/>
            <a:ext cx="1687286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0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517515"/>
            <a:ext cx="11430000" cy="48451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1E37C84-0909-5AAD-CD22-546DDC406F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4" y="1104900"/>
            <a:ext cx="11410545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40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45FD344-975C-7B55-28E7-5C6E1211E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094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A16262F-6FB0-71E7-504C-7B4DAFC0A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37187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32DCF72-D5C8-DC49-A585-B77D0B97DA6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5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19EA232-B7EF-76A2-97D3-DDCF2F76462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62336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EEF6A71-F2C2-63E4-BC81-B2E4715213B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14489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5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598CD0-D9CA-6A09-13D5-D470D2D84F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82902" y="1463768"/>
            <a:ext cx="5128098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463768"/>
            <a:ext cx="6214352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D5B388-093C-B0E2-1426-572D7BF105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2901" y="1075215"/>
            <a:ext cx="5128099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820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92839D2-E892-810F-0250-67CBFC3C1E5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7596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03C41B-7953-ECCE-44CB-BF1F0F8B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C2582B1-1E99-5890-0CD5-62DFFE6F7D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329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3D5-A6C5-14FC-5030-ED621B0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0080-0301-4D8D-9A13-7BF4CD7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0364-B625-9CF8-A31B-D0847162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218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8614-DF8E-31F7-BC79-CF26907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5793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F011A34-84A9-BFBF-926B-AC9352C0B22F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18640-0C6D-2159-5C95-A526FD630E69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59978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9EBA6-F808-C3B8-DF34-F6ADB0338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69879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object 13">
            <a:extLst>
              <a:ext uri="{FF2B5EF4-FFF2-40B4-BE49-F238E27FC236}">
                <a16:creationId xmlns:a16="http://schemas.microsoft.com/office/drawing/2014/main" id="{C6CE6665-2F28-10BA-012D-FB293DE8DCA2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6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CD1DE9-386B-9334-617C-F7EEB584F165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E8E2C-E7DF-06FF-EEB0-118CD0AC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BB50D8-99FE-FAC3-A32D-2F4B26D9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B83DC3DB-2C4B-FDC0-4070-22447986729C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C3A17-9BC8-550C-AB38-1F1C5385E715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9644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C788F-8730-0FB0-DF0A-3899AC8166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E3A13-125A-2ED5-F493-80507640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8905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611EF04-AF35-9EAA-13D4-B71D9B7C1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8905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object 13">
            <a:extLst>
              <a:ext uri="{FF2B5EF4-FFF2-40B4-BE49-F238E27FC236}">
                <a16:creationId xmlns:a16="http://schemas.microsoft.com/office/drawing/2014/main" id="{97908CD6-CE52-9C3F-9640-77EF94FECA99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7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B7475-C31D-618A-0468-7410D8EB2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27566" y="1138405"/>
            <a:ext cx="6864434" cy="48736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66A6-B278-5681-E6AC-C5D6FFAB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8E82-CF1F-7AD0-5C0F-902244A8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BBBC94-785A-BBA9-BD5E-9D56D04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8A7632-8104-98F3-7496-5A559317F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79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BE3D68-3A19-4278-0EBC-23ADE36E3679}"/>
              </a:ext>
            </a:extLst>
          </p:cNvPr>
          <p:cNvSpPr/>
          <p:nvPr userDrawn="1"/>
        </p:nvSpPr>
        <p:spPr>
          <a:xfrm>
            <a:off x="125517" y="6311436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DEC3E-DF31-B2AC-8FC1-6A6BAFBBC9D0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DA26E-14F7-2218-FB80-2B814510ED63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95E2-B005-8F55-BF5C-0C96A475DE56}"/>
              </a:ext>
            </a:extLst>
          </p:cNvPr>
          <p:cNvSpPr/>
          <p:nvPr userDrawn="1"/>
        </p:nvSpPr>
        <p:spPr>
          <a:xfrm>
            <a:off x="185195" y="6550755"/>
            <a:ext cx="1979271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6990" y="4930805"/>
            <a:ext cx="4714009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0D5F8119-BA8A-D0CC-A077-CC3C7E8CC5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323890"/>
            <a:ext cx="11868053" cy="6534226"/>
            <a:chOff x="0" y="533549"/>
            <a:chExt cx="19550419" cy="10763928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305436-5584-2D06-C953-E6E13857AB3B}"/>
                </a:ext>
              </a:extLst>
            </p:cNvPr>
            <p:cNvSpPr/>
            <p:nvPr/>
          </p:nvSpPr>
          <p:spPr>
            <a:xfrm>
              <a:off x="624982" y="10581616"/>
              <a:ext cx="868044" cy="406400"/>
            </a:xfrm>
            <a:custGeom>
              <a:avLst/>
              <a:gdLst/>
              <a:ahLst/>
              <a:cxnLst/>
              <a:rect l="l" t="t" r="r" b="b"/>
              <a:pathLst>
                <a:path w="868044" h="406400">
                  <a:moveTo>
                    <a:pt x="81908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57371"/>
                  </a:lnTo>
                  <a:lnTo>
                    <a:pt x="3846" y="376425"/>
                  </a:lnTo>
                  <a:lnTo>
                    <a:pt x="14337" y="391985"/>
                  </a:lnTo>
                  <a:lnTo>
                    <a:pt x="29896" y="402475"/>
                  </a:lnTo>
                  <a:lnTo>
                    <a:pt x="48951" y="406322"/>
                  </a:lnTo>
                  <a:lnTo>
                    <a:pt x="819085" y="406322"/>
                  </a:lnTo>
                  <a:lnTo>
                    <a:pt x="838145" y="402475"/>
                  </a:lnTo>
                  <a:lnTo>
                    <a:pt x="853708" y="391985"/>
                  </a:lnTo>
                  <a:lnTo>
                    <a:pt x="864199" y="376425"/>
                  </a:lnTo>
                  <a:lnTo>
                    <a:pt x="868046" y="357371"/>
                  </a:lnTo>
                  <a:lnTo>
                    <a:pt x="868046" y="48951"/>
                  </a:lnTo>
                  <a:lnTo>
                    <a:pt x="864199" y="29896"/>
                  </a:lnTo>
                  <a:lnTo>
                    <a:pt x="853708" y="14337"/>
                  </a:lnTo>
                  <a:lnTo>
                    <a:pt x="838145" y="3846"/>
                  </a:lnTo>
                  <a:lnTo>
                    <a:pt x="81908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206A95-D477-994B-D87F-027F7476BEDB}"/>
                </a:ext>
              </a:extLst>
            </p:cNvPr>
            <p:cNvSpPr/>
            <p:nvPr/>
          </p:nvSpPr>
          <p:spPr>
            <a:xfrm>
              <a:off x="624977" y="11019347"/>
              <a:ext cx="868044" cy="278130"/>
            </a:xfrm>
            <a:custGeom>
              <a:avLst/>
              <a:gdLst/>
              <a:ahLst/>
              <a:cxnLst/>
              <a:rect l="l" t="t" r="r" b="b"/>
              <a:pathLst>
                <a:path w="868044" h="278129">
                  <a:moveTo>
                    <a:pt x="819095" y="0"/>
                  </a:moveTo>
                  <a:lnTo>
                    <a:pt x="48951" y="0"/>
                  </a:lnTo>
                  <a:lnTo>
                    <a:pt x="29896" y="3848"/>
                  </a:lnTo>
                  <a:lnTo>
                    <a:pt x="14337" y="14342"/>
                  </a:lnTo>
                  <a:lnTo>
                    <a:pt x="3846" y="29905"/>
                  </a:lnTo>
                  <a:lnTo>
                    <a:pt x="0" y="48961"/>
                  </a:lnTo>
                  <a:lnTo>
                    <a:pt x="0" y="277844"/>
                  </a:lnTo>
                  <a:lnTo>
                    <a:pt x="868046" y="277844"/>
                  </a:lnTo>
                  <a:lnTo>
                    <a:pt x="868046" y="48961"/>
                  </a:lnTo>
                  <a:lnTo>
                    <a:pt x="864200" y="29905"/>
                  </a:lnTo>
                  <a:lnTo>
                    <a:pt x="853709" y="14342"/>
                  </a:lnTo>
                  <a:lnTo>
                    <a:pt x="838149" y="3848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FEF3EE80-DDCA-DAB0-4872-FF02B89CECA3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0581615"/>
              <a:ext cx="9847982" cy="40632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1F4C92A-5ECD-E11C-0EC2-D7A14529E56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1019350"/>
              <a:ext cx="9847982" cy="277844"/>
            </a:xfrm>
            <a:prstGeom prst="rect">
              <a:avLst/>
            </a:prstGeom>
          </p:spPr>
        </p:pic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A95570E1-9C89-50D8-B3D6-384001A36E6D}"/>
                </a:ext>
              </a:extLst>
            </p:cNvPr>
            <p:cNvSpPr/>
            <p:nvPr/>
          </p:nvSpPr>
          <p:spPr>
            <a:xfrm>
              <a:off x="0" y="10581616"/>
              <a:ext cx="593725" cy="406400"/>
            </a:xfrm>
            <a:custGeom>
              <a:avLst/>
              <a:gdLst/>
              <a:ahLst/>
              <a:cxnLst/>
              <a:rect l="l" t="t" r="r" b="b"/>
              <a:pathLst>
                <a:path w="593725" h="406400">
                  <a:moveTo>
                    <a:pt x="544611" y="0"/>
                  </a:moveTo>
                  <a:lnTo>
                    <a:pt x="0" y="0"/>
                  </a:lnTo>
                  <a:lnTo>
                    <a:pt x="0" y="406322"/>
                  </a:lnTo>
                  <a:lnTo>
                    <a:pt x="544611" y="406322"/>
                  </a:lnTo>
                  <a:lnTo>
                    <a:pt x="563666" y="402475"/>
                  </a:lnTo>
                  <a:lnTo>
                    <a:pt x="579225" y="391985"/>
                  </a:lnTo>
                  <a:lnTo>
                    <a:pt x="589716" y="376425"/>
                  </a:lnTo>
                  <a:lnTo>
                    <a:pt x="593563" y="357371"/>
                  </a:lnTo>
                  <a:lnTo>
                    <a:pt x="593563" y="48951"/>
                  </a:lnTo>
                  <a:lnTo>
                    <a:pt x="589716" y="29896"/>
                  </a:lnTo>
                  <a:lnTo>
                    <a:pt x="579225" y="14337"/>
                  </a:lnTo>
                  <a:lnTo>
                    <a:pt x="563666" y="3846"/>
                  </a:lnTo>
                  <a:lnTo>
                    <a:pt x="544611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7D556B5C-584B-032A-F0A3-7D59EDEC1B22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028227"/>
              <a:ext cx="593563" cy="2521975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9F1B241B-6F35-634D-3D30-AC89A12FC52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8028227"/>
              <a:ext cx="9847982" cy="2521975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00AB482C-A3B5-4259-5A8C-7CDA775BCE4C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975" y="8028227"/>
              <a:ext cx="868057" cy="2521975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780E58E0-691D-41DA-31B6-F7F29362C03D}"/>
                </a:ext>
              </a:extLst>
            </p:cNvPr>
            <p:cNvSpPr/>
            <p:nvPr/>
          </p:nvSpPr>
          <p:spPr>
            <a:xfrm>
              <a:off x="17252354" y="10462862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43" y="10820"/>
                  </a:moveTo>
                  <a:lnTo>
                    <a:pt x="628980" y="10820"/>
                  </a:lnTo>
                  <a:lnTo>
                    <a:pt x="583298" y="114350"/>
                  </a:lnTo>
                  <a:lnTo>
                    <a:pt x="339204" y="114350"/>
                  </a:lnTo>
                  <a:lnTo>
                    <a:pt x="385330" y="10820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26" y="317677"/>
                  </a:lnTo>
                  <a:lnTo>
                    <a:pt x="302806" y="195211"/>
                  </a:lnTo>
                  <a:lnTo>
                    <a:pt x="547230" y="195211"/>
                  </a:lnTo>
                  <a:lnTo>
                    <a:pt x="492379" y="317576"/>
                  </a:lnTo>
                  <a:lnTo>
                    <a:pt x="744550" y="317576"/>
                  </a:lnTo>
                  <a:lnTo>
                    <a:pt x="883043" y="10820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58" y="50406"/>
                  </a:lnTo>
                  <a:lnTo>
                    <a:pt x="1586623" y="28270"/>
                  </a:lnTo>
                  <a:lnTo>
                    <a:pt x="1521726" y="13703"/>
                  </a:lnTo>
                  <a:lnTo>
                    <a:pt x="1468272" y="6934"/>
                  </a:lnTo>
                  <a:lnTo>
                    <a:pt x="1414386" y="2311"/>
                  </a:lnTo>
                  <a:lnTo>
                    <a:pt x="1360385" y="0"/>
                  </a:lnTo>
                  <a:lnTo>
                    <a:pt x="1306626" y="114"/>
                  </a:lnTo>
                  <a:lnTo>
                    <a:pt x="1253464" y="2781"/>
                  </a:lnTo>
                  <a:lnTo>
                    <a:pt x="1201229" y="8153"/>
                  </a:lnTo>
                  <a:lnTo>
                    <a:pt x="1150277" y="16344"/>
                  </a:lnTo>
                  <a:lnTo>
                    <a:pt x="1100950" y="27508"/>
                  </a:lnTo>
                  <a:lnTo>
                    <a:pt x="1053604" y="41770"/>
                  </a:lnTo>
                  <a:lnTo>
                    <a:pt x="1008570" y="59258"/>
                  </a:lnTo>
                  <a:lnTo>
                    <a:pt x="966203" y="80111"/>
                  </a:lnTo>
                  <a:lnTo>
                    <a:pt x="922299" y="110045"/>
                  </a:lnTo>
                  <a:lnTo>
                    <a:pt x="892060" y="142557"/>
                  </a:lnTo>
                  <a:lnTo>
                    <a:pt x="873874" y="209537"/>
                  </a:lnTo>
                  <a:lnTo>
                    <a:pt x="886536" y="241058"/>
                  </a:lnTo>
                  <a:lnTo>
                    <a:pt x="914107" y="269341"/>
                  </a:lnTo>
                  <a:lnTo>
                    <a:pt x="956894" y="292912"/>
                  </a:lnTo>
                  <a:lnTo>
                    <a:pt x="993724" y="305079"/>
                  </a:lnTo>
                  <a:lnTo>
                    <a:pt x="1037259" y="314604"/>
                  </a:lnTo>
                  <a:lnTo>
                    <a:pt x="1086116" y="321551"/>
                  </a:lnTo>
                  <a:lnTo>
                    <a:pt x="1138897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31" y="324675"/>
                  </a:lnTo>
                  <a:lnTo>
                    <a:pt x="1361554" y="319570"/>
                  </a:lnTo>
                  <a:lnTo>
                    <a:pt x="1413179" y="312242"/>
                  </a:lnTo>
                  <a:lnTo>
                    <a:pt x="1468247" y="300545"/>
                  </a:lnTo>
                  <a:lnTo>
                    <a:pt x="1517408" y="285165"/>
                  </a:lnTo>
                  <a:lnTo>
                    <a:pt x="1560195" y="266077"/>
                  </a:lnTo>
                  <a:lnTo>
                    <a:pt x="1596136" y="243268"/>
                  </a:lnTo>
                  <a:lnTo>
                    <a:pt x="1624787" y="216725"/>
                  </a:lnTo>
                  <a:lnTo>
                    <a:pt x="1383766" y="216725"/>
                  </a:lnTo>
                  <a:lnTo>
                    <a:pt x="1358595" y="232448"/>
                  </a:lnTo>
                  <a:lnTo>
                    <a:pt x="1330121" y="243725"/>
                  </a:lnTo>
                  <a:lnTo>
                    <a:pt x="1298575" y="250596"/>
                  </a:lnTo>
                  <a:lnTo>
                    <a:pt x="1264208" y="253060"/>
                  </a:lnTo>
                  <a:lnTo>
                    <a:pt x="1196517" y="248881"/>
                  </a:lnTo>
                  <a:lnTo>
                    <a:pt x="1153375" y="236359"/>
                  </a:lnTo>
                  <a:lnTo>
                    <a:pt x="1131112" y="217220"/>
                  </a:lnTo>
                  <a:lnTo>
                    <a:pt x="1126121" y="193192"/>
                  </a:lnTo>
                  <a:lnTo>
                    <a:pt x="1134732" y="165963"/>
                  </a:lnTo>
                  <a:lnTo>
                    <a:pt x="1161491" y="129044"/>
                  </a:lnTo>
                  <a:lnTo>
                    <a:pt x="1199845" y="101866"/>
                  </a:lnTo>
                  <a:lnTo>
                    <a:pt x="1249768" y="84658"/>
                  </a:lnTo>
                  <a:lnTo>
                    <a:pt x="1311313" y="77622"/>
                  </a:lnTo>
                  <a:lnTo>
                    <a:pt x="1357909" y="79375"/>
                  </a:lnTo>
                  <a:lnTo>
                    <a:pt x="1392974" y="86791"/>
                  </a:lnTo>
                  <a:lnTo>
                    <a:pt x="1418386" y="98996"/>
                  </a:lnTo>
                  <a:lnTo>
                    <a:pt x="1436014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85" y="244348"/>
                  </a:moveTo>
                  <a:lnTo>
                    <a:pt x="1943506" y="244348"/>
                  </a:lnTo>
                  <a:lnTo>
                    <a:pt x="2048548" y="10769"/>
                  </a:lnTo>
                  <a:lnTo>
                    <a:pt x="1792973" y="10769"/>
                  </a:lnTo>
                  <a:lnTo>
                    <a:pt x="1655724" y="317436"/>
                  </a:lnTo>
                  <a:lnTo>
                    <a:pt x="2264841" y="317436"/>
                  </a:lnTo>
                  <a:lnTo>
                    <a:pt x="2297785" y="244348"/>
                  </a:lnTo>
                  <a:close/>
                </a:path>
              </a:pathLst>
            </a:custGeom>
            <a:solidFill>
              <a:srgbClr val="006BB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B648EF40-09E2-D92F-236D-7F99DE61AA72}"/>
                </a:ext>
              </a:extLst>
            </p:cNvPr>
            <p:cNvPicPr/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36" y="533549"/>
              <a:ext cx="6592804" cy="7325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6963293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0A36BA-D025-C0CF-C7F8-ACFBF209A6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088" y="0"/>
            <a:ext cx="5268912" cy="4854575"/>
          </a:xfrm>
          <a:prstGeom prst="roundRect">
            <a:avLst>
              <a:gd name="adj" fmla="val 495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21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28485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4BD9E2-97FD-DE9E-CE42-7DE9B1785C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104900"/>
            <a:ext cx="11430000" cy="51784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4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846DD6-BC33-075B-77C5-91ACB61A4A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68E78D-4ED2-9DD8-3C9E-1134EB07C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1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44EB10A-9136-503C-9F0A-A12BB33347E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43302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F2A00E6-C3A7-8A38-3E7D-5E9EF4378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43303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005102-0A18-07B5-C4E3-793B56927C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905607" y="1309688"/>
            <a:ext cx="1161660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41FA1C3-392B-C075-0D0F-18DDBA9FA3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5608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84D22B4-F480-8BEA-CC19-BE8BAFA915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3E8FDAB-42E7-C559-5D6E-CBF2C4B5D1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09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0A2B64C1-763B-A4FB-96B8-8D7FBA1097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901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401FC47-2833-6E7F-753C-F02F094EFD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91401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D97267E-42AE-E653-CA07-E9DFD2A016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53703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17DC87D-A5DC-35A1-2361-C57C4AF0257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16008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33982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6CFDD-8918-84F1-A702-5E4B96CB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6A6E8-B742-4E35-4BDF-F99E14AC0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252678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5504"/>
            <a:ext cx="11430000" cy="5027195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8038BB-A0E3-6285-45D8-1A177A56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6206E59-0C15-F973-12EE-FBBE8E3963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517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3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5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1822-D26C-5A83-9D38-14CAA13C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77432-2394-23B8-8DED-84F3E69D56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284" y="6183775"/>
            <a:ext cx="1347432" cy="18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BC22C-AF05-74ED-8E84-26FAB558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718" y="2918497"/>
            <a:ext cx="5482564" cy="5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28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C4F45E-BB7B-D5C9-30C2-BBA041471813}"/>
              </a:ext>
            </a:extLst>
          </p:cNvPr>
          <p:cNvSpPr/>
          <p:nvPr userDrawn="1"/>
        </p:nvSpPr>
        <p:spPr>
          <a:xfrm>
            <a:off x="278296" y="6332912"/>
            <a:ext cx="566530" cy="4994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5792" y="2"/>
            <a:ext cx="5276208" cy="5991954"/>
          </a:xfrm>
          <a:prstGeom prst="roundRect">
            <a:avLst>
              <a:gd name="adj" fmla="val 780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3" name="object 13">
            <a:extLst>
              <a:ext uri="{FF2B5EF4-FFF2-40B4-BE49-F238E27FC236}">
                <a16:creationId xmlns:a16="http://schemas.microsoft.com/office/drawing/2014/main" id="{B648EF40-09E2-D92F-236D-7F99DE61AA72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533" y="323890"/>
            <a:ext cx="4002152" cy="4446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550755"/>
            <a:ext cx="3335245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4E2C2-9A7A-913D-FC14-378448E98CBA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A83D08-F24F-92B7-92C4-BF92F7FAA74A}"/>
              </a:ext>
            </a:extLst>
          </p:cNvPr>
          <p:cNvSpPr/>
          <p:nvPr userDrawn="1"/>
        </p:nvSpPr>
        <p:spPr>
          <a:xfrm>
            <a:off x="10473016" y="6351464"/>
            <a:ext cx="1395037" cy="199291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43" y="10820"/>
                </a:moveTo>
                <a:lnTo>
                  <a:pt x="628980" y="10820"/>
                </a:lnTo>
                <a:lnTo>
                  <a:pt x="583298" y="114350"/>
                </a:lnTo>
                <a:lnTo>
                  <a:pt x="339204" y="114350"/>
                </a:lnTo>
                <a:lnTo>
                  <a:pt x="385330" y="10820"/>
                </a:lnTo>
                <a:lnTo>
                  <a:pt x="138633" y="10756"/>
                </a:lnTo>
                <a:lnTo>
                  <a:pt x="0" y="317677"/>
                </a:lnTo>
                <a:lnTo>
                  <a:pt x="249326" y="317677"/>
                </a:lnTo>
                <a:lnTo>
                  <a:pt x="302806" y="195211"/>
                </a:lnTo>
                <a:lnTo>
                  <a:pt x="547230" y="195211"/>
                </a:lnTo>
                <a:lnTo>
                  <a:pt x="492379" y="317576"/>
                </a:lnTo>
                <a:lnTo>
                  <a:pt x="744550" y="317576"/>
                </a:lnTo>
                <a:lnTo>
                  <a:pt x="883043" y="10820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58" y="50406"/>
                </a:lnTo>
                <a:lnTo>
                  <a:pt x="1586623" y="28270"/>
                </a:lnTo>
                <a:lnTo>
                  <a:pt x="1521726" y="13703"/>
                </a:lnTo>
                <a:lnTo>
                  <a:pt x="1468272" y="6934"/>
                </a:lnTo>
                <a:lnTo>
                  <a:pt x="1414386" y="2311"/>
                </a:lnTo>
                <a:lnTo>
                  <a:pt x="1360385" y="0"/>
                </a:lnTo>
                <a:lnTo>
                  <a:pt x="1306626" y="114"/>
                </a:lnTo>
                <a:lnTo>
                  <a:pt x="1253464" y="2781"/>
                </a:lnTo>
                <a:lnTo>
                  <a:pt x="1201229" y="8153"/>
                </a:lnTo>
                <a:lnTo>
                  <a:pt x="1150277" y="16344"/>
                </a:lnTo>
                <a:lnTo>
                  <a:pt x="1100950" y="27508"/>
                </a:lnTo>
                <a:lnTo>
                  <a:pt x="1053604" y="41770"/>
                </a:lnTo>
                <a:lnTo>
                  <a:pt x="1008570" y="59258"/>
                </a:lnTo>
                <a:lnTo>
                  <a:pt x="966203" y="80111"/>
                </a:lnTo>
                <a:lnTo>
                  <a:pt x="922299" y="110045"/>
                </a:lnTo>
                <a:lnTo>
                  <a:pt x="892060" y="142557"/>
                </a:lnTo>
                <a:lnTo>
                  <a:pt x="873874" y="209537"/>
                </a:lnTo>
                <a:lnTo>
                  <a:pt x="886536" y="241058"/>
                </a:lnTo>
                <a:lnTo>
                  <a:pt x="914107" y="269341"/>
                </a:lnTo>
                <a:lnTo>
                  <a:pt x="956894" y="292912"/>
                </a:lnTo>
                <a:lnTo>
                  <a:pt x="993724" y="305079"/>
                </a:lnTo>
                <a:lnTo>
                  <a:pt x="1037259" y="314604"/>
                </a:lnTo>
                <a:lnTo>
                  <a:pt x="1086116" y="321551"/>
                </a:lnTo>
                <a:lnTo>
                  <a:pt x="1138897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31" y="324675"/>
                </a:lnTo>
                <a:lnTo>
                  <a:pt x="1361554" y="319570"/>
                </a:lnTo>
                <a:lnTo>
                  <a:pt x="1413179" y="312242"/>
                </a:lnTo>
                <a:lnTo>
                  <a:pt x="1468247" y="300545"/>
                </a:lnTo>
                <a:lnTo>
                  <a:pt x="1517408" y="285165"/>
                </a:lnTo>
                <a:lnTo>
                  <a:pt x="1560195" y="266077"/>
                </a:lnTo>
                <a:lnTo>
                  <a:pt x="1596136" y="243268"/>
                </a:lnTo>
                <a:lnTo>
                  <a:pt x="1624787" y="216725"/>
                </a:lnTo>
                <a:lnTo>
                  <a:pt x="1383766" y="216725"/>
                </a:lnTo>
                <a:lnTo>
                  <a:pt x="1358595" y="232448"/>
                </a:lnTo>
                <a:lnTo>
                  <a:pt x="1330121" y="243725"/>
                </a:lnTo>
                <a:lnTo>
                  <a:pt x="1298575" y="250596"/>
                </a:lnTo>
                <a:lnTo>
                  <a:pt x="1264208" y="253060"/>
                </a:lnTo>
                <a:lnTo>
                  <a:pt x="1196517" y="248881"/>
                </a:lnTo>
                <a:lnTo>
                  <a:pt x="1153375" y="236359"/>
                </a:lnTo>
                <a:lnTo>
                  <a:pt x="1131112" y="217220"/>
                </a:lnTo>
                <a:lnTo>
                  <a:pt x="1126121" y="193192"/>
                </a:lnTo>
                <a:lnTo>
                  <a:pt x="1134732" y="165963"/>
                </a:lnTo>
                <a:lnTo>
                  <a:pt x="1161491" y="129044"/>
                </a:lnTo>
                <a:lnTo>
                  <a:pt x="1199845" y="101866"/>
                </a:lnTo>
                <a:lnTo>
                  <a:pt x="1249768" y="84658"/>
                </a:lnTo>
                <a:lnTo>
                  <a:pt x="1311313" y="77622"/>
                </a:lnTo>
                <a:lnTo>
                  <a:pt x="1357909" y="79375"/>
                </a:lnTo>
                <a:lnTo>
                  <a:pt x="1392974" y="86791"/>
                </a:lnTo>
                <a:lnTo>
                  <a:pt x="1418386" y="98996"/>
                </a:lnTo>
                <a:lnTo>
                  <a:pt x="1436014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85" y="244348"/>
                </a:moveTo>
                <a:lnTo>
                  <a:pt x="1943506" y="244348"/>
                </a:lnTo>
                <a:lnTo>
                  <a:pt x="2048548" y="10769"/>
                </a:lnTo>
                <a:lnTo>
                  <a:pt x="1792973" y="10769"/>
                </a:lnTo>
                <a:lnTo>
                  <a:pt x="1655724" y="317436"/>
                </a:lnTo>
                <a:lnTo>
                  <a:pt x="2264841" y="317436"/>
                </a:lnTo>
                <a:lnTo>
                  <a:pt x="2297785" y="244348"/>
                </a:lnTo>
                <a:close/>
              </a:path>
            </a:pathLst>
          </a:custGeom>
          <a:solidFill>
            <a:srgbClr val="006BB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399451"/>
            <a:ext cx="1979271" cy="45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 userDrawn="1"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F0EE71-D0BB-A959-4698-3FEBEFCB50B5}"/>
              </a:ext>
            </a:extLst>
          </p:cNvPr>
          <p:cNvSpPr/>
          <p:nvPr userDrawn="1"/>
        </p:nvSpPr>
        <p:spPr>
          <a:xfrm>
            <a:off x="10462569" y="6332912"/>
            <a:ext cx="1393646" cy="199092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56" y="10807"/>
                </a:moveTo>
                <a:lnTo>
                  <a:pt x="628980" y="10807"/>
                </a:lnTo>
                <a:lnTo>
                  <a:pt x="583311" y="114350"/>
                </a:lnTo>
                <a:lnTo>
                  <a:pt x="339217" y="114350"/>
                </a:lnTo>
                <a:lnTo>
                  <a:pt x="385343" y="10807"/>
                </a:lnTo>
                <a:lnTo>
                  <a:pt x="138633" y="10756"/>
                </a:lnTo>
                <a:lnTo>
                  <a:pt x="0" y="317677"/>
                </a:lnTo>
                <a:lnTo>
                  <a:pt x="249339" y="317677"/>
                </a:lnTo>
                <a:lnTo>
                  <a:pt x="302818" y="195211"/>
                </a:lnTo>
                <a:lnTo>
                  <a:pt x="547243" y="195211"/>
                </a:lnTo>
                <a:lnTo>
                  <a:pt x="492391" y="317576"/>
                </a:lnTo>
                <a:lnTo>
                  <a:pt x="744562" y="317576"/>
                </a:lnTo>
                <a:lnTo>
                  <a:pt x="883056" y="10807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70" y="50406"/>
                </a:lnTo>
                <a:lnTo>
                  <a:pt x="1586636" y="28282"/>
                </a:lnTo>
                <a:lnTo>
                  <a:pt x="1521739" y="13703"/>
                </a:lnTo>
                <a:lnTo>
                  <a:pt x="1468285" y="6934"/>
                </a:lnTo>
                <a:lnTo>
                  <a:pt x="1414399" y="2324"/>
                </a:lnTo>
                <a:lnTo>
                  <a:pt x="1360398" y="0"/>
                </a:lnTo>
                <a:lnTo>
                  <a:pt x="1306639" y="114"/>
                </a:lnTo>
                <a:lnTo>
                  <a:pt x="1253477" y="2781"/>
                </a:lnTo>
                <a:lnTo>
                  <a:pt x="1201242" y="8153"/>
                </a:lnTo>
                <a:lnTo>
                  <a:pt x="1150289" y="16344"/>
                </a:lnTo>
                <a:lnTo>
                  <a:pt x="1100975" y="27508"/>
                </a:lnTo>
                <a:lnTo>
                  <a:pt x="1053617" y="41770"/>
                </a:lnTo>
                <a:lnTo>
                  <a:pt x="1008583" y="59258"/>
                </a:lnTo>
                <a:lnTo>
                  <a:pt x="966228" y="80111"/>
                </a:lnTo>
                <a:lnTo>
                  <a:pt x="922312" y="110045"/>
                </a:lnTo>
                <a:lnTo>
                  <a:pt x="892086" y="142557"/>
                </a:lnTo>
                <a:lnTo>
                  <a:pt x="873887" y="209537"/>
                </a:lnTo>
                <a:lnTo>
                  <a:pt x="886548" y="241071"/>
                </a:lnTo>
                <a:lnTo>
                  <a:pt x="914120" y="269341"/>
                </a:lnTo>
                <a:lnTo>
                  <a:pt x="956906" y="292912"/>
                </a:lnTo>
                <a:lnTo>
                  <a:pt x="993736" y="305079"/>
                </a:lnTo>
                <a:lnTo>
                  <a:pt x="1037272" y="314604"/>
                </a:lnTo>
                <a:lnTo>
                  <a:pt x="1086129" y="321551"/>
                </a:lnTo>
                <a:lnTo>
                  <a:pt x="1138910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44" y="324675"/>
                </a:lnTo>
                <a:lnTo>
                  <a:pt x="1361567" y="319582"/>
                </a:lnTo>
                <a:lnTo>
                  <a:pt x="1413192" y="312254"/>
                </a:lnTo>
                <a:lnTo>
                  <a:pt x="1468259" y="300545"/>
                </a:lnTo>
                <a:lnTo>
                  <a:pt x="1517421" y="285165"/>
                </a:lnTo>
                <a:lnTo>
                  <a:pt x="1560207" y="266077"/>
                </a:lnTo>
                <a:lnTo>
                  <a:pt x="1596148" y="243268"/>
                </a:lnTo>
                <a:lnTo>
                  <a:pt x="1624799" y="216725"/>
                </a:lnTo>
                <a:lnTo>
                  <a:pt x="1383779" y="216725"/>
                </a:lnTo>
                <a:lnTo>
                  <a:pt x="1358607" y="232448"/>
                </a:lnTo>
                <a:lnTo>
                  <a:pt x="1330134" y="243738"/>
                </a:lnTo>
                <a:lnTo>
                  <a:pt x="1298587" y="250596"/>
                </a:lnTo>
                <a:lnTo>
                  <a:pt x="1264221" y="253072"/>
                </a:lnTo>
                <a:lnTo>
                  <a:pt x="1196530" y="248881"/>
                </a:lnTo>
                <a:lnTo>
                  <a:pt x="1153375" y="236359"/>
                </a:lnTo>
                <a:lnTo>
                  <a:pt x="1131125" y="217220"/>
                </a:lnTo>
                <a:lnTo>
                  <a:pt x="1126121" y="193179"/>
                </a:lnTo>
                <a:lnTo>
                  <a:pt x="1134732" y="165950"/>
                </a:lnTo>
                <a:lnTo>
                  <a:pt x="1161503" y="129044"/>
                </a:lnTo>
                <a:lnTo>
                  <a:pt x="1199845" y="101866"/>
                </a:lnTo>
                <a:lnTo>
                  <a:pt x="1249781" y="84658"/>
                </a:lnTo>
                <a:lnTo>
                  <a:pt x="1311325" y="77622"/>
                </a:lnTo>
                <a:lnTo>
                  <a:pt x="1357922" y="79375"/>
                </a:lnTo>
                <a:lnTo>
                  <a:pt x="1392986" y="86791"/>
                </a:lnTo>
                <a:lnTo>
                  <a:pt x="1418399" y="98996"/>
                </a:lnTo>
                <a:lnTo>
                  <a:pt x="1436027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98" y="244348"/>
                </a:moveTo>
                <a:lnTo>
                  <a:pt x="1943519" y="244348"/>
                </a:lnTo>
                <a:lnTo>
                  <a:pt x="2048560" y="10769"/>
                </a:lnTo>
                <a:lnTo>
                  <a:pt x="1792986" y="10769"/>
                </a:lnTo>
                <a:lnTo>
                  <a:pt x="1655737" y="317436"/>
                </a:lnTo>
                <a:lnTo>
                  <a:pt x="2264854" y="317436"/>
                </a:lnTo>
                <a:lnTo>
                  <a:pt x="2297798" y="244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A01A249A-4496-2C2C-BF7F-0810D5826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385888"/>
            <a:ext cx="5308600" cy="4724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E461935-4790-7350-6215-ED825464B9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1473925"/>
              </p:ext>
            </p:extLst>
          </p:nvPr>
        </p:nvGraphicFramePr>
        <p:xfrm>
          <a:off x="5828311" y="1329798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E4C885B0-AFA8-481B-458D-B0C90977E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5937" y="1329798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00E85C0-6249-AE21-2F6B-75772B9FC2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5937" y="2133666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D87C0C7-0425-9F1E-FEDB-4CA5AD9CDC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35937" y="2937534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77EB05F3-D9D1-F489-8913-B48C904C61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35937" y="3731353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596D6AC-D7D7-E23B-C79F-7FED4E81CB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35937" y="4535221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BDD0D29-61E6-C4BB-9BE1-DDECD87181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35937" y="5339089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98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097AFB3-976B-0C23-8228-5B5E5C87A8B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257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ACAF00-62B7-FE91-FEDF-90B43B027012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B8C5A6-D0B0-C3EA-D7A2-9C7A0FAA4246}"/>
              </a:ext>
            </a:extLst>
          </p:cNvPr>
          <p:cNvSpPr/>
          <p:nvPr userDrawn="1"/>
        </p:nvSpPr>
        <p:spPr>
          <a:xfrm>
            <a:off x="348285" y="6521611"/>
            <a:ext cx="266362" cy="39204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3815279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0104-3BCE-01AD-CDB2-E1F65FCE2D22}"/>
              </a:ext>
            </a:extLst>
          </p:cNvPr>
          <p:cNvSpPr txBox="1"/>
          <p:nvPr userDrawn="1"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0827C-70A0-1450-3C4C-358838CCC38C}"/>
              </a:ext>
            </a:extLst>
          </p:cNvPr>
          <p:cNvSpPr txBox="1"/>
          <p:nvPr userDrawn="1"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98A0E-6C5A-4BDF-E2F8-8CFB36BC3B67}"/>
              </a:ext>
            </a:extLst>
          </p:cNvPr>
          <p:cNvSpPr txBox="1"/>
          <p:nvPr userDrawn="1"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438A0-9F76-2D22-5D04-0A54C69364B9}"/>
              </a:ext>
            </a:extLst>
          </p:cNvPr>
          <p:cNvSpPr txBox="1"/>
          <p:nvPr userDrawn="1"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469E-745A-EB33-31A2-104F4A4EF48E}"/>
              </a:ext>
            </a:extLst>
          </p:cNvPr>
          <p:cNvSpPr txBox="1"/>
          <p:nvPr userDrawn="1"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91F4-912F-6BFF-7015-244BE0A8CEEC}"/>
              </a:ext>
            </a:extLst>
          </p:cNvPr>
          <p:cNvSpPr txBox="1"/>
          <p:nvPr userDrawn="1"/>
        </p:nvSpPr>
        <p:spPr>
          <a:xfrm>
            <a:off x="5308599" y="531483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3" y="1289606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3" y="2093474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3" y="2897342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3" y="3691161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3" y="4495029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3" y="5298897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56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A5E633-8CCB-A08C-8D00-47D15B94FE78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00AC-CC54-2BFB-B8F2-12DC8F04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B4D8-1F0A-976F-6927-87FBA577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4900"/>
            <a:ext cx="1143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51DB-0A49-C9EA-2B85-DF369E2FB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865" y="6469454"/>
            <a:ext cx="326497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CE690C1-F65D-05C8-BA5E-9883EADBA134}"/>
              </a:ext>
            </a:extLst>
          </p:cNvPr>
          <p:cNvPicPr/>
          <p:nvPr userDrawn="1"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9CCA4-351D-C504-218D-D2971E8C3EB3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26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7440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4008">
          <p15:clr>
            <a:srgbClr val="F26B43"/>
          </p15:clr>
        </p15:guide>
        <p15:guide id="10" orient="horz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F3D-6B47-AD79-1AA7-3D8A011FE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API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E26D7-EE5E-0545-B256-554CDC8A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 of API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34C15A-0A12-2975-11AD-7DA3E5FA2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Hoang.Vu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Api</a:t>
            </a:r>
            <a:r>
              <a:rPr lang="en-US" dirty="0"/>
              <a:t> Methods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3CB863F9-7C18-EE85-6EF6-589867986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71A8D8-0882-D35B-2EB2-41F2F3CC0B7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22" y="1517515"/>
            <a:ext cx="9824958" cy="4845184"/>
          </a:xfrm>
          <a:noFill/>
        </p:spPr>
      </p:pic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F16B4D29-64D7-4474-9320-8FB2C08E8B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4" y="1104900"/>
            <a:ext cx="11410545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2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rmAutofit/>
          </a:bodyPr>
          <a:lstStyle/>
          <a:p>
            <a:r>
              <a:rPr lang="en-US" noProof="0" dirty="0"/>
              <a:t>Header </a:t>
            </a:r>
            <a:r>
              <a:rPr lang="en-US" dirty="0" err="1"/>
              <a:t>i</a:t>
            </a:r>
            <a:r>
              <a:rPr lang="en-US" noProof="0" dirty="0"/>
              <a:t>s to represent the meta-data associated with an API request and response.</a:t>
            </a:r>
          </a:p>
          <a:p>
            <a:r>
              <a:rPr lang="en-US" noProof="0" dirty="0"/>
              <a:t>Header tell you about: </a:t>
            </a:r>
          </a:p>
          <a:p>
            <a:pPr marL="342900" indent="-342900">
              <a:buAutoNum type="arabicPeriod"/>
            </a:pPr>
            <a:r>
              <a:rPr lang="en-US" b="1" noProof="0" dirty="0"/>
              <a:t>Request and Response Body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noProof="0" dirty="0"/>
              <a:t>Request Authorization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noProof="0" dirty="0"/>
              <a:t>Response Caching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noProof="0" dirty="0"/>
              <a:t>Response Cookies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b="1" noProof="0" dirty="0"/>
          </a:p>
          <a:p>
            <a:pPr marL="342900" indent="-342900">
              <a:buAutoNum type="arabicPeriod"/>
            </a:pPr>
            <a:endParaRPr lang="en-US" b="1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API Header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D860A82-21A1-54D1-F7CA-5485C8DC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Placeholder 5" descr="Text, letter&#10;&#10;Description automatically generated">
            <a:extLst>
              <a:ext uri="{FF2B5EF4-FFF2-40B4-BE49-F238E27FC236}">
                <a16:creationId xmlns:a16="http://schemas.microsoft.com/office/drawing/2014/main" id="{03309E82-91D7-C803-29CB-8EDFB9A890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>
          <a:xfrm>
            <a:off x="5113421" y="1138405"/>
            <a:ext cx="6864434" cy="4873625"/>
          </a:xfrm>
        </p:spPr>
      </p:pic>
    </p:spTree>
    <p:extLst>
      <p:ext uri="{BB962C8B-B14F-4D97-AF65-F5344CB8AC3E}">
        <p14:creationId xmlns:p14="http://schemas.microsoft.com/office/powerpoint/2010/main" val="289419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rmAutofit/>
          </a:bodyPr>
          <a:lstStyle/>
          <a:p>
            <a:r>
              <a:rPr lang="en-US" noProof="0" dirty="0"/>
              <a:t>Response tell you about: </a:t>
            </a:r>
          </a:p>
          <a:p>
            <a:pPr marL="342900" indent="-342900">
              <a:buAutoNum type="arabicPeriod"/>
            </a:pPr>
            <a:r>
              <a:rPr lang="en-US" b="1" noProof="0" dirty="0"/>
              <a:t>Http Status Codes</a:t>
            </a:r>
          </a:p>
          <a:p>
            <a:pPr marL="342900" indent="-342900">
              <a:buAutoNum type="arabicPeriod"/>
            </a:pPr>
            <a:r>
              <a:rPr lang="en-US" b="1" dirty="0"/>
              <a:t>Response Header</a:t>
            </a:r>
            <a:endParaRPr lang="en-US" b="1" noProof="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noProof="0" dirty="0"/>
              <a:t>Response Body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b="1" noProof="0" dirty="0"/>
          </a:p>
          <a:p>
            <a:pPr marL="342900" indent="-342900">
              <a:buAutoNum type="arabicPeriod"/>
            </a:pPr>
            <a:endParaRPr lang="en-US" b="1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API Response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A444E096-925B-860E-2E8F-A5BE7F809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5C9B58-16FE-556D-F142-CB4DF6AE4B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1173"/>
          <a:stretch>
            <a:fillRect/>
          </a:stretch>
        </p:blipFill>
        <p:spPr>
          <a:xfrm>
            <a:off x="5113421" y="1104900"/>
            <a:ext cx="6864434" cy="4873625"/>
          </a:xfrm>
        </p:spPr>
      </p:pic>
    </p:spTree>
    <p:extLst>
      <p:ext uri="{BB962C8B-B14F-4D97-AF65-F5344CB8AC3E}">
        <p14:creationId xmlns:p14="http://schemas.microsoft.com/office/powerpoint/2010/main" val="206650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Response Codes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29BD080-9B13-967B-8DF8-534D5C10F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20E83EA6-CB58-39E7-43A6-1D2553589B2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7" y="1104900"/>
            <a:ext cx="10840827" cy="5257799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Q&amp;A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7B9FA4A5-FEEE-9693-25E6-586EBE5E6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11EEE811-C1FE-8595-09D5-81640E10BED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104900"/>
            <a:ext cx="10014857" cy="5257800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8B082-1C0E-822E-F248-CD0E4A6D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289988-D7CA-8041-A4F0-657514BC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D492D7-2150-E7E6-0D8E-9883DAE3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63730"/>
              </p:ext>
            </p:extLst>
          </p:nvPr>
        </p:nvGraphicFramePr>
        <p:xfrm>
          <a:off x="5150069" y="1289606"/>
          <a:ext cx="6660932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41">
                  <a:extLst>
                    <a:ext uri="{9D8B030D-6E8A-4147-A177-3AD203B41FA5}">
                      <a16:colId xmlns:a16="http://schemas.microsoft.com/office/drawing/2014/main" val="2372793208"/>
                    </a:ext>
                  </a:extLst>
                </a:gridCol>
                <a:gridCol w="5704491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API Overview</a:t>
                      </a:r>
                      <a:endParaRPr lang="en-US" sz="2000" dirty="0"/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Type of APIs (Rest vs Soap)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of Methods in API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Header &amp; Response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6372B1-A5B0-3827-15F3-B6BB7BFC20F3}"/>
              </a:ext>
            </a:extLst>
          </p:cNvPr>
          <p:cNvSpPr txBox="1"/>
          <p:nvPr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A544C-7C1A-B603-AB26-B12EF51A6A24}"/>
              </a:ext>
            </a:extLst>
          </p:cNvPr>
          <p:cNvSpPr txBox="1"/>
          <p:nvPr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DC1B-C25D-F992-2CF2-55C7F860A938}"/>
              </a:ext>
            </a:extLst>
          </p:cNvPr>
          <p:cNvSpPr txBox="1"/>
          <p:nvPr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05FDD-D90D-7895-C8C0-B6C5D2091AC8}"/>
              </a:ext>
            </a:extLst>
          </p:cNvPr>
          <p:cNvSpPr txBox="1"/>
          <p:nvPr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607E-07AC-B347-485D-1D36AF7E159E}"/>
              </a:ext>
            </a:extLst>
          </p:cNvPr>
          <p:cNvSpPr txBox="1"/>
          <p:nvPr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09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4DD9CFA-227A-6F46-03C5-154080C7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Overview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000978-0BFF-35BE-3A53-D723892B3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2CEFAAE-617F-0D9D-8145-79DEB9598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API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841D73F-A5A6-E7F7-08CE-97E6CAD47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/>
          <a:p>
            <a:r>
              <a:rPr lang="en-US" noProof="0" dirty="0"/>
              <a:t>Application Programing Interface (API).</a:t>
            </a:r>
          </a:p>
          <a:p>
            <a:r>
              <a:rPr lang="en-US" noProof="0" dirty="0"/>
              <a:t>API is </a:t>
            </a:r>
            <a:r>
              <a:rPr lang="en-US" b="1" noProof="0" dirty="0"/>
              <a:t>a collection of software functions &amp; procedures</a:t>
            </a:r>
            <a:r>
              <a:rPr lang="en-US" noProof="0" dirty="0"/>
              <a:t>.</a:t>
            </a:r>
          </a:p>
          <a:p>
            <a:r>
              <a:rPr lang="en-US" noProof="0" dirty="0"/>
              <a:t>To communicate with other products and services </a:t>
            </a:r>
            <a:r>
              <a:rPr lang="en-US" b="1" noProof="0" dirty="0"/>
              <a:t>without having to know how they’re implemented</a:t>
            </a:r>
            <a:r>
              <a:rPr lang="en-US" noProof="0" dirty="0"/>
              <a:t>.</a:t>
            </a: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213DF6C8-4895-4442-B174-3F9A8ADB3B0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96" y="2422874"/>
            <a:ext cx="5611237" cy="2819646"/>
          </a:xfrm>
          <a:noFill/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DD9CEFC-56EF-66C7-C62B-5433D5421D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347F08-D210-A812-72F8-EF4E3D32C7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SOAP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841D73F-A5A6-E7F7-08CE-97E6CAD47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/>
          <a:p>
            <a:r>
              <a:rPr lang="en-US" noProof="0" dirty="0"/>
              <a:t>SOAP is the </a:t>
            </a:r>
            <a:r>
              <a:rPr lang="en-US" b="1" noProof="0" dirty="0"/>
              <a:t>Simple Object Access Protocol</a:t>
            </a:r>
            <a:r>
              <a:rPr lang="en-US" noProof="0" dirty="0"/>
              <a:t>.</a:t>
            </a:r>
          </a:p>
          <a:p>
            <a:r>
              <a:rPr lang="en-US" noProof="0" dirty="0"/>
              <a:t>SOAP uses an </a:t>
            </a:r>
            <a:r>
              <a:rPr lang="en-US" b="1" noProof="0" dirty="0"/>
              <a:t>XML data format </a:t>
            </a:r>
            <a:r>
              <a:rPr lang="en-US" noProof="0" dirty="0"/>
              <a:t>to declare its request and response messages.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DD9CEFC-56EF-66C7-C62B-5433D5421D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347F08-D210-A812-72F8-EF4E3D32C7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A71248-6856-D666-92F5-B12F9A46B90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3" y="1902520"/>
            <a:ext cx="3022755" cy="3860998"/>
          </a:xfrm>
        </p:spPr>
      </p:pic>
    </p:spTree>
    <p:extLst>
      <p:ext uri="{BB962C8B-B14F-4D97-AF65-F5344CB8AC3E}">
        <p14:creationId xmlns:p14="http://schemas.microsoft.com/office/powerpoint/2010/main" val="424895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A0E3D9-EC45-142F-894D-713D1FA66D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27566" y="1859110"/>
            <a:ext cx="6864434" cy="3432215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rmAutofit/>
          </a:bodyPr>
          <a:lstStyle/>
          <a:p>
            <a:r>
              <a:rPr lang="en-US" noProof="0" dirty="0" err="1"/>
              <a:t>soap:Envelope</a:t>
            </a:r>
            <a:r>
              <a:rPr lang="en-US" noProof="0" dirty="0"/>
              <a:t>.</a:t>
            </a:r>
          </a:p>
          <a:p>
            <a:r>
              <a:rPr lang="en-US" noProof="0" dirty="0" err="1"/>
              <a:t>soap:Header</a:t>
            </a:r>
            <a:r>
              <a:rPr lang="en-US" noProof="0" dirty="0"/>
              <a:t>.</a:t>
            </a:r>
          </a:p>
          <a:p>
            <a:r>
              <a:rPr lang="en-US" noProof="0" dirty="0" err="1"/>
              <a:t>soap:Body</a:t>
            </a:r>
            <a:r>
              <a:rPr lang="en-US" noProof="0" dirty="0"/>
              <a:t>.</a:t>
            </a:r>
            <a:endParaRPr lang="en-US" dirty="0"/>
          </a:p>
          <a:p>
            <a:r>
              <a:rPr lang="en-US" noProof="0" dirty="0" err="1"/>
              <a:t>soap:Fault</a:t>
            </a:r>
            <a:r>
              <a:rPr lang="en-US" noProof="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SOAP API Message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D860A82-21A1-54D1-F7CA-5485C8DC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Soap API model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Soap API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F4C1347-CA4A-688D-FC8E-6DDBF9E77C0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70" y="1104900"/>
            <a:ext cx="7700260" cy="5178425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81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Rest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841D73F-A5A6-E7F7-08CE-97E6CAD47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/>
          <a:p>
            <a:r>
              <a:rPr lang="en-US" noProof="0" dirty="0"/>
              <a:t>REST stands for </a:t>
            </a:r>
            <a:r>
              <a:rPr lang="en-US" b="1" dirty="0"/>
              <a:t>R</a:t>
            </a:r>
            <a:r>
              <a:rPr lang="en-US" b="1" noProof="0" dirty="0" err="1"/>
              <a:t>epresentational</a:t>
            </a:r>
            <a:r>
              <a:rPr lang="en-US" b="1" noProof="0" dirty="0"/>
              <a:t> State </a:t>
            </a:r>
            <a:r>
              <a:rPr lang="en-US" b="1" dirty="0"/>
              <a:t>T</a:t>
            </a:r>
            <a:r>
              <a:rPr lang="en-US" b="1" noProof="0" dirty="0" err="1"/>
              <a:t>ransfer</a:t>
            </a:r>
            <a:r>
              <a:rPr lang="en-US" noProof="0" dirty="0"/>
              <a:t>.</a:t>
            </a:r>
          </a:p>
          <a:p>
            <a:r>
              <a:rPr lang="en-US" noProof="0" dirty="0"/>
              <a:t>Information format includes: </a:t>
            </a:r>
            <a:r>
              <a:rPr lang="en-US" b="1" dirty="0"/>
              <a:t>Text, XML, </a:t>
            </a:r>
            <a:r>
              <a:rPr lang="en-US" b="1" dirty="0" err="1"/>
              <a:t>Json</a:t>
            </a:r>
            <a:r>
              <a:rPr lang="en-US" b="1" dirty="0"/>
              <a:t>, </a:t>
            </a:r>
            <a:r>
              <a:rPr lang="en-US" b="1" dirty="0" err="1"/>
              <a:t>Javascript</a:t>
            </a:r>
            <a:r>
              <a:rPr lang="en-US" b="1" dirty="0"/>
              <a:t>, Html</a:t>
            </a:r>
            <a:r>
              <a:rPr lang="en-US" noProof="0" dirty="0"/>
              <a:t>.</a:t>
            </a:r>
          </a:p>
          <a:p>
            <a:r>
              <a:rPr lang="en-US" dirty="0"/>
              <a:t>Using HTTP protocol to send request.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DD9CEFC-56EF-66C7-C62B-5433D5421D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347F08-D210-A812-72F8-EF4E3D32C7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1233B0FD-0FA0-7A57-32A7-8EE525716EE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73" y="2489925"/>
            <a:ext cx="4965955" cy="2686188"/>
          </a:xfrm>
        </p:spPr>
      </p:pic>
    </p:spTree>
    <p:extLst>
      <p:ext uri="{BB962C8B-B14F-4D97-AF65-F5344CB8AC3E}">
        <p14:creationId xmlns:p14="http://schemas.microsoft.com/office/powerpoint/2010/main" val="216265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Rest API model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577F39-B882-FB4F-BD46-95C2A231B68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Rest API</a:t>
            </a:r>
            <a:endParaRPr lang="en-US" sz="1700" dirty="0"/>
          </a:p>
        </p:txBody>
      </p:sp>
      <p:pic>
        <p:nvPicPr>
          <p:cNvPr id="25" name="Content Placeholder 24" descr="Diagram&#10;&#10;Description automatically generated">
            <a:extLst>
              <a:ext uri="{FF2B5EF4-FFF2-40B4-BE49-F238E27FC236}">
                <a16:creationId xmlns:a16="http://schemas.microsoft.com/office/drawing/2014/main" id="{B0C5832B-FBFD-A369-965C-4523D31A8E7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35" y="1517515"/>
            <a:ext cx="8389932" cy="4845184"/>
          </a:xfrm>
          <a:noFill/>
        </p:spPr>
      </p:pic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404292AE-BB29-8E0F-E5E5-4628559CD5C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4" y="1104900"/>
            <a:ext cx="11410545" cy="35028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881077"/>
      </p:ext>
    </p:extLst>
  </p:cSld>
  <p:clrMapOvr>
    <a:masterClrMapping/>
  </p:clrMapOvr>
</p:sld>
</file>

<file path=ppt/theme/theme1.xml><?xml version="1.0" encoding="utf-8"?>
<a:theme xmlns:a="http://schemas.openxmlformats.org/drawingml/2006/main" name="HCLTech">
  <a:themeElements>
    <a:clrScheme name="HCLTech Primary Colours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ech Purple">
      <a:srgbClr val="5F1EBE"/>
    </a:custClr>
    <a:custClr name="Tech Blue">
      <a:srgbClr val="3C91FF"/>
    </a:custClr>
    <a:custClr name="Teal">
      <a:srgbClr val="4BC3AF"/>
    </a:custClr>
    <a:custClr name="Green">
      <a:srgbClr val="82CD73"/>
    </a:custClr>
    <a:custClr name="Yellow">
      <a:srgbClr val="FFCD41"/>
    </a:custClr>
    <a:custClr name="Coral">
      <a:srgbClr val="FF7887"/>
    </a:custClr>
    <a:custClr name="Bronze">
      <a:srgbClr val="D7BEB4"/>
    </a:custClr>
    <a:custClr name="Cream">
      <a:srgbClr val="FAF0E6"/>
    </a:custClr>
    <a:custClr name="Grey">
      <a:srgbClr val="C8D2DD"/>
    </a:custClr>
    <a:custClr name="HCL Blue (Corp)">
      <a:srgbClr val="006BB6"/>
    </a:custClr>
    <a:custClr name="Mid Purple">
      <a:srgbClr val="8669F0"/>
    </a:custClr>
    <a:custClr name="Mid Blue">
      <a:srgbClr val="87D2EB"/>
    </a:custClr>
    <a:custClr name="Dark Teal">
      <a:srgbClr val="007873"/>
    </a:custClr>
    <a:custClr name="Dark green">
      <a:srgbClr val="0FA069"/>
    </a:custClr>
    <a:custClr name="Dark Yellow">
      <a:srgbClr val="C8870A"/>
    </a:custClr>
    <a:custClr name="Dark Coral">
      <a:srgbClr val="C3325F"/>
    </a:custClr>
    <a:custClr name="Custom Color 17">
      <a:srgbClr val="FFFFFF"/>
    </a:custClr>
    <a:custClr name="Custom Color 18">
      <a:srgbClr val="FFFFFF"/>
    </a:custClr>
    <a:custClr name="Grey 1">
      <a:srgbClr val="8291A0"/>
    </a:custClr>
    <a:custClr name="Custom Color 20">
      <a:srgbClr val="FFFFFF"/>
    </a:custClr>
    <a:custClr name="Light Purple">
      <a:srgbClr val="B9C8FF"/>
    </a:custClr>
    <a:custClr name="Light Blue">
      <a:srgbClr val="DCE6F0"/>
    </a:custClr>
    <a:custClr name="Teal 80% Tint">
      <a:srgbClr val="6ECFBE"/>
    </a:custClr>
    <a:custClr name="Green 80% Tint">
      <a:srgbClr val="9CE38F"/>
    </a:custClr>
    <a:custClr name="Yellow 80% Tint">
      <a:srgbClr val="FED766"/>
    </a:custClr>
    <a:custClr name="Corel 80% Tint">
      <a:srgbClr val="FE949E"/>
    </a:custClr>
    <a:custClr name="Custom Color 27">
      <a:srgbClr val="FFFFFF"/>
    </a:custClr>
    <a:custClr name="Custom Color 28">
      <a:srgbClr val="FFFFFF"/>
    </a:custClr>
    <a:custClr name="Grey2">
      <a:srgbClr val="A5AFBE"/>
    </a:custClr>
    <a:custClr name="Custom Color 30">
      <a:srgbClr val="FFFFFF"/>
    </a:custClr>
    <a:custClr name="Custom Color 31">
      <a:srgbClr val="FFFFFF"/>
    </a:custClr>
    <a:custClr name="Custom Color 32">
      <a:srgbClr val="FFFFFF"/>
    </a:custClr>
    <a:custClr name="Light Teal">
      <a:srgbClr val="A5ECDC"/>
    </a:custClr>
    <a:custClr name="Light Green">
      <a:srgbClr val="BEEBB4"/>
    </a:custClr>
    <a:custClr name="Light Yellow">
      <a:srgbClr val="FFECC7"/>
    </a:custClr>
    <a:custClr name="Light Coral">
      <a:srgbClr val="FFBEBE"/>
    </a:custClr>
    <a:custClr name="Custom Color 37">
      <a:srgbClr val="FFFFFF"/>
    </a:custClr>
    <a:custClr name="Custom Color 38">
      <a:srgbClr val="FFFFFF"/>
    </a:custClr>
    <a:custClr name="Grey 4">
      <a:srgbClr val="E6EBF5"/>
    </a:custClr>
    <a:custClr name="Custom Color 40">
      <a:srgbClr val="FFFFFF"/>
    </a:custClr>
    <a:custClr name="Custom Color 41">
      <a:srgbClr val="FFFFFF"/>
    </a:custClr>
    <a:custClr name="Custom Color 42">
      <a:srgbClr val="FFFFFF"/>
    </a:custClr>
    <a:custClr name="Custom Color 43">
      <a:srgbClr val="FFFFFF"/>
    </a:custClr>
    <a:custClr name="Custom Color 44">
      <a:srgbClr val="FFFFFF"/>
    </a:custClr>
    <a:custClr name="Custom Color 45">
      <a:srgbClr val="FFFFFF"/>
    </a:custClr>
    <a:custClr name="Custom Color 46">
      <a:srgbClr val="FFFFFF"/>
    </a:custClr>
    <a:custClr name="Custom Color 47">
      <a:srgbClr val="FFFFFF"/>
    </a:custClr>
    <a:custClr name="Custom Color 48">
      <a:srgbClr val="FFFFFF"/>
    </a:custClr>
    <a:custClr name="Custom Color 49">
      <a:srgbClr val="FFFFFF"/>
    </a:custClr>
    <a:custClr name="Custom Color 50">
      <a:srgbClr val="FFFFFF"/>
    </a:custClr>
  </a:custClrLst>
  <a:extLst>
    <a:ext uri="{05A4C25C-085E-4340-85A3-A5531E510DB2}">
      <thm15:themeFamily xmlns:thm15="http://schemas.microsoft.com/office/thememl/2012/main" name="HCLTech PowerPoint Template Nov" id="{6A95578F-B8A2-6F4E-BAA8-E8A260B4049F}" vid="{3589C29F-41AC-A345-B42B-EA8DDE213D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223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System Font Regular</vt:lpstr>
      <vt:lpstr>HCLTech</vt:lpstr>
      <vt:lpstr>PowerPoint Presentation</vt:lpstr>
      <vt:lpstr>Agenda</vt:lpstr>
      <vt:lpstr>API Overview</vt:lpstr>
      <vt:lpstr>API</vt:lpstr>
      <vt:lpstr>SOAP API</vt:lpstr>
      <vt:lpstr>SOAP API Message</vt:lpstr>
      <vt:lpstr>Soap API model</vt:lpstr>
      <vt:lpstr>Rest API</vt:lpstr>
      <vt:lpstr>Rest API model</vt:lpstr>
      <vt:lpstr>Api Methods</vt:lpstr>
      <vt:lpstr>API Header</vt:lpstr>
      <vt:lpstr>API Response</vt:lpstr>
      <vt:lpstr>Response Codes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Vu</dc:creator>
  <cp:lastModifiedBy>Hoang Vu</cp:lastModifiedBy>
  <cp:revision>131</cp:revision>
  <dcterms:created xsi:type="dcterms:W3CDTF">2022-12-02T04:32:05Z</dcterms:created>
  <dcterms:modified xsi:type="dcterms:W3CDTF">2022-12-07T10:06:50Z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HCL_Cla5s_C0nf1dent1al</vt:lpwstr>
  </property>
  <property fmtid="{D5CDD505-2E9C-101B-9397-08002B2CF9AE}" pid="3" name="TitusGUID">
    <vt:lpwstr>8c10b348-8f86-4259-8683-67e728a9e856</vt:lpwstr>
  </property>
</Properties>
</file>