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309" r:id="rId3"/>
    <p:sldId id="284" r:id="rId4"/>
    <p:sldId id="289" r:id="rId5"/>
    <p:sldId id="310" r:id="rId6"/>
    <p:sldId id="311" r:id="rId7"/>
    <p:sldId id="312" r:id="rId8"/>
    <p:sldId id="313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F8373-A2FF-4616-BC86-C88962BD2AE2}" v="7" dt="2022-12-08T10:20:5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>
            <a:extLst>
              <a:ext uri="{FF2B5EF4-FFF2-40B4-BE49-F238E27FC236}">
                <a16:creationId xmlns:a16="http://schemas.microsoft.com/office/drawing/2014/main" id="{DF2FE585-DEB2-9385-A233-004B9D7FC0B3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20104099" cy="11308556"/>
          </a:xfrm>
        </p:grpSpPr>
        <p:pic>
          <p:nvPicPr>
            <p:cNvPr id="39" name="object 3">
              <a:extLst>
                <a:ext uri="{FF2B5EF4-FFF2-40B4-BE49-F238E27FC236}">
                  <a16:creationId xmlns:a16="http://schemas.microsoft.com/office/drawing/2014/main" id="{5C931129-D884-3125-BA58-033EC34B811E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410CC20C-5CA1-9EC8-4A69-131C198E8E4D}"/>
                </a:ext>
              </a:extLst>
            </p:cNvPr>
            <p:cNvSpPr/>
            <p:nvPr/>
          </p:nvSpPr>
          <p:spPr>
            <a:xfrm>
              <a:off x="17252340" y="10442708"/>
              <a:ext cx="2298065" cy="328295"/>
            </a:xfrm>
            <a:custGeom>
              <a:avLst/>
              <a:gdLst/>
              <a:ahLst/>
              <a:cxnLst/>
              <a:rect l="l" t="t" r="r" b="b"/>
              <a:pathLst>
                <a:path w="2298065" h="328295">
                  <a:moveTo>
                    <a:pt x="883056" y="10807"/>
                  </a:moveTo>
                  <a:lnTo>
                    <a:pt x="628980" y="10807"/>
                  </a:lnTo>
                  <a:lnTo>
                    <a:pt x="583311" y="114350"/>
                  </a:lnTo>
                  <a:lnTo>
                    <a:pt x="339217" y="114350"/>
                  </a:lnTo>
                  <a:lnTo>
                    <a:pt x="385343" y="10807"/>
                  </a:lnTo>
                  <a:lnTo>
                    <a:pt x="138633" y="10756"/>
                  </a:lnTo>
                  <a:lnTo>
                    <a:pt x="0" y="317677"/>
                  </a:lnTo>
                  <a:lnTo>
                    <a:pt x="249339" y="317677"/>
                  </a:lnTo>
                  <a:lnTo>
                    <a:pt x="302818" y="195211"/>
                  </a:lnTo>
                  <a:lnTo>
                    <a:pt x="547243" y="195211"/>
                  </a:lnTo>
                  <a:lnTo>
                    <a:pt x="492391" y="317576"/>
                  </a:lnTo>
                  <a:lnTo>
                    <a:pt x="744562" y="317576"/>
                  </a:lnTo>
                  <a:lnTo>
                    <a:pt x="883056" y="10807"/>
                  </a:lnTo>
                  <a:close/>
                </a:path>
                <a:path w="2298065" h="328295">
                  <a:moveTo>
                    <a:pt x="1671866" y="115125"/>
                  </a:moveTo>
                  <a:lnTo>
                    <a:pt x="1633270" y="50406"/>
                  </a:lnTo>
                  <a:lnTo>
                    <a:pt x="1586636" y="28282"/>
                  </a:lnTo>
                  <a:lnTo>
                    <a:pt x="1521739" y="13703"/>
                  </a:lnTo>
                  <a:lnTo>
                    <a:pt x="1468285" y="6934"/>
                  </a:lnTo>
                  <a:lnTo>
                    <a:pt x="1414399" y="2324"/>
                  </a:lnTo>
                  <a:lnTo>
                    <a:pt x="1360398" y="0"/>
                  </a:lnTo>
                  <a:lnTo>
                    <a:pt x="1306639" y="114"/>
                  </a:lnTo>
                  <a:lnTo>
                    <a:pt x="1253477" y="2781"/>
                  </a:lnTo>
                  <a:lnTo>
                    <a:pt x="1201242" y="8153"/>
                  </a:lnTo>
                  <a:lnTo>
                    <a:pt x="1150289" y="16344"/>
                  </a:lnTo>
                  <a:lnTo>
                    <a:pt x="1100975" y="27508"/>
                  </a:lnTo>
                  <a:lnTo>
                    <a:pt x="1053617" y="41770"/>
                  </a:lnTo>
                  <a:lnTo>
                    <a:pt x="1008583" y="59258"/>
                  </a:lnTo>
                  <a:lnTo>
                    <a:pt x="966228" y="80111"/>
                  </a:lnTo>
                  <a:lnTo>
                    <a:pt x="922312" y="110045"/>
                  </a:lnTo>
                  <a:lnTo>
                    <a:pt x="892086" y="142557"/>
                  </a:lnTo>
                  <a:lnTo>
                    <a:pt x="873887" y="209537"/>
                  </a:lnTo>
                  <a:lnTo>
                    <a:pt x="886548" y="241071"/>
                  </a:lnTo>
                  <a:lnTo>
                    <a:pt x="914120" y="269341"/>
                  </a:lnTo>
                  <a:lnTo>
                    <a:pt x="956906" y="292912"/>
                  </a:lnTo>
                  <a:lnTo>
                    <a:pt x="993736" y="305079"/>
                  </a:lnTo>
                  <a:lnTo>
                    <a:pt x="1037272" y="314604"/>
                  </a:lnTo>
                  <a:lnTo>
                    <a:pt x="1086129" y="321551"/>
                  </a:lnTo>
                  <a:lnTo>
                    <a:pt x="1138910" y="325970"/>
                  </a:lnTo>
                  <a:lnTo>
                    <a:pt x="1194219" y="327926"/>
                  </a:lnTo>
                  <a:lnTo>
                    <a:pt x="1250696" y="327469"/>
                  </a:lnTo>
                  <a:lnTo>
                    <a:pt x="1306944" y="324675"/>
                  </a:lnTo>
                  <a:lnTo>
                    <a:pt x="1361567" y="319582"/>
                  </a:lnTo>
                  <a:lnTo>
                    <a:pt x="1413192" y="312254"/>
                  </a:lnTo>
                  <a:lnTo>
                    <a:pt x="1468259" y="300545"/>
                  </a:lnTo>
                  <a:lnTo>
                    <a:pt x="1517421" y="285165"/>
                  </a:lnTo>
                  <a:lnTo>
                    <a:pt x="1560207" y="266077"/>
                  </a:lnTo>
                  <a:lnTo>
                    <a:pt x="1596148" y="243268"/>
                  </a:lnTo>
                  <a:lnTo>
                    <a:pt x="1624799" y="216725"/>
                  </a:lnTo>
                  <a:lnTo>
                    <a:pt x="1383779" y="216725"/>
                  </a:lnTo>
                  <a:lnTo>
                    <a:pt x="1358607" y="232448"/>
                  </a:lnTo>
                  <a:lnTo>
                    <a:pt x="1330134" y="243738"/>
                  </a:lnTo>
                  <a:lnTo>
                    <a:pt x="1298587" y="250596"/>
                  </a:lnTo>
                  <a:lnTo>
                    <a:pt x="1264221" y="253072"/>
                  </a:lnTo>
                  <a:lnTo>
                    <a:pt x="1196530" y="248881"/>
                  </a:lnTo>
                  <a:lnTo>
                    <a:pt x="1153375" y="236359"/>
                  </a:lnTo>
                  <a:lnTo>
                    <a:pt x="1131125" y="217220"/>
                  </a:lnTo>
                  <a:lnTo>
                    <a:pt x="1126121" y="193179"/>
                  </a:lnTo>
                  <a:lnTo>
                    <a:pt x="1134732" y="165950"/>
                  </a:lnTo>
                  <a:lnTo>
                    <a:pt x="1161503" y="129044"/>
                  </a:lnTo>
                  <a:lnTo>
                    <a:pt x="1199845" y="101866"/>
                  </a:lnTo>
                  <a:lnTo>
                    <a:pt x="1249781" y="84658"/>
                  </a:lnTo>
                  <a:lnTo>
                    <a:pt x="1311325" y="77622"/>
                  </a:lnTo>
                  <a:lnTo>
                    <a:pt x="1357922" y="79375"/>
                  </a:lnTo>
                  <a:lnTo>
                    <a:pt x="1392986" y="86791"/>
                  </a:lnTo>
                  <a:lnTo>
                    <a:pt x="1418399" y="98996"/>
                  </a:lnTo>
                  <a:lnTo>
                    <a:pt x="1436027" y="115125"/>
                  </a:lnTo>
                  <a:lnTo>
                    <a:pt x="1671866" y="115125"/>
                  </a:lnTo>
                  <a:close/>
                </a:path>
                <a:path w="2298065" h="328295">
                  <a:moveTo>
                    <a:pt x="2297798" y="244348"/>
                  </a:moveTo>
                  <a:lnTo>
                    <a:pt x="1943519" y="244348"/>
                  </a:lnTo>
                  <a:lnTo>
                    <a:pt x="2048560" y="10769"/>
                  </a:lnTo>
                  <a:lnTo>
                    <a:pt x="1792986" y="10769"/>
                  </a:lnTo>
                  <a:lnTo>
                    <a:pt x="1655737" y="317436"/>
                  </a:lnTo>
                  <a:lnTo>
                    <a:pt x="2264854" y="317436"/>
                  </a:lnTo>
                  <a:lnTo>
                    <a:pt x="2297798" y="244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B18016-7766-3B76-F702-BCA8FBC8BF14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076" y="533547"/>
              <a:ext cx="6592804" cy="732510"/>
            </a:xfrm>
            <a:prstGeom prst="rect">
              <a:avLst/>
            </a:prstGeom>
          </p:spPr>
        </p:pic>
      </p:grpSp>
      <p:pic>
        <p:nvPicPr>
          <p:cNvPr id="38" name="object 9">
            <a:extLst>
              <a:ext uri="{FF2B5EF4-FFF2-40B4-BE49-F238E27FC236}">
                <a16:creationId xmlns:a16="http://schemas.microsoft.com/office/drawing/2014/main" id="{96F89763-5FAC-F534-07B2-89D560CF33DD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48858" y="29636"/>
            <a:ext cx="7843139" cy="68283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0BFB27-3717-56BA-AE00-570ACD5C35EA}"/>
              </a:ext>
            </a:extLst>
          </p:cNvPr>
          <p:cNvSpPr txBox="1"/>
          <p:nvPr userDrawn="1"/>
        </p:nvSpPr>
        <p:spPr>
          <a:xfrm>
            <a:off x="384693" y="6293107"/>
            <a:ext cx="2403863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E8F102E-DC00-DBE1-F4B3-1BD39324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196502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BE1CC7-79AA-A1F6-65FF-9B022A7EC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748640"/>
            <a:ext cx="6578600" cy="633304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B9E6DC15-6519-CB80-B41E-4A4D08F5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65786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14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44A87-35C3-B7D2-1EF4-771BF0162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3991C3-CD45-DA62-3114-FFE9B8B1FEC2}"/>
              </a:ext>
            </a:extLst>
          </p:cNvPr>
          <p:cNvSpPr/>
          <p:nvPr userDrawn="1"/>
        </p:nvSpPr>
        <p:spPr>
          <a:xfrm>
            <a:off x="348285" y="6521611"/>
            <a:ext cx="266362" cy="301757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95A9574-940D-FDA6-CC3F-6CAF80554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57590111"/>
              </p:ext>
            </p:extLst>
          </p:nvPr>
        </p:nvGraphicFramePr>
        <p:xfrm>
          <a:off x="6129207" y="1289606"/>
          <a:ext cx="5681793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793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7693BA-12CB-A54D-5CCA-FE1E8A3D2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6834" y="1289606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892D0D5B-6510-AD02-8C4D-491AED502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834" y="2093474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347D71E-A89A-CA72-D43D-AB2F09FC0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36834" y="2897342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FF4B97F-94B0-5E7B-313E-07C4B5A7EA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6834" y="3691161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D13E92D-1504-B461-D279-EFBEB8B46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6834" y="4495029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CB66402-644A-4D4F-E8E4-8C3E88F6A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6834" y="5298897"/>
            <a:ext cx="4545048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2E195-883B-6936-8B55-CB6F20291F41}"/>
              </a:ext>
            </a:extLst>
          </p:cNvPr>
          <p:cNvSpPr txBox="1"/>
          <p:nvPr userDrawn="1"/>
        </p:nvSpPr>
        <p:spPr>
          <a:xfrm>
            <a:off x="574786" y="5208381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Contents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ECB1CA6B-465C-CCC9-F5F5-B180F390A4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889509" y="1289606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11CB6F8D-8191-A309-8404-7611BA0BF1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89509" y="2093474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613A7B53-718D-2272-6658-7E54DEA26E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89509" y="2897342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885D785-06FC-099B-F6B5-E1FA0DB3F5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89509" y="3691161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88DB141-5AB8-D7EF-E12D-D7F84994345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889509" y="4495029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B384A6-7D1F-86D9-1C3C-99B0835E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89509" y="5298897"/>
            <a:ext cx="826870" cy="785743"/>
          </a:xfrm>
        </p:spPr>
        <p:txBody>
          <a:bodyPr lIns="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Page No</a:t>
            </a:r>
          </a:p>
        </p:txBody>
      </p:sp>
    </p:spTree>
    <p:extLst>
      <p:ext uri="{BB962C8B-B14F-4D97-AF65-F5344CB8AC3E}">
        <p14:creationId xmlns:p14="http://schemas.microsoft.com/office/powerpoint/2010/main" val="39964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44A87-35C3-B7D2-1EF4-771BF0162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13955-8EF1-6B67-1AF8-7B5E79DEA579}"/>
              </a:ext>
            </a:extLst>
          </p:cNvPr>
          <p:cNvSpPr/>
          <p:nvPr userDrawn="1"/>
        </p:nvSpPr>
        <p:spPr>
          <a:xfrm>
            <a:off x="348285" y="6521612"/>
            <a:ext cx="266362" cy="301756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2E195-883B-6936-8B55-CB6F20291F41}"/>
              </a:ext>
            </a:extLst>
          </p:cNvPr>
          <p:cNvSpPr txBox="1"/>
          <p:nvPr userDrawn="1"/>
        </p:nvSpPr>
        <p:spPr>
          <a:xfrm>
            <a:off x="574786" y="5208381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88742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1543677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0CAB2A16-4358-28A3-F947-CAD98A79D8F7}"/>
              </a:ext>
            </a:extLst>
          </p:cNvPr>
          <p:cNvGrpSpPr/>
          <p:nvPr userDrawn="1"/>
        </p:nvGrpSpPr>
        <p:grpSpPr>
          <a:xfrm>
            <a:off x="0" y="1"/>
            <a:ext cx="12192000" cy="6858096"/>
            <a:chOff x="0" y="0"/>
            <a:chExt cx="20104100" cy="11308715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0FDA42B8-313C-C0EC-9621-74F5CB914DA0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7223" y="2446909"/>
              <a:ext cx="17626876" cy="8861646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C608A2D-8C8F-75CF-A221-8A3E0B2AAE36}"/>
                </a:ext>
              </a:extLst>
            </p:cNvPr>
            <p:cNvSpPr/>
            <p:nvPr/>
          </p:nvSpPr>
          <p:spPr>
            <a:xfrm>
              <a:off x="307358" y="30735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69894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69904"/>
                  </a:lnTo>
                  <a:lnTo>
                    <a:pt x="3846" y="388959"/>
                  </a:lnTo>
                  <a:lnTo>
                    <a:pt x="14337" y="404519"/>
                  </a:lnTo>
                  <a:lnTo>
                    <a:pt x="29896" y="415009"/>
                  </a:lnTo>
                  <a:lnTo>
                    <a:pt x="48951" y="418856"/>
                  </a:lnTo>
                  <a:lnTo>
                    <a:pt x="369894" y="418856"/>
                  </a:lnTo>
                  <a:lnTo>
                    <a:pt x="388954" y="415009"/>
                  </a:lnTo>
                  <a:lnTo>
                    <a:pt x="404517" y="404519"/>
                  </a:lnTo>
                  <a:lnTo>
                    <a:pt x="415009" y="388959"/>
                  </a:lnTo>
                  <a:lnTo>
                    <a:pt x="418856" y="369904"/>
                  </a:lnTo>
                  <a:lnTo>
                    <a:pt x="418856" y="48951"/>
                  </a:lnTo>
                  <a:lnTo>
                    <a:pt x="415009" y="29896"/>
                  </a:lnTo>
                  <a:lnTo>
                    <a:pt x="404517" y="14337"/>
                  </a:lnTo>
                  <a:lnTo>
                    <a:pt x="388954" y="3846"/>
                  </a:lnTo>
                  <a:lnTo>
                    <a:pt x="369894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pPr marL="0" indent="0">
                <a:buFont typeface="Arial" panose="020B0604020202020204" pitchFamily="34" charset="0"/>
                <a:buNone/>
              </a:pPr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CF0100E9-EF4F-39D1-59AA-19C1718B1D13}"/>
                </a:ext>
              </a:extLst>
            </p:cNvPr>
            <p:cNvSpPr/>
            <p:nvPr/>
          </p:nvSpPr>
          <p:spPr>
            <a:xfrm>
              <a:off x="307354" y="0"/>
              <a:ext cx="419100" cy="287020"/>
            </a:xfrm>
            <a:custGeom>
              <a:avLst/>
              <a:gdLst/>
              <a:ahLst/>
              <a:cxnLst/>
              <a:rect l="l" t="t" r="r" b="b"/>
              <a:pathLst>
                <a:path w="419100" h="287020">
                  <a:moveTo>
                    <a:pt x="418856" y="0"/>
                  </a:moveTo>
                  <a:lnTo>
                    <a:pt x="0" y="0"/>
                  </a:lnTo>
                  <a:lnTo>
                    <a:pt x="0" y="237458"/>
                  </a:lnTo>
                  <a:lnTo>
                    <a:pt x="3846" y="256513"/>
                  </a:lnTo>
                  <a:lnTo>
                    <a:pt x="14337" y="272072"/>
                  </a:lnTo>
                  <a:lnTo>
                    <a:pt x="29896" y="282563"/>
                  </a:lnTo>
                  <a:lnTo>
                    <a:pt x="48951" y="286410"/>
                  </a:lnTo>
                  <a:lnTo>
                    <a:pt x="369904" y="286410"/>
                  </a:lnTo>
                  <a:lnTo>
                    <a:pt x="388959" y="282563"/>
                  </a:lnTo>
                  <a:lnTo>
                    <a:pt x="404519" y="272072"/>
                  </a:lnTo>
                  <a:lnTo>
                    <a:pt x="415009" y="256513"/>
                  </a:lnTo>
                  <a:lnTo>
                    <a:pt x="418856" y="237458"/>
                  </a:lnTo>
                  <a:lnTo>
                    <a:pt x="418856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pPr marL="0" indent="0">
                <a:buFont typeface="Arial" panose="020B0604020202020204" pitchFamily="34" charset="0"/>
                <a:buNone/>
              </a:pPr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B7F0265-D1A5-3D65-C9E4-944FB9C75D12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307362"/>
              <a:ext cx="1709120" cy="418856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85D53E97-6C3F-FDF5-DFBD-728B77C7B77B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0"/>
              <a:ext cx="1709120" cy="286420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97E62876-7CAC-5878-BE90-75D9FC1D1ED9}"/>
                </a:ext>
              </a:extLst>
            </p:cNvPr>
            <p:cNvSpPr/>
            <p:nvPr/>
          </p:nvSpPr>
          <p:spPr>
            <a:xfrm>
              <a:off x="0" y="307355"/>
              <a:ext cx="287020" cy="419100"/>
            </a:xfrm>
            <a:custGeom>
              <a:avLst/>
              <a:gdLst/>
              <a:ahLst/>
              <a:cxnLst/>
              <a:rect l="l" t="t" r="r" b="b"/>
              <a:pathLst>
                <a:path w="287020" h="419100">
                  <a:moveTo>
                    <a:pt x="237458" y="0"/>
                  </a:moveTo>
                  <a:lnTo>
                    <a:pt x="0" y="0"/>
                  </a:lnTo>
                  <a:lnTo>
                    <a:pt x="0" y="418856"/>
                  </a:lnTo>
                  <a:lnTo>
                    <a:pt x="237458" y="418856"/>
                  </a:lnTo>
                  <a:lnTo>
                    <a:pt x="256513" y="415009"/>
                  </a:lnTo>
                  <a:lnTo>
                    <a:pt x="272072" y="404519"/>
                  </a:lnTo>
                  <a:lnTo>
                    <a:pt x="282563" y="388959"/>
                  </a:lnTo>
                  <a:lnTo>
                    <a:pt x="286410" y="369904"/>
                  </a:lnTo>
                  <a:lnTo>
                    <a:pt x="286410" y="48951"/>
                  </a:lnTo>
                  <a:lnTo>
                    <a:pt x="282563" y="29896"/>
                  </a:lnTo>
                  <a:lnTo>
                    <a:pt x="272072" y="14337"/>
                  </a:lnTo>
                  <a:lnTo>
                    <a:pt x="256513" y="3846"/>
                  </a:lnTo>
                  <a:lnTo>
                    <a:pt x="237458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pPr marL="0" indent="0">
                <a:buFont typeface="Arial" panose="020B0604020202020204" pitchFamily="34" charset="0"/>
                <a:buNone/>
              </a:pPr>
              <a:endParaRPr/>
            </a:p>
          </p:txBody>
        </p:sp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68D3710C-841E-6D50-B676-3E4EB6CE08A6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747160"/>
              <a:ext cx="286410" cy="1678807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FF873CE9-638D-4991-BDA7-8DF5EDC68AEE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747160"/>
              <a:ext cx="1709120" cy="1678807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26C4DD98-12C0-4051-8E2E-8BA56A86E4B1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362" y="747160"/>
              <a:ext cx="418856" cy="1678807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08" y="1790184"/>
            <a:ext cx="10005292" cy="67990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C89274-24DB-7495-CDE4-9C4F96BCE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191" y="3835271"/>
            <a:ext cx="3769157" cy="29488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000">
                <a:solidFill>
                  <a:schemeClr val="bg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A50C0A7-E271-31A5-809B-0921BB8D7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8" y="2470150"/>
            <a:ext cx="10006012" cy="75882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GB" sz="4400" b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45F674-DB9E-8D29-F197-2CDB550268A6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2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1799172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89D6209A-F296-00BE-ADD4-1B914BD8B9E0}"/>
              </a:ext>
            </a:extLst>
          </p:cNvPr>
          <p:cNvGrpSpPr/>
          <p:nvPr userDrawn="1"/>
        </p:nvGrpSpPr>
        <p:grpSpPr>
          <a:xfrm>
            <a:off x="0" y="1"/>
            <a:ext cx="12192000" cy="6858096"/>
            <a:chOff x="0" y="0"/>
            <a:chExt cx="20104100" cy="11308715"/>
          </a:xfrm>
        </p:grpSpPr>
        <p:pic>
          <p:nvPicPr>
            <p:cNvPr id="16" name="object 3">
              <a:extLst>
                <a:ext uri="{FF2B5EF4-FFF2-40B4-BE49-F238E27FC236}">
                  <a16:creationId xmlns:a16="http://schemas.microsoft.com/office/drawing/2014/main" id="{38959460-2661-78A3-1AE8-E063E4245541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7223" y="2446909"/>
              <a:ext cx="17626876" cy="8861646"/>
            </a:xfrm>
            <a:prstGeom prst="rect">
              <a:avLst/>
            </a:prstGeom>
          </p:spPr>
        </p:pic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C5BA7EAB-AB01-AABF-A527-7E80254A62D2}"/>
                </a:ext>
              </a:extLst>
            </p:cNvPr>
            <p:cNvSpPr/>
            <p:nvPr/>
          </p:nvSpPr>
          <p:spPr>
            <a:xfrm>
              <a:off x="307358" y="30735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69894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69904"/>
                  </a:lnTo>
                  <a:lnTo>
                    <a:pt x="3846" y="388959"/>
                  </a:lnTo>
                  <a:lnTo>
                    <a:pt x="14337" y="404519"/>
                  </a:lnTo>
                  <a:lnTo>
                    <a:pt x="29896" y="415009"/>
                  </a:lnTo>
                  <a:lnTo>
                    <a:pt x="48951" y="418856"/>
                  </a:lnTo>
                  <a:lnTo>
                    <a:pt x="369894" y="418856"/>
                  </a:lnTo>
                  <a:lnTo>
                    <a:pt x="388954" y="415009"/>
                  </a:lnTo>
                  <a:lnTo>
                    <a:pt x="404517" y="404519"/>
                  </a:lnTo>
                  <a:lnTo>
                    <a:pt x="415009" y="388959"/>
                  </a:lnTo>
                  <a:lnTo>
                    <a:pt x="418856" y="369904"/>
                  </a:lnTo>
                  <a:lnTo>
                    <a:pt x="418856" y="48951"/>
                  </a:lnTo>
                  <a:lnTo>
                    <a:pt x="415009" y="29896"/>
                  </a:lnTo>
                  <a:lnTo>
                    <a:pt x="404517" y="14337"/>
                  </a:lnTo>
                  <a:lnTo>
                    <a:pt x="388954" y="3846"/>
                  </a:lnTo>
                  <a:lnTo>
                    <a:pt x="369894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890E195C-4F44-A195-B38A-1CBD2ADC0AE9}"/>
                </a:ext>
              </a:extLst>
            </p:cNvPr>
            <p:cNvSpPr/>
            <p:nvPr/>
          </p:nvSpPr>
          <p:spPr>
            <a:xfrm>
              <a:off x="307354" y="0"/>
              <a:ext cx="419100" cy="287020"/>
            </a:xfrm>
            <a:custGeom>
              <a:avLst/>
              <a:gdLst/>
              <a:ahLst/>
              <a:cxnLst/>
              <a:rect l="l" t="t" r="r" b="b"/>
              <a:pathLst>
                <a:path w="419100" h="287020">
                  <a:moveTo>
                    <a:pt x="418856" y="0"/>
                  </a:moveTo>
                  <a:lnTo>
                    <a:pt x="0" y="0"/>
                  </a:lnTo>
                  <a:lnTo>
                    <a:pt x="0" y="237458"/>
                  </a:lnTo>
                  <a:lnTo>
                    <a:pt x="3846" y="256513"/>
                  </a:lnTo>
                  <a:lnTo>
                    <a:pt x="14337" y="272072"/>
                  </a:lnTo>
                  <a:lnTo>
                    <a:pt x="29896" y="282563"/>
                  </a:lnTo>
                  <a:lnTo>
                    <a:pt x="48951" y="286410"/>
                  </a:lnTo>
                  <a:lnTo>
                    <a:pt x="369904" y="286410"/>
                  </a:lnTo>
                  <a:lnTo>
                    <a:pt x="388959" y="282563"/>
                  </a:lnTo>
                  <a:lnTo>
                    <a:pt x="404519" y="272072"/>
                  </a:lnTo>
                  <a:lnTo>
                    <a:pt x="415009" y="256513"/>
                  </a:lnTo>
                  <a:lnTo>
                    <a:pt x="418856" y="237458"/>
                  </a:lnTo>
                  <a:lnTo>
                    <a:pt x="418856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3493352E-6D13-BDAB-87F5-2CD4618AB34C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307362"/>
              <a:ext cx="1709120" cy="418856"/>
            </a:xfrm>
            <a:prstGeom prst="rect">
              <a:avLst/>
            </a:prstGeom>
          </p:spPr>
        </p:pic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9E1AD628-DFCA-EF1B-3802-9DACB0AE1ED2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0"/>
              <a:ext cx="1709120" cy="286420"/>
            </a:xfrm>
            <a:prstGeom prst="rect">
              <a:avLst/>
            </a:prstGeom>
          </p:spPr>
        </p:pic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E48CC6E-B5E5-D5EF-C73B-4AC964F4D572}"/>
                </a:ext>
              </a:extLst>
            </p:cNvPr>
            <p:cNvSpPr/>
            <p:nvPr/>
          </p:nvSpPr>
          <p:spPr>
            <a:xfrm>
              <a:off x="0" y="307355"/>
              <a:ext cx="287020" cy="419100"/>
            </a:xfrm>
            <a:custGeom>
              <a:avLst/>
              <a:gdLst/>
              <a:ahLst/>
              <a:cxnLst/>
              <a:rect l="l" t="t" r="r" b="b"/>
              <a:pathLst>
                <a:path w="287020" h="419100">
                  <a:moveTo>
                    <a:pt x="237458" y="0"/>
                  </a:moveTo>
                  <a:lnTo>
                    <a:pt x="0" y="0"/>
                  </a:lnTo>
                  <a:lnTo>
                    <a:pt x="0" y="418856"/>
                  </a:lnTo>
                  <a:lnTo>
                    <a:pt x="237458" y="418856"/>
                  </a:lnTo>
                  <a:lnTo>
                    <a:pt x="256513" y="415009"/>
                  </a:lnTo>
                  <a:lnTo>
                    <a:pt x="272072" y="404519"/>
                  </a:lnTo>
                  <a:lnTo>
                    <a:pt x="282563" y="388959"/>
                  </a:lnTo>
                  <a:lnTo>
                    <a:pt x="286410" y="369904"/>
                  </a:lnTo>
                  <a:lnTo>
                    <a:pt x="286410" y="48951"/>
                  </a:lnTo>
                  <a:lnTo>
                    <a:pt x="282563" y="29896"/>
                  </a:lnTo>
                  <a:lnTo>
                    <a:pt x="272072" y="14337"/>
                  </a:lnTo>
                  <a:lnTo>
                    <a:pt x="256513" y="3846"/>
                  </a:lnTo>
                  <a:lnTo>
                    <a:pt x="237458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9">
              <a:extLst>
                <a:ext uri="{FF2B5EF4-FFF2-40B4-BE49-F238E27FC236}">
                  <a16:creationId xmlns:a16="http://schemas.microsoft.com/office/drawing/2014/main" id="{D509F0C8-6981-FDC5-6A31-2779559B9A30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747160"/>
              <a:ext cx="286410" cy="1678807"/>
            </a:xfrm>
            <a:prstGeom prst="rect">
              <a:avLst/>
            </a:prstGeom>
          </p:spPr>
        </p:pic>
        <p:pic>
          <p:nvPicPr>
            <p:cNvPr id="24" name="object 10">
              <a:extLst>
                <a:ext uri="{FF2B5EF4-FFF2-40B4-BE49-F238E27FC236}">
                  <a16:creationId xmlns:a16="http://schemas.microsoft.com/office/drawing/2014/main" id="{A84434CA-4C4C-DB37-96B3-FF9B7646E1FC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60" y="747160"/>
              <a:ext cx="1709120" cy="1678807"/>
            </a:xfrm>
            <a:prstGeom prst="rect">
              <a:avLst/>
            </a:prstGeom>
          </p:spPr>
        </p:pic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AC2B18B0-3E18-AD0D-B6E5-EEEA342892AD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362" y="747160"/>
              <a:ext cx="418856" cy="1678807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08" y="1790184"/>
            <a:ext cx="10005292" cy="67990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C89274-24DB-7495-CDE4-9C4F96BCE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191" y="3835271"/>
            <a:ext cx="3769157" cy="29488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000">
                <a:solidFill>
                  <a:schemeClr val="tx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CD71241D-90F7-2D1C-C0E8-5B0FF26C04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8" y="2470150"/>
            <a:ext cx="10006012" cy="75882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GB" sz="4400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2F7C4A-E2CB-20E5-08F0-61B6BE06F4A9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B570F6-8C4A-3319-F8E0-6B6D01527939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1A2F9C-3066-D414-A15B-93A3341FD904}"/>
              </a:ext>
            </a:extLst>
          </p:cNvPr>
          <p:cNvGrpSpPr/>
          <p:nvPr userDrawn="1"/>
        </p:nvGrpSpPr>
        <p:grpSpPr>
          <a:xfrm>
            <a:off x="1" y="604"/>
            <a:ext cx="12192000" cy="6857999"/>
            <a:chOff x="0" y="0"/>
            <a:chExt cx="20104441" cy="11308746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41379649-635F-6D27-7E57-C468E2A37EA7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994580" cy="6262374"/>
            </a:xfrm>
            <a:prstGeom prst="rect">
              <a:avLst/>
            </a:prstGeom>
          </p:spPr>
        </p:pic>
        <p:grpSp>
          <p:nvGrpSpPr>
            <p:cNvPr id="17" name="object 3">
              <a:extLst>
                <a:ext uri="{FF2B5EF4-FFF2-40B4-BE49-F238E27FC236}">
                  <a16:creationId xmlns:a16="http://schemas.microsoft.com/office/drawing/2014/main" id="{106743D8-E5AC-3057-EDC3-F4D7DC973CB3}"/>
                </a:ext>
              </a:extLst>
            </p:cNvPr>
            <p:cNvGrpSpPr/>
            <p:nvPr/>
          </p:nvGrpSpPr>
          <p:grpSpPr>
            <a:xfrm>
              <a:off x="15040316" y="6308121"/>
              <a:ext cx="5064125" cy="5000625"/>
              <a:chOff x="15040316" y="6308121"/>
              <a:chExt cx="5064125" cy="5000625"/>
            </a:xfrm>
          </p:grpSpPr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459B025E-4552-F9FA-04A0-2C7A1E98275F}"/>
                  </a:ext>
                </a:extLst>
              </p:cNvPr>
              <p:cNvSpPr/>
              <p:nvPr/>
            </p:nvSpPr>
            <p:spPr>
              <a:xfrm>
                <a:off x="18616004" y="9820466"/>
                <a:ext cx="868044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868044" h="868045">
                    <a:moveTo>
                      <a:pt x="819095" y="0"/>
                    </a:moveTo>
                    <a:lnTo>
                      <a:pt x="48961" y="0"/>
                    </a:lnTo>
                    <a:lnTo>
                      <a:pt x="29905" y="3846"/>
                    </a:lnTo>
                    <a:lnTo>
                      <a:pt x="14342" y="14337"/>
                    </a:lnTo>
                    <a:lnTo>
                      <a:pt x="3848" y="29896"/>
                    </a:lnTo>
                    <a:lnTo>
                      <a:pt x="0" y="48951"/>
                    </a:lnTo>
                    <a:lnTo>
                      <a:pt x="0" y="819095"/>
                    </a:lnTo>
                    <a:lnTo>
                      <a:pt x="3848" y="838149"/>
                    </a:lnTo>
                    <a:lnTo>
                      <a:pt x="14342" y="853709"/>
                    </a:lnTo>
                    <a:lnTo>
                      <a:pt x="29905" y="864200"/>
                    </a:lnTo>
                    <a:lnTo>
                      <a:pt x="48961" y="868046"/>
                    </a:lnTo>
                    <a:lnTo>
                      <a:pt x="819095" y="868046"/>
                    </a:lnTo>
                    <a:lnTo>
                      <a:pt x="838149" y="864200"/>
                    </a:lnTo>
                    <a:lnTo>
                      <a:pt x="853709" y="853709"/>
                    </a:lnTo>
                    <a:lnTo>
                      <a:pt x="864200" y="838149"/>
                    </a:lnTo>
                    <a:lnTo>
                      <a:pt x="868046" y="819095"/>
                    </a:lnTo>
                    <a:lnTo>
                      <a:pt x="868046" y="48951"/>
                    </a:lnTo>
                    <a:lnTo>
                      <a:pt x="864200" y="29896"/>
                    </a:lnTo>
                    <a:lnTo>
                      <a:pt x="853709" y="14337"/>
                    </a:lnTo>
                    <a:lnTo>
                      <a:pt x="838149" y="3846"/>
                    </a:lnTo>
                    <a:lnTo>
                      <a:pt x="819095" y="0"/>
                    </a:lnTo>
                    <a:close/>
                  </a:path>
                </a:pathLst>
              </a:custGeom>
              <a:solidFill>
                <a:srgbClr val="8BC7F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59CEECE1-170C-8DBB-F7A3-B0E3CA66AABF}"/>
                  </a:ext>
                </a:extLst>
              </p:cNvPr>
              <p:cNvSpPr/>
              <p:nvPr/>
            </p:nvSpPr>
            <p:spPr>
              <a:xfrm>
                <a:off x="18616009" y="10714992"/>
                <a:ext cx="868044" cy="593725"/>
              </a:xfrm>
              <a:custGeom>
                <a:avLst/>
                <a:gdLst/>
                <a:ahLst/>
                <a:cxnLst/>
                <a:rect l="l" t="t" r="r" b="b"/>
                <a:pathLst>
                  <a:path w="868044" h="593725">
                    <a:moveTo>
                      <a:pt x="819095" y="0"/>
                    </a:moveTo>
                    <a:lnTo>
                      <a:pt x="48951" y="0"/>
                    </a:lnTo>
                    <a:lnTo>
                      <a:pt x="29896" y="3846"/>
                    </a:lnTo>
                    <a:lnTo>
                      <a:pt x="14337" y="14337"/>
                    </a:lnTo>
                    <a:lnTo>
                      <a:pt x="3846" y="29896"/>
                    </a:lnTo>
                    <a:lnTo>
                      <a:pt x="0" y="48951"/>
                    </a:lnTo>
                    <a:lnTo>
                      <a:pt x="0" y="593563"/>
                    </a:lnTo>
                    <a:lnTo>
                      <a:pt x="868046" y="593563"/>
                    </a:lnTo>
                    <a:lnTo>
                      <a:pt x="868046" y="48951"/>
                    </a:lnTo>
                    <a:lnTo>
                      <a:pt x="864200" y="29896"/>
                    </a:lnTo>
                    <a:lnTo>
                      <a:pt x="853709" y="14337"/>
                    </a:lnTo>
                    <a:lnTo>
                      <a:pt x="838149" y="3846"/>
                    </a:lnTo>
                    <a:lnTo>
                      <a:pt x="819095" y="0"/>
                    </a:lnTo>
                    <a:close/>
                  </a:path>
                </a:pathLst>
              </a:custGeom>
              <a:solidFill>
                <a:srgbClr val="DCE6E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" name="object 6">
                <a:extLst>
                  <a:ext uri="{FF2B5EF4-FFF2-40B4-BE49-F238E27FC236}">
                    <a16:creationId xmlns:a16="http://schemas.microsoft.com/office/drawing/2014/main" id="{2E69838C-7F59-281A-CDCD-E5835EE3784B}"/>
                  </a:ext>
                </a:extLst>
              </p:cNvPr>
              <p:cNvPicPr/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9820465"/>
                <a:ext cx="3542017" cy="868057"/>
              </a:xfrm>
              <a:prstGeom prst="rect">
                <a:avLst/>
              </a:prstGeom>
            </p:spPr>
          </p:pic>
          <p:pic>
            <p:nvPicPr>
              <p:cNvPr id="22" name="object 7">
                <a:extLst>
                  <a:ext uri="{FF2B5EF4-FFF2-40B4-BE49-F238E27FC236}">
                    <a16:creationId xmlns:a16="http://schemas.microsoft.com/office/drawing/2014/main" id="{B8DB9457-38DA-2D83-C337-AA3FE719CB2D}"/>
                  </a:ext>
                </a:extLst>
              </p:cNvPr>
              <p:cNvPicPr/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10714992"/>
                <a:ext cx="3542017" cy="593563"/>
              </a:xfrm>
              <a:prstGeom prst="rect">
                <a:avLst/>
              </a:prstGeom>
            </p:spPr>
          </p:pic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DA472AC8-C63B-B405-6903-2FC93CCA1BF5}"/>
                  </a:ext>
                </a:extLst>
              </p:cNvPr>
              <p:cNvSpPr/>
              <p:nvPr/>
            </p:nvSpPr>
            <p:spPr>
              <a:xfrm>
                <a:off x="19510536" y="9820466"/>
                <a:ext cx="593725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593725" h="868045">
                    <a:moveTo>
                      <a:pt x="593563" y="0"/>
                    </a:moveTo>
                    <a:lnTo>
                      <a:pt x="48951" y="0"/>
                    </a:lnTo>
                    <a:lnTo>
                      <a:pt x="29896" y="3846"/>
                    </a:lnTo>
                    <a:lnTo>
                      <a:pt x="14337" y="14337"/>
                    </a:lnTo>
                    <a:lnTo>
                      <a:pt x="3846" y="29896"/>
                    </a:lnTo>
                    <a:lnTo>
                      <a:pt x="0" y="48951"/>
                    </a:lnTo>
                    <a:lnTo>
                      <a:pt x="0" y="819095"/>
                    </a:lnTo>
                    <a:lnTo>
                      <a:pt x="3846" y="838149"/>
                    </a:lnTo>
                    <a:lnTo>
                      <a:pt x="14337" y="853709"/>
                    </a:lnTo>
                    <a:lnTo>
                      <a:pt x="29896" y="864200"/>
                    </a:lnTo>
                    <a:lnTo>
                      <a:pt x="48951" y="868046"/>
                    </a:lnTo>
                    <a:lnTo>
                      <a:pt x="593563" y="868046"/>
                    </a:lnTo>
                    <a:lnTo>
                      <a:pt x="593563" y="0"/>
                    </a:lnTo>
                    <a:close/>
                  </a:path>
                </a:pathLst>
              </a:custGeom>
              <a:solidFill>
                <a:srgbClr val="DCE6E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object 9">
                <a:extLst>
                  <a:ext uri="{FF2B5EF4-FFF2-40B4-BE49-F238E27FC236}">
                    <a16:creationId xmlns:a16="http://schemas.microsoft.com/office/drawing/2014/main" id="{E396225A-FCD6-23F9-5D4A-408CBC5C7EA8}"/>
                  </a:ext>
                </a:extLst>
              </p:cNvPr>
              <p:cNvPicPr/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510526" y="6308121"/>
                <a:ext cx="593573" cy="3479192"/>
              </a:xfrm>
              <a:prstGeom prst="rect">
                <a:avLst/>
              </a:prstGeom>
            </p:spPr>
          </p:pic>
          <p:pic>
            <p:nvPicPr>
              <p:cNvPr id="25" name="object 10">
                <a:extLst>
                  <a:ext uri="{FF2B5EF4-FFF2-40B4-BE49-F238E27FC236}">
                    <a16:creationId xmlns:a16="http://schemas.microsoft.com/office/drawing/2014/main" id="{25235960-5FA8-7589-0CF5-15478B5A0E20}"/>
                  </a:ext>
                </a:extLst>
              </p:cNvPr>
              <p:cNvPicPr/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6308121"/>
                <a:ext cx="3542017" cy="3479192"/>
              </a:xfrm>
              <a:prstGeom prst="rect">
                <a:avLst/>
              </a:prstGeom>
            </p:spPr>
          </p:pic>
          <p:pic>
            <p:nvPicPr>
              <p:cNvPr id="26" name="object 11">
                <a:extLst>
                  <a:ext uri="{FF2B5EF4-FFF2-40B4-BE49-F238E27FC236}">
                    <a16:creationId xmlns:a16="http://schemas.microsoft.com/office/drawing/2014/main" id="{614D1B0F-1A03-E975-CB46-082F2B84DAC9}"/>
                  </a:ext>
                </a:extLst>
              </p:cNvPr>
              <p:cNvPicPr/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616009" y="6308121"/>
                <a:ext cx="868046" cy="3479192"/>
              </a:xfrm>
              <a:prstGeom prst="rect">
                <a:avLst/>
              </a:prstGeom>
            </p:spPr>
          </p:pic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3654866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436" y="4059735"/>
            <a:ext cx="8395731" cy="89164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06D1671A-5DB8-3C6F-D431-D06C71E5D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93212" y="575551"/>
            <a:ext cx="2738619" cy="29488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0">
                <a:solidFill>
                  <a:schemeClr val="tx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7DEE0A31-7A67-47E4-0B65-9910492F4A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481" y="4991603"/>
            <a:ext cx="8392686" cy="758825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lang="en-GB" sz="4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46D00-426E-61E6-DFBE-E1988647B267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81ED7A-B8D4-56D3-8984-8F022B842421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BD1869BA-DC9F-C42D-7564-9A77B2D49C73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04"/>
            <a:ext cx="9093211" cy="3797711"/>
          </a:xfrm>
          <a:prstGeom prst="rect">
            <a:avLst/>
          </a:prstGeom>
        </p:spPr>
      </p:pic>
      <p:grpSp>
        <p:nvGrpSpPr>
          <p:cNvPr id="17" name="object 3">
            <a:extLst>
              <a:ext uri="{FF2B5EF4-FFF2-40B4-BE49-F238E27FC236}">
                <a16:creationId xmlns:a16="http://schemas.microsoft.com/office/drawing/2014/main" id="{106743D8-E5AC-3057-EDC3-F4D7DC973CB3}"/>
              </a:ext>
            </a:extLst>
          </p:cNvPr>
          <p:cNvGrpSpPr/>
          <p:nvPr/>
        </p:nvGrpSpPr>
        <p:grpSpPr>
          <a:xfrm>
            <a:off x="9120948" y="3826058"/>
            <a:ext cx="3071053" cy="3032545"/>
            <a:chOff x="15040316" y="6308121"/>
            <a:chExt cx="5064125" cy="50006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459B025E-4552-F9FA-04A0-2C7A1E98275F}"/>
                </a:ext>
              </a:extLst>
            </p:cNvPr>
            <p:cNvSpPr/>
            <p:nvPr/>
          </p:nvSpPr>
          <p:spPr>
            <a:xfrm>
              <a:off x="18616004" y="9820466"/>
              <a:ext cx="868044" cy="868044"/>
            </a:xfrm>
            <a:custGeom>
              <a:avLst/>
              <a:gdLst/>
              <a:ahLst/>
              <a:cxnLst/>
              <a:rect l="l" t="t" r="r" b="b"/>
              <a:pathLst>
                <a:path w="868044" h="868045">
                  <a:moveTo>
                    <a:pt x="819095" y="0"/>
                  </a:moveTo>
                  <a:lnTo>
                    <a:pt x="48961" y="0"/>
                  </a:lnTo>
                  <a:lnTo>
                    <a:pt x="29905" y="3846"/>
                  </a:lnTo>
                  <a:lnTo>
                    <a:pt x="14342" y="14337"/>
                  </a:lnTo>
                  <a:lnTo>
                    <a:pt x="3848" y="29896"/>
                  </a:lnTo>
                  <a:lnTo>
                    <a:pt x="0" y="48951"/>
                  </a:lnTo>
                  <a:lnTo>
                    <a:pt x="0" y="819095"/>
                  </a:lnTo>
                  <a:lnTo>
                    <a:pt x="3848" y="838149"/>
                  </a:lnTo>
                  <a:lnTo>
                    <a:pt x="14342" y="853709"/>
                  </a:lnTo>
                  <a:lnTo>
                    <a:pt x="29905" y="864200"/>
                  </a:lnTo>
                  <a:lnTo>
                    <a:pt x="48961" y="868046"/>
                  </a:lnTo>
                  <a:lnTo>
                    <a:pt x="819095" y="868046"/>
                  </a:lnTo>
                  <a:lnTo>
                    <a:pt x="838149" y="864200"/>
                  </a:lnTo>
                  <a:lnTo>
                    <a:pt x="853709" y="853709"/>
                  </a:lnTo>
                  <a:lnTo>
                    <a:pt x="864200" y="838149"/>
                  </a:lnTo>
                  <a:lnTo>
                    <a:pt x="868046" y="819095"/>
                  </a:lnTo>
                  <a:lnTo>
                    <a:pt x="868046" y="48951"/>
                  </a:lnTo>
                  <a:lnTo>
                    <a:pt x="864200" y="29896"/>
                  </a:lnTo>
                  <a:lnTo>
                    <a:pt x="853709" y="14337"/>
                  </a:lnTo>
                  <a:lnTo>
                    <a:pt x="838149" y="3846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59CEECE1-170C-8DBB-F7A3-B0E3CA66AABF}"/>
                </a:ext>
              </a:extLst>
            </p:cNvPr>
            <p:cNvSpPr/>
            <p:nvPr/>
          </p:nvSpPr>
          <p:spPr>
            <a:xfrm>
              <a:off x="18616009" y="10714992"/>
              <a:ext cx="868044" cy="593725"/>
            </a:xfrm>
            <a:custGeom>
              <a:avLst/>
              <a:gdLst/>
              <a:ahLst/>
              <a:cxnLst/>
              <a:rect l="l" t="t" r="r" b="b"/>
              <a:pathLst>
                <a:path w="868044" h="593725">
                  <a:moveTo>
                    <a:pt x="819095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593563"/>
                  </a:lnTo>
                  <a:lnTo>
                    <a:pt x="868046" y="593563"/>
                  </a:lnTo>
                  <a:lnTo>
                    <a:pt x="868046" y="48951"/>
                  </a:lnTo>
                  <a:lnTo>
                    <a:pt x="864200" y="29896"/>
                  </a:lnTo>
                  <a:lnTo>
                    <a:pt x="853709" y="14337"/>
                  </a:lnTo>
                  <a:lnTo>
                    <a:pt x="838149" y="3846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6">
              <a:extLst>
                <a:ext uri="{FF2B5EF4-FFF2-40B4-BE49-F238E27FC236}">
                  <a16:creationId xmlns:a16="http://schemas.microsoft.com/office/drawing/2014/main" id="{2E69838C-7F59-281A-CDCD-E5835EE3784B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0316" y="9820465"/>
              <a:ext cx="3542017" cy="868057"/>
            </a:xfrm>
            <a:prstGeom prst="rect">
              <a:avLst/>
            </a:prstGeom>
          </p:spPr>
        </p:pic>
        <p:pic>
          <p:nvPicPr>
            <p:cNvPr id="22" name="object 7">
              <a:extLst>
                <a:ext uri="{FF2B5EF4-FFF2-40B4-BE49-F238E27FC236}">
                  <a16:creationId xmlns:a16="http://schemas.microsoft.com/office/drawing/2014/main" id="{B8DB9457-38DA-2D83-C337-AA3FE719CB2D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0316" y="10714992"/>
              <a:ext cx="3542017" cy="593563"/>
            </a:xfrm>
            <a:prstGeom prst="rect">
              <a:avLst/>
            </a:prstGeom>
          </p:spPr>
        </p:pic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DA472AC8-C63B-B405-6903-2FC93CCA1BF5}"/>
                </a:ext>
              </a:extLst>
            </p:cNvPr>
            <p:cNvSpPr/>
            <p:nvPr/>
          </p:nvSpPr>
          <p:spPr>
            <a:xfrm>
              <a:off x="19510536" y="9820466"/>
              <a:ext cx="593725" cy="868044"/>
            </a:xfrm>
            <a:custGeom>
              <a:avLst/>
              <a:gdLst/>
              <a:ahLst/>
              <a:cxnLst/>
              <a:rect l="l" t="t" r="r" b="b"/>
              <a:pathLst>
                <a:path w="593725" h="868045">
                  <a:moveTo>
                    <a:pt x="593563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819095"/>
                  </a:lnTo>
                  <a:lnTo>
                    <a:pt x="3846" y="838149"/>
                  </a:lnTo>
                  <a:lnTo>
                    <a:pt x="14337" y="853709"/>
                  </a:lnTo>
                  <a:lnTo>
                    <a:pt x="29896" y="864200"/>
                  </a:lnTo>
                  <a:lnTo>
                    <a:pt x="48951" y="868046"/>
                  </a:lnTo>
                  <a:lnTo>
                    <a:pt x="593563" y="868046"/>
                  </a:lnTo>
                  <a:lnTo>
                    <a:pt x="593563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object 9">
              <a:extLst>
                <a:ext uri="{FF2B5EF4-FFF2-40B4-BE49-F238E27FC236}">
                  <a16:creationId xmlns:a16="http://schemas.microsoft.com/office/drawing/2014/main" id="{E396225A-FCD6-23F9-5D4A-408CBC5C7EA8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10526" y="6308121"/>
              <a:ext cx="593573" cy="3479192"/>
            </a:xfrm>
            <a:prstGeom prst="rect">
              <a:avLst/>
            </a:prstGeom>
          </p:spPr>
        </p:pic>
        <p:pic>
          <p:nvPicPr>
            <p:cNvPr id="25" name="object 10">
              <a:extLst>
                <a:ext uri="{FF2B5EF4-FFF2-40B4-BE49-F238E27FC236}">
                  <a16:creationId xmlns:a16="http://schemas.microsoft.com/office/drawing/2014/main" id="{25235960-5FA8-7589-0CF5-15478B5A0E20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0316" y="6308121"/>
              <a:ext cx="3542017" cy="3479192"/>
            </a:xfrm>
            <a:prstGeom prst="rect">
              <a:avLst/>
            </a:prstGeom>
          </p:spPr>
        </p:pic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614D1B0F-1A03-E975-CB46-082F2B84DAC9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16009" y="6308121"/>
              <a:ext cx="868046" cy="347919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1" y="6360867"/>
            <a:ext cx="3601077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C89274-24DB-7495-CDE4-9C4F96BCE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20948" y="3835271"/>
            <a:ext cx="2163638" cy="20463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bg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24CDC1-2B34-1A69-E662-9145B7997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436" y="4059735"/>
            <a:ext cx="8395731" cy="891644"/>
          </a:xfrm>
        </p:spPr>
        <p:txBody>
          <a:bodyPr tIns="0" rIns="0" bIns="0" anchor="b">
            <a:noAutofit/>
          </a:bodyPr>
          <a:lstStyle>
            <a:lvl1pPr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A62E9E2A-224F-B51A-7058-A5A3911015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3481" y="4991603"/>
            <a:ext cx="8392686" cy="758825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lang="en-GB" sz="4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92DCE12-A2DE-974B-BAEB-DBA1834B6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093211" cy="3826058"/>
          </a:xfrm>
          <a:prstGeom prst="roundRect">
            <a:avLst>
              <a:gd name="adj" fmla="val 858"/>
            </a:avLst>
          </a:prstGeom>
          <a:noFill/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E9AEE-AF0E-C258-30E3-D9D67060494D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8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-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34600" cy="8288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FF580F-719F-8693-863B-4A74F148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04900"/>
            <a:ext cx="4940030" cy="5257800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7E269F-CC0F-6646-02FF-C0095FEE0E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4975" y="1104900"/>
            <a:ext cx="6677025" cy="5257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4316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104900"/>
            <a:ext cx="11430000" cy="52577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5931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104900"/>
            <a:ext cx="11430000" cy="16561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2744DD-7622-7A0D-D878-3A2F0DD565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761673"/>
            <a:ext cx="12192000" cy="372009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2744DD-7622-7A0D-D878-3A2F0DD565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3EF6B4-BAFB-B9E1-ECB9-B9AE9CE915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59421" y="1876097"/>
            <a:ext cx="7273160" cy="3105806"/>
          </a:xfrm>
          <a:prstGeom prst="roundRect">
            <a:avLst>
              <a:gd name="adj" fmla="val 2387"/>
            </a:avLst>
          </a:prstGeom>
          <a:solidFill>
            <a:schemeClr val="bg1">
              <a:alpha val="69858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4000" smtClean="0"/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5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6695C-6132-708A-04A3-3190E93486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0BFB27-3717-56BA-AE00-570ACD5C35EA}"/>
              </a:ext>
            </a:extLst>
          </p:cNvPr>
          <p:cNvSpPr txBox="1"/>
          <p:nvPr userDrawn="1"/>
        </p:nvSpPr>
        <p:spPr>
          <a:xfrm>
            <a:off x="384693" y="6293107"/>
            <a:ext cx="2403863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E8F102E-DC00-DBE1-F4B3-1BD39324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196502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BE1CC7-79AA-A1F6-65FF-9B022A7EC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748640"/>
            <a:ext cx="6578600" cy="633304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B9E6DC15-6519-CB80-B41E-4A4D08F5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65786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F2B48B15-DD1D-5403-7F77-653057D3B071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83" y="323566"/>
            <a:ext cx="3998163" cy="4442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276F50-1FB8-2C7D-ED3B-A0BD107ECE2A}"/>
              </a:ext>
            </a:extLst>
          </p:cNvPr>
          <p:cNvSpPr/>
          <p:nvPr userDrawn="1"/>
        </p:nvSpPr>
        <p:spPr>
          <a:xfrm>
            <a:off x="108857" y="6362700"/>
            <a:ext cx="1687286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517515"/>
            <a:ext cx="11430000" cy="48451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A1E37C84-0909-5AAD-CD22-546DDC406F4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0454" y="1104900"/>
            <a:ext cx="11410545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458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741250"/>
            <a:ext cx="3654358" cy="46214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45FD344-975C-7B55-28E7-5C6E1211E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59094" y="1741250"/>
            <a:ext cx="3654358" cy="46214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5A16262F-6FB0-71E7-504C-7B4DAFC0A14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37187" y="1741250"/>
            <a:ext cx="3654358" cy="46214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32DCF72-D5C8-DC49-A585-B77D0B97DA6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0455" y="1288626"/>
            <a:ext cx="3634904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19EA232-B7EF-76A2-97D3-DDCF2F76462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62336" y="1288626"/>
            <a:ext cx="3634904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EEF6A71-F2C2-63E4-BC81-B2E4715213B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14489" y="1288626"/>
            <a:ext cx="3634904" cy="35028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231775" indent="0" algn="ctr">
              <a:buFont typeface="System Font Regular"/>
              <a:buNone/>
              <a:tabLst/>
              <a:defRPr sz="1200"/>
            </a:lvl2pPr>
            <a:lvl3pPr marL="465138" indent="0" algn="ctr">
              <a:buNone/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942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598CD0-D9CA-6A09-13D5-D470D2D84FE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82902" y="1463768"/>
            <a:ext cx="5128098" cy="48989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5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463768"/>
            <a:ext cx="6214352" cy="48989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4D5B388-093C-B0E2-1426-572D7BF105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82901" y="1075215"/>
            <a:ext cx="5128099" cy="3502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081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566152"/>
            <a:ext cx="5611237" cy="4533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92839D2-E892-810F-0250-67CBFC3C1E5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7596" y="1566152"/>
            <a:ext cx="5611237" cy="4533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465138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200"/>
            </a:lvl2pPr>
            <a:lvl3pPr marL="687388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03C41B-7953-ECCE-44CB-BF1F0F8B0B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0999" y="1123855"/>
            <a:ext cx="5611237" cy="3502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C2582B1-1E99-5890-0CD5-62DFFE6F7D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9767" y="1123855"/>
            <a:ext cx="5611234" cy="3502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37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A3D5-A6C5-14FC-5030-ED621B0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0080-0301-4D8D-9A13-7BF4CD73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22625"/>
            <a:ext cx="5637784" cy="46734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0364-B625-9CF8-A31B-D0847162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218" y="1322625"/>
            <a:ext cx="5637784" cy="46734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8614-DF8E-31F7-BC79-CF26907D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8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23A54-CD59-5B9F-F0A5-2D299C4AB7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5B718-586D-11BA-24E4-CE3EFB3E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15793"/>
            <a:ext cx="7615136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8F011A34-84A9-BFBF-926B-AC9352C0B22F}"/>
              </a:ext>
            </a:extLst>
          </p:cNvPr>
          <p:cNvPicPr/>
          <p:nvPr userDrawn="1"/>
        </p:nvPicPr>
        <p:blipFill rotWithShape="1"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18640-0C6D-2159-5C95-A526FD630E69}"/>
              </a:ext>
            </a:extLst>
          </p:cNvPr>
          <p:cNvSpPr txBox="1"/>
          <p:nvPr userDrawn="1"/>
        </p:nvSpPr>
        <p:spPr>
          <a:xfrm>
            <a:off x="702327" y="6518765"/>
            <a:ext cx="2605842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2022 HCL Technologies Ltd.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82270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9EBA6-F808-C3B8-DF34-F6ADB0338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1" t="1403" r="911" b="140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5B718-586D-11BA-24E4-CE3EFB3E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69879"/>
            <a:ext cx="7615136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object 13">
            <a:extLst>
              <a:ext uri="{FF2B5EF4-FFF2-40B4-BE49-F238E27FC236}">
                <a16:creationId xmlns:a16="http://schemas.microsoft.com/office/drawing/2014/main" id="{C6CE6665-2F28-10BA-012D-FB293DE8DCA2}"/>
              </a:ext>
            </a:extLst>
          </p:cNvPr>
          <p:cNvPicPr/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24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23A54-CD59-5B9F-F0A5-2D299C4AB7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" y="0"/>
            <a:ext cx="12192001" cy="68580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CD1DE9-386B-9334-617C-F7EEB584F165}"/>
              </a:ext>
            </a:extLst>
          </p:cNvPr>
          <p:cNvSpPr/>
          <p:nvPr userDrawn="1"/>
        </p:nvSpPr>
        <p:spPr>
          <a:xfrm>
            <a:off x="348285" y="6521611"/>
            <a:ext cx="266362" cy="336389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4E8E2C-E7DF-06FF-EEB0-118CD0AC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6BB50D8-99FE-FAC3-A32D-2F4B26D95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object 13">
            <a:extLst>
              <a:ext uri="{FF2B5EF4-FFF2-40B4-BE49-F238E27FC236}">
                <a16:creationId xmlns:a16="http://schemas.microsoft.com/office/drawing/2014/main" id="{B83DC3DB-2C4B-FDC0-4070-22447986729C}"/>
              </a:ext>
            </a:extLst>
          </p:cNvPr>
          <p:cNvPicPr/>
          <p:nvPr userDrawn="1"/>
        </p:nvPicPr>
        <p:blipFill rotWithShape="1"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C3A17-9BC8-550C-AB38-1F1C5385E715}"/>
              </a:ext>
            </a:extLst>
          </p:cNvPr>
          <p:cNvSpPr txBox="1"/>
          <p:nvPr userDrawn="1"/>
        </p:nvSpPr>
        <p:spPr>
          <a:xfrm>
            <a:off x="702327" y="6518765"/>
            <a:ext cx="2605842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2022 HCL Technologies Ltd.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2788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C788F-8730-0FB0-DF0A-3899AC8166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1" t="1403" r="911" b="140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E3A13-125A-2ED5-F493-80507640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8905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611EF04-AF35-9EAA-13D4-B71D9B7C1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38905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9" name="object 13">
            <a:extLst>
              <a:ext uri="{FF2B5EF4-FFF2-40B4-BE49-F238E27FC236}">
                <a16:creationId xmlns:a16="http://schemas.microsoft.com/office/drawing/2014/main" id="{97908CD6-CE52-9C3F-9640-77EF94FECA99}"/>
              </a:ext>
            </a:extLst>
          </p:cNvPr>
          <p:cNvPicPr/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29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B7475-C31D-618A-0468-7410D8EB2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27566" y="1138405"/>
            <a:ext cx="6864434" cy="48736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466A6-B278-5681-E6AC-C5D6FFAB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04900"/>
            <a:ext cx="4732421" cy="49071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8E82-CF1F-7AD0-5C0F-902244A8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BBBC94-785A-BBA9-BD5E-9D56D04C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18A7632-8104-98F3-7496-5A559317F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2284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3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BE3D68-3A19-4278-0EBC-23ADE36E3679}"/>
              </a:ext>
            </a:extLst>
          </p:cNvPr>
          <p:cNvSpPr/>
          <p:nvPr userDrawn="1"/>
        </p:nvSpPr>
        <p:spPr>
          <a:xfrm>
            <a:off x="125517" y="6311436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DEC3E-DF31-B2AC-8FC1-6A6BAFBBC9D0}"/>
              </a:ext>
            </a:extLst>
          </p:cNvPr>
          <p:cNvSpPr/>
          <p:nvPr userDrawn="1"/>
        </p:nvSpPr>
        <p:spPr>
          <a:xfrm>
            <a:off x="10342880" y="19304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DA26E-14F7-2218-FB80-2B814510ED63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E95E2-B005-8F55-BF5C-0C96A475DE56}"/>
              </a:ext>
            </a:extLst>
          </p:cNvPr>
          <p:cNvSpPr/>
          <p:nvPr userDrawn="1"/>
        </p:nvSpPr>
        <p:spPr>
          <a:xfrm>
            <a:off x="185195" y="6550755"/>
            <a:ext cx="1979271" cy="30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EE17-FAA0-BBEE-0427-9C98ACF9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6563-350E-E739-8DD7-CA758FF1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885478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511079"/>
            <a:ext cx="6578600" cy="1000542"/>
          </a:xfr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6990" y="4930805"/>
            <a:ext cx="4714009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0D5F8119-BA8A-D0CC-A077-CC3C7E8CC58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323890"/>
            <a:ext cx="11868053" cy="6534226"/>
            <a:chOff x="0" y="533549"/>
            <a:chExt cx="19550419" cy="10763928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D305436-5584-2D06-C953-E6E13857AB3B}"/>
                </a:ext>
              </a:extLst>
            </p:cNvPr>
            <p:cNvSpPr/>
            <p:nvPr/>
          </p:nvSpPr>
          <p:spPr>
            <a:xfrm>
              <a:off x="624982" y="10581616"/>
              <a:ext cx="868044" cy="406400"/>
            </a:xfrm>
            <a:custGeom>
              <a:avLst/>
              <a:gdLst/>
              <a:ahLst/>
              <a:cxnLst/>
              <a:rect l="l" t="t" r="r" b="b"/>
              <a:pathLst>
                <a:path w="868044" h="406400">
                  <a:moveTo>
                    <a:pt x="819085" y="0"/>
                  </a:moveTo>
                  <a:lnTo>
                    <a:pt x="48951" y="0"/>
                  </a:lnTo>
                  <a:lnTo>
                    <a:pt x="29896" y="3846"/>
                  </a:lnTo>
                  <a:lnTo>
                    <a:pt x="14337" y="14337"/>
                  </a:lnTo>
                  <a:lnTo>
                    <a:pt x="3846" y="29896"/>
                  </a:lnTo>
                  <a:lnTo>
                    <a:pt x="0" y="48951"/>
                  </a:lnTo>
                  <a:lnTo>
                    <a:pt x="0" y="357371"/>
                  </a:lnTo>
                  <a:lnTo>
                    <a:pt x="3846" y="376425"/>
                  </a:lnTo>
                  <a:lnTo>
                    <a:pt x="14337" y="391985"/>
                  </a:lnTo>
                  <a:lnTo>
                    <a:pt x="29896" y="402475"/>
                  </a:lnTo>
                  <a:lnTo>
                    <a:pt x="48951" y="406322"/>
                  </a:lnTo>
                  <a:lnTo>
                    <a:pt x="819085" y="406322"/>
                  </a:lnTo>
                  <a:lnTo>
                    <a:pt x="838145" y="402475"/>
                  </a:lnTo>
                  <a:lnTo>
                    <a:pt x="853708" y="391985"/>
                  </a:lnTo>
                  <a:lnTo>
                    <a:pt x="864199" y="376425"/>
                  </a:lnTo>
                  <a:lnTo>
                    <a:pt x="868046" y="357371"/>
                  </a:lnTo>
                  <a:lnTo>
                    <a:pt x="868046" y="48951"/>
                  </a:lnTo>
                  <a:lnTo>
                    <a:pt x="864199" y="29896"/>
                  </a:lnTo>
                  <a:lnTo>
                    <a:pt x="853708" y="14337"/>
                  </a:lnTo>
                  <a:lnTo>
                    <a:pt x="838145" y="3846"/>
                  </a:lnTo>
                  <a:lnTo>
                    <a:pt x="819085" y="0"/>
                  </a:lnTo>
                  <a:close/>
                </a:path>
              </a:pathLst>
            </a:custGeom>
            <a:solidFill>
              <a:srgbClr val="8BC7F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206A95-D477-994B-D87F-027F7476BEDB}"/>
                </a:ext>
              </a:extLst>
            </p:cNvPr>
            <p:cNvSpPr/>
            <p:nvPr/>
          </p:nvSpPr>
          <p:spPr>
            <a:xfrm>
              <a:off x="624977" y="11019347"/>
              <a:ext cx="868044" cy="278130"/>
            </a:xfrm>
            <a:custGeom>
              <a:avLst/>
              <a:gdLst/>
              <a:ahLst/>
              <a:cxnLst/>
              <a:rect l="l" t="t" r="r" b="b"/>
              <a:pathLst>
                <a:path w="868044" h="278129">
                  <a:moveTo>
                    <a:pt x="819095" y="0"/>
                  </a:moveTo>
                  <a:lnTo>
                    <a:pt x="48951" y="0"/>
                  </a:lnTo>
                  <a:lnTo>
                    <a:pt x="29896" y="3848"/>
                  </a:lnTo>
                  <a:lnTo>
                    <a:pt x="14337" y="14342"/>
                  </a:lnTo>
                  <a:lnTo>
                    <a:pt x="3846" y="29905"/>
                  </a:lnTo>
                  <a:lnTo>
                    <a:pt x="0" y="48961"/>
                  </a:lnTo>
                  <a:lnTo>
                    <a:pt x="0" y="277844"/>
                  </a:lnTo>
                  <a:lnTo>
                    <a:pt x="868046" y="277844"/>
                  </a:lnTo>
                  <a:lnTo>
                    <a:pt x="868046" y="48961"/>
                  </a:lnTo>
                  <a:lnTo>
                    <a:pt x="864200" y="29905"/>
                  </a:lnTo>
                  <a:lnTo>
                    <a:pt x="853709" y="14342"/>
                  </a:lnTo>
                  <a:lnTo>
                    <a:pt x="838149" y="3848"/>
                  </a:lnTo>
                  <a:lnTo>
                    <a:pt x="819095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FEF3EE80-DDCA-DAB0-4872-FF02B89CECA3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10581615"/>
              <a:ext cx="9847982" cy="406322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01F4C92A-5ECD-E11C-0EC2-D7A14529E56B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11019350"/>
              <a:ext cx="9847982" cy="277844"/>
            </a:xfrm>
            <a:prstGeom prst="rect">
              <a:avLst/>
            </a:prstGeom>
          </p:spPr>
        </p:pic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A95570E1-9C89-50D8-B3D6-384001A36E6D}"/>
                </a:ext>
              </a:extLst>
            </p:cNvPr>
            <p:cNvSpPr/>
            <p:nvPr/>
          </p:nvSpPr>
          <p:spPr>
            <a:xfrm>
              <a:off x="0" y="10581616"/>
              <a:ext cx="593725" cy="406400"/>
            </a:xfrm>
            <a:custGeom>
              <a:avLst/>
              <a:gdLst/>
              <a:ahLst/>
              <a:cxnLst/>
              <a:rect l="l" t="t" r="r" b="b"/>
              <a:pathLst>
                <a:path w="593725" h="406400">
                  <a:moveTo>
                    <a:pt x="544611" y="0"/>
                  </a:moveTo>
                  <a:lnTo>
                    <a:pt x="0" y="0"/>
                  </a:lnTo>
                  <a:lnTo>
                    <a:pt x="0" y="406322"/>
                  </a:lnTo>
                  <a:lnTo>
                    <a:pt x="544611" y="406322"/>
                  </a:lnTo>
                  <a:lnTo>
                    <a:pt x="563666" y="402475"/>
                  </a:lnTo>
                  <a:lnTo>
                    <a:pt x="579225" y="391985"/>
                  </a:lnTo>
                  <a:lnTo>
                    <a:pt x="589716" y="376425"/>
                  </a:lnTo>
                  <a:lnTo>
                    <a:pt x="593563" y="357371"/>
                  </a:lnTo>
                  <a:lnTo>
                    <a:pt x="593563" y="48951"/>
                  </a:lnTo>
                  <a:lnTo>
                    <a:pt x="589716" y="29896"/>
                  </a:lnTo>
                  <a:lnTo>
                    <a:pt x="579225" y="14337"/>
                  </a:lnTo>
                  <a:lnTo>
                    <a:pt x="563666" y="3846"/>
                  </a:lnTo>
                  <a:lnTo>
                    <a:pt x="544611" y="0"/>
                  </a:lnTo>
                  <a:close/>
                </a:path>
              </a:pathLst>
            </a:custGeom>
            <a:solidFill>
              <a:srgbClr val="DCE6E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7D556B5C-584B-032A-F0A3-7D59EDEC1B22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8028227"/>
              <a:ext cx="593563" cy="2521975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9F1B241B-6F35-634D-3D30-AC89A12FC52C}"/>
                </a:ext>
              </a:extLst>
            </p:cNvPr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445" y="8028227"/>
              <a:ext cx="9847982" cy="2521975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00AB482C-A3B5-4259-5A8C-7CDA775BCE4C}"/>
                </a:ext>
              </a:extLst>
            </p:cNvPr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975" y="8028227"/>
              <a:ext cx="868057" cy="2521975"/>
            </a:xfrm>
            <a:prstGeom prst="rect">
              <a:avLst/>
            </a:prstGeom>
          </p:spPr>
        </p:pic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780E58E0-691D-41DA-31B6-F7F29362C03D}"/>
                </a:ext>
              </a:extLst>
            </p:cNvPr>
            <p:cNvSpPr/>
            <p:nvPr/>
          </p:nvSpPr>
          <p:spPr>
            <a:xfrm>
              <a:off x="17252354" y="10462862"/>
              <a:ext cx="2298065" cy="328295"/>
            </a:xfrm>
            <a:custGeom>
              <a:avLst/>
              <a:gdLst/>
              <a:ahLst/>
              <a:cxnLst/>
              <a:rect l="l" t="t" r="r" b="b"/>
              <a:pathLst>
                <a:path w="2298065" h="328295">
                  <a:moveTo>
                    <a:pt x="883043" y="10820"/>
                  </a:moveTo>
                  <a:lnTo>
                    <a:pt x="628980" y="10820"/>
                  </a:lnTo>
                  <a:lnTo>
                    <a:pt x="583298" y="114350"/>
                  </a:lnTo>
                  <a:lnTo>
                    <a:pt x="339204" y="114350"/>
                  </a:lnTo>
                  <a:lnTo>
                    <a:pt x="385330" y="10820"/>
                  </a:lnTo>
                  <a:lnTo>
                    <a:pt x="138633" y="10756"/>
                  </a:lnTo>
                  <a:lnTo>
                    <a:pt x="0" y="317677"/>
                  </a:lnTo>
                  <a:lnTo>
                    <a:pt x="249326" y="317677"/>
                  </a:lnTo>
                  <a:lnTo>
                    <a:pt x="302806" y="195211"/>
                  </a:lnTo>
                  <a:lnTo>
                    <a:pt x="547230" y="195211"/>
                  </a:lnTo>
                  <a:lnTo>
                    <a:pt x="492379" y="317576"/>
                  </a:lnTo>
                  <a:lnTo>
                    <a:pt x="744550" y="317576"/>
                  </a:lnTo>
                  <a:lnTo>
                    <a:pt x="883043" y="10820"/>
                  </a:lnTo>
                  <a:close/>
                </a:path>
                <a:path w="2298065" h="328295">
                  <a:moveTo>
                    <a:pt x="1671866" y="115125"/>
                  </a:moveTo>
                  <a:lnTo>
                    <a:pt x="1633258" y="50406"/>
                  </a:lnTo>
                  <a:lnTo>
                    <a:pt x="1586623" y="28270"/>
                  </a:lnTo>
                  <a:lnTo>
                    <a:pt x="1521726" y="13703"/>
                  </a:lnTo>
                  <a:lnTo>
                    <a:pt x="1468272" y="6934"/>
                  </a:lnTo>
                  <a:lnTo>
                    <a:pt x="1414386" y="2311"/>
                  </a:lnTo>
                  <a:lnTo>
                    <a:pt x="1360385" y="0"/>
                  </a:lnTo>
                  <a:lnTo>
                    <a:pt x="1306626" y="114"/>
                  </a:lnTo>
                  <a:lnTo>
                    <a:pt x="1253464" y="2781"/>
                  </a:lnTo>
                  <a:lnTo>
                    <a:pt x="1201229" y="8153"/>
                  </a:lnTo>
                  <a:lnTo>
                    <a:pt x="1150277" y="16344"/>
                  </a:lnTo>
                  <a:lnTo>
                    <a:pt x="1100950" y="27508"/>
                  </a:lnTo>
                  <a:lnTo>
                    <a:pt x="1053604" y="41770"/>
                  </a:lnTo>
                  <a:lnTo>
                    <a:pt x="1008570" y="59258"/>
                  </a:lnTo>
                  <a:lnTo>
                    <a:pt x="966203" y="80111"/>
                  </a:lnTo>
                  <a:lnTo>
                    <a:pt x="922299" y="110045"/>
                  </a:lnTo>
                  <a:lnTo>
                    <a:pt x="892060" y="142557"/>
                  </a:lnTo>
                  <a:lnTo>
                    <a:pt x="873874" y="209537"/>
                  </a:lnTo>
                  <a:lnTo>
                    <a:pt x="886536" y="241058"/>
                  </a:lnTo>
                  <a:lnTo>
                    <a:pt x="914107" y="269341"/>
                  </a:lnTo>
                  <a:lnTo>
                    <a:pt x="956894" y="292912"/>
                  </a:lnTo>
                  <a:lnTo>
                    <a:pt x="993724" y="305079"/>
                  </a:lnTo>
                  <a:lnTo>
                    <a:pt x="1037259" y="314604"/>
                  </a:lnTo>
                  <a:lnTo>
                    <a:pt x="1086116" y="321551"/>
                  </a:lnTo>
                  <a:lnTo>
                    <a:pt x="1138897" y="325970"/>
                  </a:lnTo>
                  <a:lnTo>
                    <a:pt x="1194219" y="327926"/>
                  </a:lnTo>
                  <a:lnTo>
                    <a:pt x="1250696" y="327469"/>
                  </a:lnTo>
                  <a:lnTo>
                    <a:pt x="1306931" y="324675"/>
                  </a:lnTo>
                  <a:lnTo>
                    <a:pt x="1361554" y="319570"/>
                  </a:lnTo>
                  <a:lnTo>
                    <a:pt x="1413179" y="312242"/>
                  </a:lnTo>
                  <a:lnTo>
                    <a:pt x="1468247" y="300545"/>
                  </a:lnTo>
                  <a:lnTo>
                    <a:pt x="1517408" y="285165"/>
                  </a:lnTo>
                  <a:lnTo>
                    <a:pt x="1560195" y="266077"/>
                  </a:lnTo>
                  <a:lnTo>
                    <a:pt x="1596136" y="243268"/>
                  </a:lnTo>
                  <a:lnTo>
                    <a:pt x="1624787" y="216725"/>
                  </a:lnTo>
                  <a:lnTo>
                    <a:pt x="1383766" y="216725"/>
                  </a:lnTo>
                  <a:lnTo>
                    <a:pt x="1358595" y="232448"/>
                  </a:lnTo>
                  <a:lnTo>
                    <a:pt x="1330121" y="243725"/>
                  </a:lnTo>
                  <a:lnTo>
                    <a:pt x="1298575" y="250596"/>
                  </a:lnTo>
                  <a:lnTo>
                    <a:pt x="1264208" y="253060"/>
                  </a:lnTo>
                  <a:lnTo>
                    <a:pt x="1196517" y="248881"/>
                  </a:lnTo>
                  <a:lnTo>
                    <a:pt x="1153375" y="236359"/>
                  </a:lnTo>
                  <a:lnTo>
                    <a:pt x="1131112" y="217220"/>
                  </a:lnTo>
                  <a:lnTo>
                    <a:pt x="1126121" y="193192"/>
                  </a:lnTo>
                  <a:lnTo>
                    <a:pt x="1134732" y="165963"/>
                  </a:lnTo>
                  <a:lnTo>
                    <a:pt x="1161491" y="129044"/>
                  </a:lnTo>
                  <a:lnTo>
                    <a:pt x="1199845" y="101866"/>
                  </a:lnTo>
                  <a:lnTo>
                    <a:pt x="1249768" y="84658"/>
                  </a:lnTo>
                  <a:lnTo>
                    <a:pt x="1311313" y="77622"/>
                  </a:lnTo>
                  <a:lnTo>
                    <a:pt x="1357909" y="79375"/>
                  </a:lnTo>
                  <a:lnTo>
                    <a:pt x="1392974" y="86791"/>
                  </a:lnTo>
                  <a:lnTo>
                    <a:pt x="1418386" y="98996"/>
                  </a:lnTo>
                  <a:lnTo>
                    <a:pt x="1436014" y="115125"/>
                  </a:lnTo>
                  <a:lnTo>
                    <a:pt x="1671866" y="115125"/>
                  </a:lnTo>
                  <a:close/>
                </a:path>
                <a:path w="2298065" h="328295">
                  <a:moveTo>
                    <a:pt x="2297785" y="244348"/>
                  </a:moveTo>
                  <a:lnTo>
                    <a:pt x="1943506" y="244348"/>
                  </a:lnTo>
                  <a:lnTo>
                    <a:pt x="2048548" y="10769"/>
                  </a:lnTo>
                  <a:lnTo>
                    <a:pt x="1792973" y="10769"/>
                  </a:lnTo>
                  <a:lnTo>
                    <a:pt x="1655724" y="317436"/>
                  </a:lnTo>
                  <a:lnTo>
                    <a:pt x="2264841" y="317436"/>
                  </a:lnTo>
                  <a:lnTo>
                    <a:pt x="2297785" y="244348"/>
                  </a:lnTo>
                  <a:close/>
                </a:path>
              </a:pathLst>
            </a:custGeom>
            <a:solidFill>
              <a:srgbClr val="006BB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B648EF40-09E2-D92F-236D-7F99DE61AA72}"/>
                </a:ext>
              </a:extLst>
            </p:cNvPr>
            <p:cNvPicPr/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036" y="533549"/>
              <a:ext cx="6592804" cy="73251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/>
        </p:nvSpPr>
        <p:spPr>
          <a:xfrm>
            <a:off x="6963293" y="6387703"/>
            <a:ext cx="2505938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0A36BA-D025-C0CF-C7F8-ACFBF209A6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088" y="0"/>
            <a:ext cx="5268912" cy="4854575"/>
          </a:xfrm>
          <a:prstGeom prst="roundRect">
            <a:avLst>
              <a:gd name="adj" fmla="val 495"/>
            </a:avLst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19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043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C44ADB-D8A8-3407-19F2-DB845E4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4BFDE2-3CA9-39CF-5C64-E9F95CA2D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77938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C44ADB-D8A8-3407-19F2-DB845E4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4BFDE2-3CA9-39CF-5C64-E9F95CA2D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4BD9E2-97FD-DE9E-CE42-7DE9B1785C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104900"/>
            <a:ext cx="11430000" cy="51784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5468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C44ADB-D8A8-3407-19F2-DB845E4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2284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4BFDE2-3CA9-39CF-5C64-E9F95CA2D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2284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846DD6-BC33-075B-77C5-91ACB61A4A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1309688"/>
            <a:ext cx="1160052" cy="1160462"/>
          </a:xfrm>
          <a:prstGeom prst="roundRect">
            <a:avLst>
              <a:gd name="adj" fmla="val 2633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68E78D-4ED2-9DD8-3C9E-1134EB07CD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1" y="2530367"/>
            <a:ext cx="3442137" cy="3832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44EB10A-9136-503C-9F0A-A12BB33347E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43302" y="1309688"/>
            <a:ext cx="1160052" cy="1160462"/>
          </a:xfrm>
          <a:prstGeom prst="roundRect">
            <a:avLst>
              <a:gd name="adj" fmla="val 2633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F2A00E6-C3A7-8A38-3E7D-5E9EF4378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43303" y="2530367"/>
            <a:ext cx="3442137" cy="3832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005102-0A18-07B5-C4E3-793B56927C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905607" y="1309688"/>
            <a:ext cx="1161660" cy="1160462"/>
          </a:xfrm>
          <a:prstGeom prst="roundRect">
            <a:avLst>
              <a:gd name="adj" fmla="val 2633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41FA1C3-392B-C075-0D0F-18DDBA9FA3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05608" y="2530367"/>
            <a:ext cx="3442137" cy="3832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84D22B4-F480-8BEA-CC19-BE8BAFA915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1189302"/>
            <a:ext cx="3441700" cy="84138"/>
          </a:xfrm>
          <a:prstGeom prst="round2SameRect">
            <a:avLst>
              <a:gd name="adj1" fmla="val 36942"/>
              <a:gd name="adj2" fmla="val 0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300"/>
            </a:lvl1pPr>
            <a:lvl2pPr marL="457200" indent="0">
              <a:buNone/>
              <a:defRPr sz="300"/>
            </a:lvl2pPr>
            <a:lvl3pPr marL="914400" indent="0">
              <a:buNone/>
              <a:defRPr sz="300"/>
            </a:lvl3pPr>
            <a:lvl4pPr marL="1371600" indent="0">
              <a:buNone/>
              <a:defRPr sz="300"/>
            </a:lvl4pPr>
            <a:lvl5pPr marL="1828800" indent="0">
              <a:buNone/>
              <a:defRPr sz="3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13E8FDAB-42E7-C559-5D6E-CBF2C4B5D1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0965" y="1189302"/>
            <a:ext cx="3441700" cy="84138"/>
          </a:xfrm>
          <a:prstGeom prst="round2SameRect">
            <a:avLst>
              <a:gd name="adj1" fmla="val 36942"/>
              <a:gd name="adj2" fmla="val 0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300"/>
            </a:lvl1pPr>
            <a:lvl2pPr marL="457200" indent="0">
              <a:buNone/>
              <a:defRPr sz="300"/>
            </a:lvl2pPr>
            <a:lvl3pPr marL="914400" indent="0">
              <a:buNone/>
              <a:defRPr sz="300"/>
            </a:lvl3pPr>
            <a:lvl4pPr marL="1371600" indent="0">
              <a:buNone/>
              <a:defRPr sz="300"/>
            </a:lvl4pPr>
            <a:lvl5pPr marL="1828800" indent="0">
              <a:buNone/>
              <a:defRPr sz="3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0A2B64C1-763B-A4FB-96B8-8D7FBA1097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90165" y="1189302"/>
            <a:ext cx="3441700" cy="84138"/>
          </a:xfrm>
          <a:prstGeom prst="round2SameRect">
            <a:avLst>
              <a:gd name="adj1" fmla="val 36942"/>
              <a:gd name="adj2" fmla="val 0"/>
            </a:avLst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300"/>
            </a:lvl1pPr>
            <a:lvl2pPr marL="457200" indent="0">
              <a:buNone/>
              <a:defRPr sz="300"/>
            </a:lvl2pPr>
            <a:lvl3pPr marL="914400" indent="0">
              <a:buNone/>
              <a:defRPr sz="300"/>
            </a:lvl3pPr>
            <a:lvl4pPr marL="1371600" indent="0">
              <a:buNone/>
              <a:defRPr sz="300"/>
            </a:lvl4pPr>
            <a:lvl5pPr marL="1828800" indent="0">
              <a:buNone/>
              <a:defRPr sz="3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401FC47-2833-6E7F-753C-F02F094EFD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91401" y="1309689"/>
            <a:ext cx="2231737" cy="1160462"/>
          </a:xfrm>
          <a:prstGeom prst="rect">
            <a:avLst/>
          </a:prstGeom>
          <a:noFill/>
        </p:spPr>
        <p:txBody>
          <a:bodyPr l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D97267E-42AE-E653-CA07-E9DFD2A016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53703" y="1309689"/>
            <a:ext cx="2231737" cy="1160462"/>
          </a:xfrm>
          <a:prstGeom prst="rect">
            <a:avLst/>
          </a:prstGeom>
          <a:noFill/>
        </p:spPr>
        <p:txBody>
          <a:bodyPr l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17DC87D-A5DC-35A1-2361-C57C4AF0257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16008" y="1309689"/>
            <a:ext cx="2231737" cy="1160462"/>
          </a:xfrm>
          <a:prstGeom prst="rect">
            <a:avLst/>
          </a:prstGeom>
          <a:noFill/>
        </p:spPr>
        <p:txBody>
          <a:bodyPr l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274045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391526" y="1104900"/>
            <a:ext cx="7419474" cy="50434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D3E5-3D55-A2C3-CB2B-2E4BC95C32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104900"/>
            <a:ext cx="3925888" cy="50673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66CFDD-8918-84F1-A702-5E4B96CB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6A6E8-B742-4E35-4BDF-F99E14AC00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34948"/>
            <a:ext cx="1004316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26263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FF580F-719F-8693-863B-4A74F148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35504"/>
            <a:ext cx="11430000" cy="5027195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8038BB-A0E3-6285-45D8-1A177A56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6206E59-0C15-F973-12EE-FBBE8E3963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34948"/>
            <a:ext cx="10043160" cy="350283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655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55A-7926-FD15-5F8C-FFAB6D23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043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04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55A-7926-FD15-5F8C-FFAB6D23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 sz="2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E78-E278-F5E1-377E-7947DD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D423F0C-F451-C1A2-E0CB-6DB730C163F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391526" y="1104900"/>
            <a:ext cx="7419474" cy="5043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D3E5-3D55-A2C3-CB2B-2E4BC95C32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104900"/>
            <a:ext cx="3925888" cy="50673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27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1822-D26C-5A83-9D38-14CAA13C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77432-2394-23B8-8DED-84F3E69D56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284" y="6183775"/>
            <a:ext cx="1347432" cy="18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BC22C-AF05-74ED-8E84-26FAB55851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718" y="2918497"/>
            <a:ext cx="5482564" cy="5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35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C4F45E-BB7B-D5C9-30C2-BBA041471813}"/>
              </a:ext>
            </a:extLst>
          </p:cNvPr>
          <p:cNvSpPr/>
          <p:nvPr userDrawn="1"/>
        </p:nvSpPr>
        <p:spPr>
          <a:xfrm>
            <a:off x="278296" y="6332912"/>
            <a:ext cx="566530" cy="4994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4BEC6-4E25-C22F-C673-6A2B0DFB4F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5792" y="2"/>
            <a:ext cx="5276208" cy="5991954"/>
          </a:xfrm>
          <a:prstGeom prst="roundRect">
            <a:avLst>
              <a:gd name="adj" fmla="val 780"/>
            </a:avLst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EE17-FAA0-BBEE-0427-9C98ACF9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6563-350E-E739-8DD7-CA758FF1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885478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511079"/>
            <a:ext cx="6578600" cy="1000542"/>
          </a:xfr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48514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3" name="object 13">
            <a:extLst>
              <a:ext uri="{FF2B5EF4-FFF2-40B4-BE49-F238E27FC236}">
                <a16:creationId xmlns:a16="http://schemas.microsoft.com/office/drawing/2014/main" id="{B648EF40-09E2-D92F-236D-7F99DE61AA72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533" y="323890"/>
            <a:ext cx="4002152" cy="4446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10E4AB-E260-EB0B-6BB5-ADDC6CF30F35}"/>
              </a:ext>
            </a:extLst>
          </p:cNvPr>
          <p:cNvSpPr/>
          <p:nvPr userDrawn="1"/>
        </p:nvSpPr>
        <p:spPr>
          <a:xfrm>
            <a:off x="185195" y="6550755"/>
            <a:ext cx="3335245" cy="30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/>
        </p:nvSpPr>
        <p:spPr>
          <a:xfrm>
            <a:off x="381000" y="6387703"/>
            <a:ext cx="2505938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4E2C2-9A7A-913D-FC14-378448E98CBA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9A83D08-F24F-92B7-92C4-BF92F7FAA74A}"/>
              </a:ext>
            </a:extLst>
          </p:cNvPr>
          <p:cNvSpPr/>
          <p:nvPr userDrawn="1"/>
        </p:nvSpPr>
        <p:spPr>
          <a:xfrm>
            <a:off x="10473016" y="6351464"/>
            <a:ext cx="1395037" cy="199291"/>
          </a:xfrm>
          <a:custGeom>
            <a:avLst/>
            <a:gdLst/>
            <a:ahLst/>
            <a:cxnLst/>
            <a:rect l="l" t="t" r="r" b="b"/>
            <a:pathLst>
              <a:path w="2298065" h="328295">
                <a:moveTo>
                  <a:pt x="883043" y="10820"/>
                </a:moveTo>
                <a:lnTo>
                  <a:pt x="628980" y="10820"/>
                </a:lnTo>
                <a:lnTo>
                  <a:pt x="583298" y="114350"/>
                </a:lnTo>
                <a:lnTo>
                  <a:pt x="339204" y="114350"/>
                </a:lnTo>
                <a:lnTo>
                  <a:pt x="385330" y="10820"/>
                </a:lnTo>
                <a:lnTo>
                  <a:pt x="138633" y="10756"/>
                </a:lnTo>
                <a:lnTo>
                  <a:pt x="0" y="317677"/>
                </a:lnTo>
                <a:lnTo>
                  <a:pt x="249326" y="317677"/>
                </a:lnTo>
                <a:lnTo>
                  <a:pt x="302806" y="195211"/>
                </a:lnTo>
                <a:lnTo>
                  <a:pt x="547230" y="195211"/>
                </a:lnTo>
                <a:lnTo>
                  <a:pt x="492379" y="317576"/>
                </a:lnTo>
                <a:lnTo>
                  <a:pt x="744550" y="317576"/>
                </a:lnTo>
                <a:lnTo>
                  <a:pt x="883043" y="10820"/>
                </a:lnTo>
                <a:close/>
              </a:path>
              <a:path w="2298065" h="328295">
                <a:moveTo>
                  <a:pt x="1671866" y="115125"/>
                </a:moveTo>
                <a:lnTo>
                  <a:pt x="1633258" y="50406"/>
                </a:lnTo>
                <a:lnTo>
                  <a:pt x="1586623" y="28270"/>
                </a:lnTo>
                <a:lnTo>
                  <a:pt x="1521726" y="13703"/>
                </a:lnTo>
                <a:lnTo>
                  <a:pt x="1468272" y="6934"/>
                </a:lnTo>
                <a:lnTo>
                  <a:pt x="1414386" y="2311"/>
                </a:lnTo>
                <a:lnTo>
                  <a:pt x="1360385" y="0"/>
                </a:lnTo>
                <a:lnTo>
                  <a:pt x="1306626" y="114"/>
                </a:lnTo>
                <a:lnTo>
                  <a:pt x="1253464" y="2781"/>
                </a:lnTo>
                <a:lnTo>
                  <a:pt x="1201229" y="8153"/>
                </a:lnTo>
                <a:lnTo>
                  <a:pt x="1150277" y="16344"/>
                </a:lnTo>
                <a:lnTo>
                  <a:pt x="1100950" y="27508"/>
                </a:lnTo>
                <a:lnTo>
                  <a:pt x="1053604" y="41770"/>
                </a:lnTo>
                <a:lnTo>
                  <a:pt x="1008570" y="59258"/>
                </a:lnTo>
                <a:lnTo>
                  <a:pt x="966203" y="80111"/>
                </a:lnTo>
                <a:lnTo>
                  <a:pt x="922299" y="110045"/>
                </a:lnTo>
                <a:lnTo>
                  <a:pt x="892060" y="142557"/>
                </a:lnTo>
                <a:lnTo>
                  <a:pt x="873874" y="209537"/>
                </a:lnTo>
                <a:lnTo>
                  <a:pt x="886536" y="241058"/>
                </a:lnTo>
                <a:lnTo>
                  <a:pt x="914107" y="269341"/>
                </a:lnTo>
                <a:lnTo>
                  <a:pt x="956894" y="292912"/>
                </a:lnTo>
                <a:lnTo>
                  <a:pt x="993724" y="305079"/>
                </a:lnTo>
                <a:lnTo>
                  <a:pt x="1037259" y="314604"/>
                </a:lnTo>
                <a:lnTo>
                  <a:pt x="1086116" y="321551"/>
                </a:lnTo>
                <a:lnTo>
                  <a:pt x="1138897" y="325970"/>
                </a:lnTo>
                <a:lnTo>
                  <a:pt x="1194219" y="327926"/>
                </a:lnTo>
                <a:lnTo>
                  <a:pt x="1250696" y="327469"/>
                </a:lnTo>
                <a:lnTo>
                  <a:pt x="1306931" y="324675"/>
                </a:lnTo>
                <a:lnTo>
                  <a:pt x="1361554" y="319570"/>
                </a:lnTo>
                <a:lnTo>
                  <a:pt x="1413179" y="312242"/>
                </a:lnTo>
                <a:lnTo>
                  <a:pt x="1468247" y="300545"/>
                </a:lnTo>
                <a:lnTo>
                  <a:pt x="1517408" y="285165"/>
                </a:lnTo>
                <a:lnTo>
                  <a:pt x="1560195" y="266077"/>
                </a:lnTo>
                <a:lnTo>
                  <a:pt x="1596136" y="243268"/>
                </a:lnTo>
                <a:lnTo>
                  <a:pt x="1624787" y="216725"/>
                </a:lnTo>
                <a:lnTo>
                  <a:pt x="1383766" y="216725"/>
                </a:lnTo>
                <a:lnTo>
                  <a:pt x="1358595" y="232448"/>
                </a:lnTo>
                <a:lnTo>
                  <a:pt x="1330121" y="243725"/>
                </a:lnTo>
                <a:lnTo>
                  <a:pt x="1298575" y="250596"/>
                </a:lnTo>
                <a:lnTo>
                  <a:pt x="1264208" y="253060"/>
                </a:lnTo>
                <a:lnTo>
                  <a:pt x="1196517" y="248881"/>
                </a:lnTo>
                <a:lnTo>
                  <a:pt x="1153375" y="236359"/>
                </a:lnTo>
                <a:lnTo>
                  <a:pt x="1131112" y="217220"/>
                </a:lnTo>
                <a:lnTo>
                  <a:pt x="1126121" y="193192"/>
                </a:lnTo>
                <a:lnTo>
                  <a:pt x="1134732" y="165963"/>
                </a:lnTo>
                <a:lnTo>
                  <a:pt x="1161491" y="129044"/>
                </a:lnTo>
                <a:lnTo>
                  <a:pt x="1199845" y="101866"/>
                </a:lnTo>
                <a:lnTo>
                  <a:pt x="1249768" y="84658"/>
                </a:lnTo>
                <a:lnTo>
                  <a:pt x="1311313" y="77622"/>
                </a:lnTo>
                <a:lnTo>
                  <a:pt x="1357909" y="79375"/>
                </a:lnTo>
                <a:lnTo>
                  <a:pt x="1392974" y="86791"/>
                </a:lnTo>
                <a:lnTo>
                  <a:pt x="1418386" y="98996"/>
                </a:lnTo>
                <a:lnTo>
                  <a:pt x="1436014" y="115125"/>
                </a:lnTo>
                <a:lnTo>
                  <a:pt x="1671866" y="115125"/>
                </a:lnTo>
                <a:close/>
              </a:path>
              <a:path w="2298065" h="328295">
                <a:moveTo>
                  <a:pt x="2297785" y="244348"/>
                </a:moveTo>
                <a:lnTo>
                  <a:pt x="1943506" y="244348"/>
                </a:lnTo>
                <a:lnTo>
                  <a:pt x="2048548" y="10769"/>
                </a:lnTo>
                <a:lnTo>
                  <a:pt x="1792973" y="10769"/>
                </a:lnTo>
                <a:lnTo>
                  <a:pt x="1655724" y="317436"/>
                </a:lnTo>
                <a:lnTo>
                  <a:pt x="2264841" y="317436"/>
                </a:lnTo>
                <a:lnTo>
                  <a:pt x="2297785" y="244348"/>
                </a:lnTo>
                <a:close/>
              </a:path>
            </a:pathLst>
          </a:custGeom>
          <a:solidFill>
            <a:srgbClr val="006BB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4BEC6-4E25-C22F-C673-6A2B0DFB4F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EE17-FAA0-BBEE-0427-9C98ACF9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86563-350E-E739-8DD7-CA758FF1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693" y="361761"/>
            <a:ext cx="4246585" cy="4585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BCCAC7-54BA-D2B2-3FBA-B16E1E991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885478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CA01844-0B7F-60D3-FDC8-4EFA4E6BEB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511079"/>
            <a:ext cx="6578600" cy="1000542"/>
          </a:xfr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2DEFAEB-09CD-513C-0505-BC3F6FB74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4851400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0E4AB-E260-EB0B-6BB5-ADDC6CF30F35}"/>
              </a:ext>
            </a:extLst>
          </p:cNvPr>
          <p:cNvSpPr/>
          <p:nvPr userDrawn="1"/>
        </p:nvSpPr>
        <p:spPr>
          <a:xfrm>
            <a:off x="185195" y="6399451"/>
            <a:ext cx="1979271" cy="458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1FF1F-4A40-9A78-1B99-6F25B830E19B}"/>
              </a:ext>
            </a:extLst>
          </p:cNvPr>
          <p:cNvSpPr txBox="1"/>
          <p:nvPr userDrawn="1"/>
        </p:nvSpPr>
        <p:spPr>
          <a:xfrm>
            <a:off x="381000" y="6387703"/>
            <a:ext cx="2505938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F0EE71-D0BB-A959-4698-3FEBEFCB50B5}"/>
              </a:ext>
            </a:extLst>
          </p:cNvPr>
          <p:cNvSpPr/>
          <p:nvPr userDrawn="1"/>
        </p:nvSpPr>
        <p:spPr>
          <a:xfrm>
            <a:off x="10462569" y="6332912"/>
            <a:ext cx="1393646" cy="199092"/>
          </a:xfrm>
          <a:custGeom>
            <a:avLst/>
            <a:gdLst/>
            <a:ahLst/>
            <a:cxnLst/>
            <a:rect l="l" t="t" r="r" b="b"/>
            <a:pathLst>
              <a:path w="2298065" h="328295">
                <a:moveTo>
                  <a:pt x="883056" y="10807"/>
                </a:moveTo>
                <a:lnTo>
                  <a:pt x="628980" y="10807"/>
                </a:lnTo>
                <a:lnTo>
                  <a:pt x="583311" y="114350"/>
                </a:lnTo>
                <a:lnTo>
                  <a:pt x="339217" y="114350"/>
                </a:lnTo>
                <a:lnTo>
                  <a:pt x="385343" y="10807"/>
                </a:lnTo>
                <a:lnTo>
                  <a:pt x="138633" y="10756"/>
                </a:lnTo>
                <a:lnTo>
                  <a:pt x="0" y="317677"/>
                </a:lnTo>
                <a:lnTo>
                  <a:pt x="249339" y="317677"/>
                </a:lnTo>
                <a:lnTo>
                  <a:pt x="302818" y="195211"/>
                </a:lnTo>
                <a:lnTo>
                  <a:pt x="547243" y="195211"/>
                </a:lnTo>
                <a:lnTo>
                  <a:pt x="492391" y="317576"/>
                </a:lnTo>
                <a:lnTo>
                  <a:pt x="744562" y="317576"/>
                </a:lnTo>
                <a:lnTo>
                  <a:pt x="883056" y="10807"/>
                </a:lnTo>
                <a:close/>
              </a:path>
              <a:path w="2298065" h="328295">
                <a:moveTo>
                  <a:pt x="1671866" y="115125"/>
                </a:moveTo>
                <a:lnTo>
                  <a:pt x="1633270" y="50406"/>
                </a:lnTo>
                <a:lnTo>
                  <a:pt x="1586636" y="28282"/>
                </a:lnTo>
                <a:lnTo>
                  <a:pt x="1521739" y="13703"/>
                </a:lnTo>
                <a:lnTo>
                  <a:pt x="1468285" y="6934"/>
                </a:lnTo>
                <a:lnTo>
                  <a:pt x="1414399" y="2324"/>
                </a:lnTo>
                <a:lnTo>
                  <a:pt x="1360398" y="0"/>
                </a:lnTo>
                <a:lnTo>
                  <a:pt x="1306639" y="114"/>
                </a:lnTo>
                <a:lnTo>
                  <a:pt x="1253477" y="2781"/>
                </a:lnTo>
                <a:lnTo>
                  <a:pt x="1201242" y="8153"/>
                </a:lnTo>
                <a:lnTo>
                  <a:pt x="1150289" y="16344"/>
                </a:lnTo>
                <a:lnTo>
                  <a:pt x="1100975" y="27508"/>
                </a:lnTo>
                <a:lnTo>
                  <a:pt x="1053617" y="41770"/>
                </a:lnTo>
                <a:lnTo>
                  <a:pt x="1008583" y="59258"/>
                </a:lnTo>
                <a:lnTo>
                  <a:pt x="966228" y="80111"/>
                </a:lnTo>
                <a:lnTo>
                  <a:pt x="922312" y="110045"/>
                </a:lnTo>
                <a:lnTo>
                  <a:pt x="892086" y="142557"/>
                </a:lnTo>
                <a:lnTo>
                  <a:pt x="873887" y="209537"/>
                </a:lnTo>
                <a:lnTo>
                  <a:pt x="886548" y="241071"/>
                </a:lnTo>
                <a:lnTo>
                  <a:pt x="914120" y="269341"/>
                </a:lnTo>
                <a:lnTo>
                  <a:pt x="956906" y="292912"/>
                </a:lnTo>
                <a:lnTo>
                  <a:pt x="993736" y="305079"/>
                </a:lnTo>
                <a:lnTo>
                  <a:pt x="1037272" y="314604"/>
                </a:lnTo>
                <a:lnTo>
                  <a:pt x="1086129" y="321551"/>
                </a:lnTo>
                <a:lnTo>
                  <a:pt x="1138910" y="325970"/>
                </a:lnTo>
                <a:lnTo>
                  <a:pt x="1194219" y="327926"/>
                </a:lnTo>
                <a:lnTo>
                  <a:pt x="1250696" y="327469"/>
                </a:lnTo>
                <a:lnTo>
                  <a:pt x="1306944" y="324675"/>
                </a:lnTo>
                <a:lnTo>
                  <a:pt x="1361567" y="319582"/>
                </a:lnTo>
                <a:lnTo>
                  <a:pt x="1413192" y="312254"/>
                </a:lnTo>
                <a:lnTo>
                  <a:pt x="1468259" y="300545"/>
                </a:lnTo>
                <a:lnTo>
                  <a:pt x="1517421" y="285165"/>
                </a:lnTo>
                <a:lnTo>
                  <a:pt x="1560207" y="266077"/>
                </a:lnTo>
                <a:lnTo>
                  <a:pt x="1596148" y="243268"/>
                </a:lnTo>
                <a:lnTo>
                  <a:pt x="1624799" y="216725"/>
                </a:lnTo>
                <a:lnTo>
                  <a:pt x="1383779" y="216725"/>
                </a:lnTo>
                <a:lnTo>
                  <a:pt x="1358607" y="232448"/>
                </a:lnTo>
                <a:lnTo>
                  <a:pt x="1330134" y="243738"/>
                </a:lnTo>
                <a:lnTo>
                  <a:pt x="1298587" y="250596"/>
                </a:lnTo>
                <a:lnTo>
                  <a:pt x="1264221" y="253072"/>
                </a:lnTo>
                <a:lnTo>
                  <a:pt x="1196530" y="248881"/>
                </a:lnTo>
                <a:lnTo>
                  <a:pt x="1153375" y="236359"/>
                </a:lnTo>
                <a:lnTo>
                  <a:pt x="1131125" y="217220"/>
                </a:lnTo>
                <a:lnTo>
                  <a:pt x="1126121" y="193179"/>
                </a:lnTo>
                <a:lnTo>
                  <a:pt x="1134732" y="165950"/>
                </a:lnTo>
                <a:lnTo>
                  <a:pt x="1161503" y="129044"/>
                </a:lnTo>
                <a:lnTo>
                  <a:pt x="1199845" y="101866"/>
                </a:lnTo>
                <a:lnTo>
                  <a:pt x="1249781" y="84658"/>
                </a:lnTo>
                <a:lnTo>
                  <a:pt x="1311325" y="77622"/>
                </a:lnTo>
                <a:lnTo>
                  <a:pt x="1357922" y="79375"/>
                </a:lnTo>
                <a:lnTo>
                  <a:pt x="1392986" y="86791"/>
                </a:lnTo>
                <a:lnTo>
                  <a:pt x="1418399" y="98996"/>
                </a:lnTo>
                <a:lnTo>
                  <a:pt x="1436027" y="115125"/>
                </a:lnTo>
                <a:lnTo>
                  <a:pt x="1671866" y="115125"/>
                </a:lnTo>
                <a:close/>
              </a:path>
              <a:path w="2298065" h="328295">
                <a:moveTo>
                  <a:pt x="2297798" y="244348"/>
                </a:moveTo>
                <a:lnTo>
                  <a:pt x="1943519" y="244348"/>
                </a:lnTo>
                <a:lnTo>
                  <a:pt x="2048560" y="10769"/>
                </a:lnTo>
                <a:lnTo>
                  <a:pt x="1792986" y="10769"/>
                </a:lnTo>
                <a:lnTo>
                  <a:pt x="1655737" y="317436"/>
                </a:lnTo>
                <a:lnTo>
                  <a:pt x="2264854" y="317436"/>
                </a:lnTo>
                <a:lnTo>
                  <a:pt x="2297798" y="244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A01A249A-4496-2C2C-BF7F-0810D5826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385888"/>
            <a:ext cx="5308600" cy="4724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7E461935-4790-7350-6215-ED825464B9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71473925"/>
              </p:ext>
            </p:extLst>
          </p:nvPr>
        </p:nvGraphicFramePr>
        <p:xfrm>
          <a:off x="5828311" y="1329798"/>
          <a:ext cx="5681793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793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E4C885B0-AFA8-481B-458D-B0C90977E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5937" y="1329798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900E85C0-6249-AE21-2F6B-75772B9FC2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5937" y="2133666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D87C0C7-0425-9F1E-FEDB-4CA5AD9CDC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35937" y="2937534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77EB05F3-D9D1-F489-8913-B48C904C61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35937" y="3731353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596D6AC-D7D7-E23B-C79F-7FED4E81CB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35937" y="4535221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7BDD0D29-61E6-C4BB-9BE1-DDECD87181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35937" y="5339089"/>
            <a:ext cx="5574167" cy="785743"/>
          </a:xfrm>
        </p:spPr>
        <p:txBody>
          <a:bodyPr vert="horz" lIns="0" tIns="45720" rIns="91440" bIns="45720" rtlCol="0" anchor="ctr">
            <a:normAutofit/>
          </a:bodyPr>
          <a:lstStyle>
            <a:lvl1pPr>
              <a:defRPr lang="en-GB" sz="1800" dirty="0"/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31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097AFB3-976B-0C23-8228-5B5E5C87A8B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257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14DDE-2A54-B7CA-6CD0-DB53EF6197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0ACAF00-62B7-FE91-FEDF-90B43B027012}"/>
              </a:ext>
            </a:extLst>
          </p:cNvPr>
          <p:cNvSpPr/>
          <p:nvPr userDrawn="1"/>
        </p:nvSpPr>
        <p:spPr>
          <a:xfrm>
            <a:off x="348285" y="6521611"/>
            <a:ext cx="266362" cy="336389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908" y="764948"/>
            <a:ext cx="4569691" cy="679904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3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14DDE-2A54-B7CA-6CD0-DB53EF6197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6B8C5A6-D0B0-C3EA-D7A2-9C7A0FAA4246}"/>
              </a:ext>
            </a:extLst>
          </p:cNvPr>
          <p:cNvSpPr/>
          <p:nvPr userDrawn="1"/>
        </p:nvSpPr>
        <p:spPr>
          <a:xfrm>
            <a:off x="348285" y="6521611"/>
            <a:ext cx="266362" cy="392049"/>
          </a:xfrm>
          <a:prstGeom prst="roundRect">
            <a:avLst>
              <a:gd name="adj" fmla="val 12093"/>
            </a:avLst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95A9574-940D-FDA6-CC3F-6CAF80554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3815279"/>
              </p:ext>
            </p:extLst>
          </p:nvPr>
        </p:nvGraphicFramePr>
        <p:xfrm>
          <a:off x="6129207" y="1289606"/>
          <a:ext cx="5681793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1793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908" y="764948"/>
            <a:ext cx="4569691" cy="679904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C0104-3BCE-01AD-CDB2-E1F65FCE2D22}"/>
              </a:ext>
            </a:extLst>
          </p:cNvPr>
          <p:cNvSpPr txBox="1"/>
          <p:nvPr userDrawn="1"/>
        </p:nvSpPr>
        <p:spPr>
          <a:xfrm>
            <a:off x="5308599" y="1297127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0827C-70A0-1450-3C4C-358838CCC38C}"/>
              </a:ext>
            </a:extLst>
          </p:cNvPr>
          <p:cNvSpPr txBox="1"/>
          <p:nvPr userDrawn="1"/>
        </p:nvSpPr>
        <p:spPr>
          <a:xfrm>
            <a:off x="5308599" y="2100668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98A0E-6C5A-4BDF-E2F8-8CFB36BC3B67}"/>
              </a:ext>
            </a:extLst>
          </p:cNvPr>
          <p:cNvSpPr txBox="1"/>
          <p:nvPr userDrawn="1"/>
        </p:nvSpPr>
        <p:spPr>
          <a:xfrm>
            <a:off x="5308599" y="2904209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438A0-9F76-2D22-5D04-0A54C69364B9}"/>
              </a:ext>
            </a:extLst>
          </p:cNvPr>
          <p:cNvSpPr txBox="1"/>
          <p:nvPr userDrawn="1"/>
        </p:nvSpPr>
        <p:spPr>
          <a:xfrm>
            <a:off x="5308599" y="3707750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B469E-745A-EB33-31A2-104F4A4EF48E}"/>
              </a:ext>
            </a:extLst>
          </p:cNvPr>
          <p:cNvSpPr txBox="1"/>
          <p:nvPr userDrawn="1"/>
        </p:nvSpPr>
        <p:spPr>
          <a:xfrm>
            <a:off x="5308599" y="4511291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D91F4-912F-6BFF-7015-244BE0A8CEEC}"/>
              </a:ext>
            </a:extLst>
          </p:cNvPr>
          <p:cNvSpPr txBox="1"/>
          <p:nvPr userDrawn="1"/>
        </p:nvSpPr>
        <p:spPr>
          <a:xfrm>
            <a:off x="5308599" y="5314830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507846" rtl="0"/>
            <a:r>
              <a:rPr lang="en-US" sz="4000" kern="1200" dirty="0">
                <a:solidFill>
                  <a:srgbClr val="FFFFFF"/>
                </a:solidFill>
                <a:latin typeface="+mn-lt"/>
                <a:ea typeface="+mn-ea"/>
                <a:cs typeface="HCLTech Roobert" pitchFamily="2" charset="77"/>
              </a:rPr>
              <a:t>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7693BA-12CB-A54D-5CCA-FE1E8A3D2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6833" y="1289606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892D0D5B-6510-AD02-8C4D-491AED502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833" y="2093474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347D71E-A89A-CA72-D43D-AB2F09FC0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36833" y="2897342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FF4B97F-94B0-5E7B-313E-07C4B5A7EA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6833" y="3691161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D13E92D-1504-B461-D279-EFBEB8B46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6833" y="4495029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CB66402-644A-4D4F-E8E4-8C3E88F6A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6833" y="5298897"/>
            <a:ext cx="5574167" cy="785743"/>
          </a:xfrm>
        </p:spPr>
        <p:txBody>
          <a:bodyPr l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36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A5E633-8CCB-A08C-8D00-47D15B94FE78}"/>
              </a:ext>
            </a:extLst>
          </p:cNvPr>
          <p:cNvSpPr/>
          <p:nvPr userDrawn="1"/>
        </p:nvSpPr>
        <p:spPr>
          <a:xfrm>
            <a:off x="348285" y="6521611"/>
            <a:ext cx="266362" cy="336389"/>
          </a:xfrm>
          <a:prstGeom prst="roundRect">
            <a:avLst>
              <a:gd name="adj" fmla="val 12093"/>
            </a:avLst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400AC-CC54-2BFB-B8F2-12DC8F04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24440" cy="67990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B4D8-1F0A-976F-6927-87FBA577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04900"/>
            <a:ext cx="11430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51DB-0A49-C9EA-2B85-DF369E2FB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0865" y="6469454"/>
            <a:ext cx="326497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/>
                </a:solidFill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8CE690C1-F65D-05C8-BA5E-9883EADBA134}"/>
              </a:ext>
            </a:extLst>
          </p:cNvPr>
          <p:cNvPicPr/>
          <p:nvPr userDrawn="1"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9CCA4-351D-C504-218D-D2971E8C3EB3}"/>
              </a:ext>
            </a:extLst>
          </p:cNvPr>
          <p:cNvSpPr txBox="1"/>
          <p:nvPr userDrawn="1"/>
        </p:nvSpPr>
        <p:spPr>
          <a:xfrm>
            <a:off x="702327" y="6518765"/>
            <a:ext cx="2605842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2022 HCL Technologies Ltd.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00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240">
          <p15:clr>
            <a:srgbClr val="F26B43"/>
          </p15:clr>
        </p15:guide>
        <p15:guide id="7" pos="7440">
          <p15:clr>
            <a:srgbClr val="F26B43"/>
          </p15:clr>
        </p15:guide>
        <p15:guide id="8" orient="horz" pos="96">
          <p15:clr>
            <a:srgbClr val="F26B43"/>
          </p15:clr>
        </p15:guide>
        <p15:guide id="9" orient="horz" pos="4008">
          <p15:clr>
            <a:srgbClr val="F26B43"/>
          </p15:clr>
        </p15:guide>
        <p15:guide id="10" orient="horz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DF3D-6B47-AD79-1AA7-3D8A011FE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API with Postman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E26D7-EE5E-0545-B256-554CDC8A9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call API manually in Postman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34C15A-0A12-2975-11AD-7DA3E5FA2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Hoang.Vu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8B082-1C0E-822E-F248-CD0E4A6D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9289988-D7CA-8041-A4F0-657514BC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D492D7-2150-E7E6-0D8E-9883DAE3D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46737"/>
              </p:ext>
            </p:extLst>
          </p:nvPr>
        </p:nvGraphicFramePr>
        <p:xfrm>
          <a:off x="5150069" y="1289606"/>
          <a:ext cx="6660932" cy="48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41">
                  <a:extLst>
                    <a:ext uri="{9D8B030D-6E8A-4147-A177-3AD203B41FA5}">
                      <a16:colId xmlns:a16="http://schemas.microsoft.com/office/drawing/2014/main" val="2372793208"/>
                    </a:ext>
                  </a:extLst>
                </a:gridCol>
                <a:gridCol w="5704491">
                  <a:extLst>
                    <a:ext uri="{9D8B030D-6E8A-4147-A177-3AD203B41FA5}">
                      <a16:colId xmlns:a16="http://schemas.microsoft.com/office/drawing/2014/main" val="1451733573"/>
                    </a:ext>
                  </a:extLst>
                </a:gridCol>
              </a:tblGrid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Postman Overview</a:t>
                      </a:r>
                      <a:endParaRPr lang="en-US" sz="2000" dirty="0"/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832316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Create API request in Postman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17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Environment Variables in Postman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932003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 &amp; Import Collections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973338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305611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781" marR="150781" marT="75390" marB="753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6433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6372B1-A5B0-3827-15F3-B6BB7BFC20F3}"/>
              </a:ext>
            </a:extLst>
          </p:cNvPr>
          <p:cNvSpPr txBox="1"/>
          <p:nvPr/>
        </p:nvSpPr>
        <p:spPr>
          <a:xfrm>
            <a:off x="5308599" y="1297127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A544C-7C1A-B603-AB26-B12EF51A6A24}"/>
              </a:ext>
            </a:extLst>
          </p:cNvPr>
          <p:cNvSpPr txBox="1"/>
          <p:nvPr/>
        </p:nvSpPr>
        <p:spPr>
          <a:xfrm>
            <a:off x="5308599" y="2100668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4DC1B-C25D-F992-2CF2-55C7F860A938}"/>
              </a:ext>
            </a:extLst>
          </p:cNvPr>
          <p:cNvSpPr txBox="1"/>
          <p:nvPr/>
        </p:nvSpPr>
        <p:spPr>
          <a:xfrm>
            <a:off x="5308599" y="2904209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05FDD-D90D-7895-C8C0-B6C5D2091AC8}"/>
              </a:ext>
            </a:extLst>
          </p:cNvPr>
          <p:cNvSpPr txBox="1"/>
          <p:nvPr/>
        </p:nvSpPr>
        <p:spPr>
          <a:xfrm>
            <a:off x="5308599" y="3707750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B607E-07AC-B347-485D-1D36AF7E159E}"/>
              </a:ext>
            </a:extLst>
          </p:cNvPr>
          <p:cNvSpPr txBox="1"/>
          <p:nvPr/>
        </p:nvSpPr>
        <p:spPr>
          <a:xfrm>
            <a:off x="5308599" y="4511291"/>
            <a:ext cx="5946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HCLTech Roober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094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4DD9CFA-227A-6F46-03C5-154080C7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Overview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000978-0BFF-35BE-3A53-D723892B3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2CEFAAE-617F-0D9D-8145-79DEB9598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24440" cy="679904"/>
          </a:xfrm>
        </p:spPr>
        <p:txBody>
          <a:bodyPr anchor="ctr">
            <a:normAutofit/>
          </a:bodyPr>
          <a:lstStyle/>
          <a:p>
            <a:r>
              <a:rPr lang="en-US" dirty="0"/>
              <a:t>Postman overview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22625"/>
            <a:ext cx="5637784" cy="4673433"/>
          </a:xfrm>
        </p:spPr>
        <p:txBody>
          <a:bodyPr>
            <a:normAutofit/>
          </a:bodyPr>
          <a:lstStyle/>
          <a:p>
            <a:r>
              <a:rPr lang="en-US" noProof="0" dirty="0"/>
              <a:t>Postman is an </a:t>
            </a:r>
            <a:r>
              <a:rPr lang="en-US" b="1" noProof="0" dirty="0"/>
              <a:t>API platform for building and using APIs</a:t>
            </a:r>
            <a:r>
              <a:rPr lang="en-US" noProof="0" dirty="0"/>
              <a:t>.</a:t>
            </a:r>
          </a:p>
          <a:p>
            <a:r>
              <a:rPr lang="en-US" noProof="0" dirty="0"/>
              <a:t>Ability to make various types of HTTP requests like </a:t>
            </a:r>
            <a:r>
              <a:rPr lang="en-US" b="1" noProof="0" dirty="0"/>
              <a:t>GET, POST, PUT, DELETE</a:t>
            </a:r>
            <a:r>
              <a:rPr lang="en-US" noProof="0" dirty="0"/>
              <a:t>.</a:t>
            </a:r>
          </a:p>
          <a:p>
            <a:r>
              <a:rPr lang="en-US" noProof="0" dirty="0"/>
              <a:t>Support as Chrome extension.</a:t>
            </a:r>
          </a:p>
        </p:txBody>
      </p:sp>
      <p:pic>
        <p:nvPicPr>
          <p:cNvPr id="6" name="Content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3B731129-9BF3-EE26-40B1-5854382369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18" y="2249896"/>
            <a:ext cx="5637784" cy="2818890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1859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Postman overview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B1221A7-6D56-52F3-6941-C1982C10E8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E52B43-E7A7-A603-B360-42B212DE26C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57"/>
          <a:stretch/>
        </p:blipFill>
        <p:spPr>
          <a:xfrm>
            <a:off x="381000" y="1104900"/>
            <a:ext cx="11430000" cy="5178425"/>
          </a:xfrm>
          <a:noFill/>
        </p:spPr>
      </p:pic>
    </p:spTree>
    <p:extLst>
      <p:ext uri="{BB962C8B-B14F-4D97-AF65-F5344CB8AC3E}">
        <p14:creationId xmlns:p14="http://schemas.microsoft.com/office/powerpoint/2010/main" val="174362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Create a request in Postman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B1221A7-6D56-52F3-6941-C1982C10E8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42C97-2FB3-4570-5FD0-E0B987796F2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55" y="1138130"/>
            <a:ext cx="9206089" cy="5178425"/>
          </a:xfrm>
        </p:spPr>
      </p:pic>
    </p:spTree>
    <p:extLst>
      <p:ext uri="{BB962C8B-B14F-4D97-AF65-F5344CB8AC3E}">
        <p14:creationId xmlns:p14="http://schemas.microsoft.com/office/powerpoint/2010/main" val="400656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3300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Environment variables in Postman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1477CE7-0138-9CAC-18BD-7D10F128AD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34948"/>
            <a:ext cx="1003300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66134A-0C7C-0A24-3357-866B6BCD070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57"/>
          <a:stretch/>
        </p:blipFill>
        <p:spPr>
          <a:xfrm>
            <a:off x="381000" y="1104900"/>
            <a:ext cx="11430000" cy="5178425"/>
          </a:xfrm>
          <a:noFill/>
        </p:spPr>
      </p:pic>
    </p:spTree>
    <p:extLst>
      <p:ext uri="{BB962C8B-B14F-4D97-AF65-F5344CB8AC3E}">
        <p14:creationId xmlns:p14="http://schemas.microsoft.com/office/powerpoint/2010/main" val="248837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Import &amp; Export in Postman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297CD86-5EE7-C081-E842-65CB6D62D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4316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3A3D2F-730B-1351-519B-C5463564737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104900"/>
            <a:ext cx="9347202" cy="5257799"/>
          </a:xfrm>
          <a:noFill/>
        </p:spPr>
      </p:pic>
    </p:spTree>
    <p:extLst>
      <p:ext uri="{BB962C8B-B14F-4D97-AF65-F5344CB8AC3E}">
        <p14:creationId xmlns:p14="http://schemas.microsoft.com/office/powerpoint/2010/main" val="35248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F250D72-9252-9FCC-967E-D64B6B40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043160" cy="4785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Q&amp;A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03CA4CA-B99C-87B1-7EEE-4125FA6B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7B9FA4A5-FEEE-9693-25E6-586EBE5E6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0043160" cy="35028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11EEE811-C1FE-8595-09D5-81640E10BED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104900"/>
            <a:ext cx="10014857" cy="5257800"/>
          </a:xfr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8956DBD-AF0C-ACF3-7ED4-03D1A0802F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0865" y="6469454"/>
            <a:ext cx="326497" cy="301756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80233"/>
      </p:ext>
    </p:extLst>
  </p:cSld>
  <p:clrMapOvr>
    <a:masterClrMapping/>
  </p:clrMapOvr>
</p:sld>
</file>

<file path=ppt/theme/theme1.xml><?xml version="1.0" encoding="utf-8"?>
<a:theme xmlns:a="http://schemas.openxmlformats.org/drawingml/2006/main" name="HCLTech">
  <a:themeElements>
    <a:clrScheme name="HCLTech Primary Colours">
      <a:dk1>
        <a:srgbClr val="000000"/>
      </a:dk1>
      <a:lt1>
        <a:srgbClr val="FFFFFF"/>
      </a:lt1>
      <a:dk2>
        <a:srgbClr val="5F1EBE"/>
      </a:dk2>
      <a:lt2>
        <a:srgbClr val="411482"/>
      </a:lt2>
      <a:accent1>
        <a:srgbClr val="8C69F0"/>
      </a:accent1>
      <a:accent2>
        <a:srgbClr val="B9C8FF"/>
      </a:accent2>
      <a:accent3>
        <a:srgbClr val="0F5FDC"/>
      </a:accent3>
      <a:accent4>
        <a:srgbClr val="3C91FF"/>
      </a:accent4>
      <a:accent5>
        <a:srgbClr val="8CC8FA"/>
      </a:accent5>
      <a:accent6>
        <a:srgbClr val="DCE6F0"/>
      </a:accent6>
      <a:hlink>
        <a:srgbClr val="0000FF"/>
      </a:hlink>
      <a:folHlink>
        <a:srgbClr val="29292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ech Purple">
      <a:srgbClr val="5F1EBE"/>
    </a:custClr>
    <a:custClr name="Tech Blue">
      <a:srgbClr val="3C91FF"/>
    </a:custClr>
    <a:custClr name="Teal">
      <a:srgbClr val="4BC3AF"/>
    </a:custClr>
    <a:custClr name="Green">
      <a:srgbClr val="82CD73"/>
    </a:custClr>
    <a:custClr name="Yellow">
      <a:srgbClr val="FFCD41"/>
    </a:custClr>
    <a:custClr name="Coral">
      <a:srgbClr val="FF7887"/>
    </a:custClr>
    <a:custClr name="Bronze">
      <a:srgbClr val="D7BEB4"/>
    </a:custClr>
    <a:custClr name="Cream">
      <a:srgbClr val="FAF0E6"/>
    </a:custClr>
    <a:custClr name="Grey">
      <a:srgbClr val="C8D2DD"/>
    </a:custClr>
    <a:custClr name="HCL Blue (Corp)">
      <a:srgbClr val="006BB6"/>
    </a:custClr>
    <a:custClr name="Mid Purple">
      <a:srgbClr val="8669F0"/>
    </a:custClr>
    <a:custClr name="Mid Blue">
      <a:srgbClr val="87D2EB"/>
    </a:custClr>
    <a:custClr name="Dark Teal">
      <a:srgbClr val="007873"/>
    </a:custClr>
    <a:custClr name="Dark green">
      <a:srgbClr val="0FA069"/>
    </a:custClr>
    <a:custClr name="Dark Yellow">
      <a:srgbClr val="C8870A"/>
    </a:custClr>
    <a:custClr name="Dark Coral">
      <a:srgbClr val="C3325F"/>
    </a:custClr>
    <a:custClr name="Custom Color 17">
      <a:srgbClr val="FFFFFF"/>
    </a:custClr>
    <a:custClr name="Custom Color 18">
      <a:srgbClr val="FFFFFF"/>
    </a:custClr>
    <a:custClr name="Grey 1">
      <a:srgbClr val="8291A0"/>
    </a:custClr>
    <a:custClr name="Custom Color 20">
      <a:srgbClr val="FFFFFF"/>
    </a:custClr>
    <a:custClr name="Light Purple">
      <a:srgbClr val="B9C8FF"/>
    </a:custClr>
    <a:custClr name="Light Blue">
      <a:srgbClr val="DCE6F0"/>
    </a:custClr>
    <a:custClr name="Teal 80% Tint">
      <a:srgbClr val="6ECFBE"/>
    </a:custClr>
    <a:custClr name="Green 80% Tint">
      <a:srgbClr val="9CE38F"/>
    </a:custClr>
    <a:custClr name="Yellow 80% Tint">
      <a:srgbClr val="FED766"/>
    </a:custClr>
    <a:custClr name="Corel 80% Tint">
      <a:srgbClr val="FE949E"/>
    </a:custClr>
    <a:custClr name="Custom Color 27">
      <a:srgbClr val="FFFFFF"/>
    </a:custClr>
    <a:custClr name="Custom Color 28">
      <a:srgbClr val="FFFFFF"/>
    </a:custClr>
    <a:custClr name="Grey2">
      <a:srgbClr val="A5AFBE"/>
    </a:custClr>
    <a:custClr name="Custom Color 30">
      <a:srgbClr val="FFFFFF"/>
    </a:custClr>
    <a:custClr name="Custom Color 31">
      <a:srgbClr val="FFFFFF"/>
    </a:custClr>
    <a:custClr name="Custom Color 32">
      <a:srgbClr val="FFFFFF"/>
    </a:custClr>
    <a:custClr name="Light Teal">
      <a:srgbClr val="A5ECDC"/>
    </a:custClr>
    <a:custClr name="Light Green">
      <a:srgbClr val="BEEBB4"/>
    </a:custClr>
    <a:custClr name="Light Yellow">
      <a:srgbClr val="FFECC7"/>
    </a:custClr>
    <a:custClr name="Light Coral">
      <a:srgbClr val="FFBEBE"/>
    </a:custClr>
    <a:custClr name="Custom Color 37">
      <a:srgbClr val="FFFFFF"/>
    </a:custClr>
    <a:custClr name="Custom Color 38">
      <a:srgbClr val="FFFFFF"/>
    </a:custClr>
    <a:custClr name="Grey 4">
      <a:srgbClr val="E6EBF5"/>
    </a:custClr>
    <a:custClr name="Custom Color 40">
      <a:srgbClr val="FFFFFF"/>
    </a:custClr>
    <a:custClr name="Custom Color 41">
      <a:srgbClr val="FFFFFF"/>
    </a:custClr>
    <a:custClr name="Custom Color 42">
      <a:srgbClr val="FFFFFF"/>
    </a:custClr>
    <a:custClr name="Custom Color 43">
      <a:srgbClr val="FFFFFF"/>
    </a:custClr>
    <a:custClr name="Custom Color 44">
      <a:srgbClr val="FFFFFF"/>
    </a:custClr>
    <a:custClr name="Custom Color 45">
      <a:srgbClr val="FFFFFF"/>
    </a:custClr>
    <a:custClr name="Custom Color 46">
      <a:srgbClr val="FFFFFF"/>
    </a:custClr>
    <a:custClr name="Custom Color 47">
      <a:srgbClr val="FFFFFF"/>
    </a:custClr>
    <a:custClr name="Custom Color 48">
      <a:srgbClr val="FFFFFF"/>
    </a:custClr>
    <a:custClr name="Custom Color 49">
      <a:srgbClr val="FFFFFF"/>
    </a:custClr>
    <a:custClr name="Custom Color 50">
      <a:srgbClr val="FFFFFF"/>
    </a:custClr>
  </a:custClrLst>
  <a:extLst>
    <a:ext uri="{05A4C25C-085E-4340-85A3-A5531E510DB2}">
      <thm15:themeFamily xmlns:thm15="http://schemas.microsoft.com/office/thememl/2012/main" name="HCLTech PowerPoint Template Nov" id="{6A95578F-B8A2-6F4E-BAA8-E8A260B4049F}" vid="{3589C29F-41AC-A345-B42B-EA8DDE213D8A}"/>
    </a:ext>
  </a:extLst>
</a:theme>
</file>

<file path=customMetadata/metadata.xml><?xml version="1.0" encoding="utf-8"?>
<metadata xmlns:m="http://www.titus.com/ns/hcl" id="e9f5fa2d-2d88-43b5-84d7-aa63b1970143">
  <m:HCLClassification value="HCL_Cla5s_C0nf1dent1al">
    <alt>HCLClassification=HCL_Cla5s_C0nf1dent1al</alt>
  </m:HCLClassification>
</metadata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System Font Regular</vt:lpstr>
      <vt:lpstr>HCLTech</vt:lpstr>
      <vt:lpstr>PowerPoint Presentation</vt:lpstr>
      <vt:lpstr>Agenda</vt:lpstr>
      <vt:lpstr>Postman Overview</vt:lpstr>
      <vt:lpstr>Postman overview</vt:lpstr>
      <vt:lpstr>Postman overview</vt:lpstr>
      <vt:lpstr>Create a request in Postman</vt:lpstr>
      <vt:lpstr>Environment variables in Postman</vt:lpstr>
      <vt:lpstr>Import &amp; Export in Postman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Vu</dc:creator>
  <cp:lastModifiedBy>Hoang Vu</cp:lastModifiedBy>
  <cp:revision>20</cp:revision>
  <dcterms:created xsi:type="dcterms:W3CDTF">2022-12-08T04:32:15Z</dcterms:created>
  <dcterms:modified xsi:type="dcterms:W3CDTF">2022-12-08T10:20:57Z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CLClassification">
    <vt:lpwstr>HCL_Cla5s_C0nf1dent1al</vt:lpwstr>
  </property>
  <property fmtid="{D5CDD505-2E9C-101B-9397-08002B2CF9AE}" pid="3" name="TitusGUID">
    <vt:lpwstr>e9f5fa2d-2d88-43b5-84d7-aa63b1970143</vt:lpwstr>
  </property>
</Properties>
</file>