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63099-F9BB-F1AC-71E6-CBBC32DF360A}" v="83" dt="2022-12-05T06:16:52.066"/>
    <p1510:client id="{A2449CA6-E8F3-4915-A3AC-5DE3772732BB}" v="267" dt="2022-11-25T04:44:16.829"/>
    <p1510:client id="{EF8BBA94-0130-B4DB-4504-999DAA467C99}" v="541" dt="2022-12-05T03:02:24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y Vu" userId="S::thuy.vu@hcl.com::0a1d2363-2eb9-4843-bbae-eb6a5a89d350" providerId="AD" clId="Web-{99D63099-F9BB-F1AC-71E6-CBBC32DF360A}"/>
    <pc:docChg chg="modSld">
      <pc:chgData name="Thuy Vu" userId="S::thuy.vu@hcl.com::0a1d2363-2eb9-4843-bbae-eb6a5a89d350" providerId="AD" clId="Web-{99D63099-F9BB-F1AC-71E6-CBBC32DF360A}" dt="2022-12-05T06:16:52.066" v="54" actId="1076"/>
      <pc:docMkLst>
        <pc:docMk/>
      </pc:docMkLst>
      <pc:sldChg chg="modSp">
        <pc:chgData name="Thuy Vu" userId="S::thuy.vu@hcl.com::0a1d2363-2eb9-4843-bbae-eb6a5a89d350" providerId="AD" clId="Web-{99D63099-F9BB-F1AC-71E6-CBBC32DF360A}" dt="2022-12-05T04:35:06.974" v="1" actId="1076"/>
        <pc:sldMkLst>
          <pc:docMk/>
          <pc:sldMk cId="2744633788" sldId="257"/>
        </pc:sldMkLst>
        <pc:graphicFrameChg chg="mod">
          <ac:chgData name="Thuy Vu" userId="S::thuy.vu@hcl.com::0a1d2363-2eb9-4843-bbae-eb6a5a89d350" providerId="AD" clId="Web-{99D63099-F9BB-F1AC-71E6-CBBC32DF360A}" dt="2022-12-05T04:35:06.974" v="1" actId="1076"/>
          <ac:graphicFrameMkLst>
            <pc:docMk/>
            <pc:sldMk cId="2744633788" sldId="257"/>
            <ac:graphicFrameMk id="32" creationId="{B4B5B524-91F7-4A4E-6C14-AB65958BEA0E}"/>
          </ac:graphicFrameMkLst>
        </pc:graphicFrameChg>
      </pc:sldChg>
      <pc:sldChg chg="addSp delSp modSp mod modClrScheme delDesignElem chgLayout">
        <pc:chgData name="Thuy Vu" userId="S::thuy.vu@hcl.com::0a1d2363-2eb9-4843-bbae-eb6a5a89d350" providerId="AD" clId="Web-{99D63099-F9BB-F1AC-71E6-CBBC32DF360A}" dt="2022-12-05T06:14:01.658" v="39" actId="1076"/>
        <pc:sldMkLst>
          <pc:docMk/>
          <pc:sldMk cId="2402944835" sldId="258"/>
        </pc:sldMkLst>
        <pc:spChg chg="mod ord">
          <ac:chgData name="Thuy Vu" userId="S::thuy.vu@hcl.com::0a1d2363-2eb9-4843-bbae-eb6a5a89d350" providerId="AD" clId="Web-{99D63099-F9BB-F1AC-71E6-CBBC32DF360A}" dt="2022-12-05T06:13:39.861" v="35"/>
          <ac:spMkLst>
            <pc:docMk/>
            <pc:sldMk cId="2402944835" sldId="258"/>
            <ac:spMk id="2" creationId="{968C3CCA-8DDF-FAF0-E30F-1C31C39DE132}"/>
          </ac:spMkLst>
        </pc:spChg>
        <pc:spChg chg="add del">
          <ac:chgData name="Thuy Vu" userId="S::thuy.vu@hcl.com::0a1d2363-2eb9-4843-bbae-eb6a5a89d350" providerId="AD" clId="Web-{99D63099-F9BB-F1AC-71E6-CBBC32DF360A}" dt="2022-12-05T06:13:39.861" v="35"/>
          <ac:spMkLst>
            <pc:docMk/>
            <pc:sldMk cId="2402944835" sldId="258"/>
            <ac:spMk id="9" creationId="{45B71F80-1F92-4074-84D9-16A062B215B3}"/>
          </ac:spMkLst>
        </pc:spChg>
        <pc:spChg chg="add del">
          <ac:chgData name="Thuy Vu" userId="S::thuy.vu@hcl.com::0a1d2363-2eb9-4843-bbae-eb6a5a89d350" providerId="AD" clId="Web-{99D63099-F9BB-F1AC-71E6-CBBC32DF360A}" dt="2022-12-05T06:13:39.861" v="35"/>
          <ac:spMkLst>
            <pc:docMk/>
            <pc:sldMk cId="2402944835" sldId="258"/>
            <ac:spMk id="11" creationId="{7209C9DA-6E0D-46D9-8275-C52222D8CCAC}"/>
          </ac:spMkLst>
        </pc:spChg>
        <pc:spChg chg="add del">
          <ac:chgData name="Thuy Vu" userId="S::thuy.vu@hcl.com::0a1d2363-2eb9-4843-bbae-eb6a5a89d350" providerId="AD" clId="Web-{99D63099-F9BB-F1AC-71E6-CBBC32DF360A}" dt="2022-12-05T06:13:39.861" v="35"/>
          <ac:spMkLst>
            <pc:docMk/>
            <pc:sldMk cId="2402944835" sldId="258"/>
            <ac:spMk id="13" creationId="{3EB57A4D-E0D0-46DA-B339-F24CA46FA70B}"/>
          </ac:spMkLst>
        </pc:spChg>
        <pc:spChg chg="add del mod">
          <ac:chgData name="Thuy Vu" userId="S::thuy.vu@hcl.com::0a1d2363-2eb9-4843-bbae-eb6a5a89d350" providerId="AD" clId="Web-{99D63099-F9BB-F1AC-71E6-CBBC32DF360A}" dt="2022-12-05T06:13:12.610" v="33"/>
          <ac:spMkLst>
            <pc:docMk/>
            <pc:sldMk cId="2402944835" sldId="258"/>
            <ac:spMk id="28" creationId="{7240FD35-BBD4-C025-27E5-08E226641E62}"/>
          </ac:spMkLst>
        </pc:spChg>
        <pc:spChg chg="add del mod ord">
          <ac:chgData name="Thuy Vu" userId="S::thuy.vu@hcl.com::0a1d2363-2eb9-4843-bbae-eb6a5a89d350" providerId="AD" clId="Web-{99D63099-F9BB-F1AC-71E6-CBBC32DF360A}" dt="2022-12-05T06:13:39.861" v="35"/>
          <ac:spMkLst>
            <pc:docMk/>
            <pc:sldMk cId="2402944835" sldId="258"/>
            <ac:spMk id="49" creationId="{CCEF19F9-5ACE-7B7D-04E2-16E57DD0FF29}"/>
          </ac:spMkLst>
        </pc:spChg>
        <pc:graphicFrameChg chg="add del mod ord modGraphic">
          <ac:chgData name="Thuy Vu" userId="S::thuy.vu@hcl.com::0a1d2363-2eb9-4843-bbae-eb6a5a89d350" providerId="AD" clId="Web-{99D63099-F9BB-F1AC-71E6-CBBC32DF360A}" dt="2022-12-05T06:14:01.658" v="39" actId="1076"/>
          <ac:graphicFrameMkLst>
            <pc:docMk/>
            <pc:sldMk cId="2402944835" sldId="258"/>
            <ac:graphicFrameMk id="5" creationId="{BC97048F-D79C-9702-0D70-2FF97D3A060E}"/>
          </ac:graphicFrameMkLst>
        </pc:graphicFrameChg>
      </pc:sldChg>
      <pc:sldChg chg="modSp">
        <pc:chgData name="Thuy Vu" userId="S::thuy.vu@hcl.com::0a1d2363-2eb9-4843-bbae-eb6a5a89d350" providerId="AD" clId="Web-{99D63099-F9BB-F1AC-71E6-CBBC32DF360A}" dt="2022-12-05T06:14:22.924" v="42" actId="14100"/>
        <pc:sldMkLst>
          <pc:docMk/>
          <pc:sldMk cId="1882265971" sldId="259"/>
        </pc:sldMkLst>
        <pc:spChg chg="mod">
          <ac:chgData name="Thuy Vu" userId="S::thuy.vu@hcl.com::0a1d2363-2eb9-4843-bbae-eb6a5a89d350" providerId="AD" clId="Web-{99D63099-F9BB-F1AC-71E6-CBBC32DF360A}" dt="2022-12-05T06:14:22.924" v="42" actId="14100"/>
          <ac:spMkLst>
            <pc:docMk/>
            <pc:sldMk cId="1882265971" sldId="259"/>
            <ac:spMk id="37" creationId="{5A7518D1-3CAF-4181-24EC-D5BEA9DF81AD}"/>
          </ac:spMkLst>
        </pc:spChg>
      </pc:sldChg>
      <pc:sldChg chg="modSp">
        <pc:chgData name="Thuy Vu" userId="S::thuy.vu@hcl.com::0a1d2363-2eb9-4843-bbae-eb6a5a89d350" providerId="AD" clId="Web-{99D63099-F9BB-F1AC-71E6-CBBC32DF360A}" dt="2022-12-05T06:09:30.170" v="7"/>
        <pc:sldMkLst>
          <pc:docMk/>
          <pc:sldMk cId="3783353165" sldId="262"/>
        </pc:sldMkLst>
        <pc:graphicFrameChg chg="mod modGraphic">
          <ac:chgData name="Thuy Vu" userId="S::thuy.vu@hcl.com::0a1d2363-2eb9-4843-bbae-eb6a5a89d350" providerId="AD" clId="Web-{99D63099-F9BB-F1AC-71E6-CBBC32DF360A}" dt="2022-12-05T06:09:30.170" v="7"/>
          <ac:graphicFrameMkLst>
            <pc:docMk/>
            <pc:sldMk cId="3783353165" sldId="262"/>
            <ac:graphicFrameMk id="14" creationId="{8853E444-8754-B281-600D-7AC44D6F2028}"/>
          </ac:graphicFrameMkLst>
        </pc:graphicFrameChg>
      </pc:sldChg>
      <pc:sldChg chg="modSp">
        <pc:chgData name="Thuy Vu" userId="S::thuy.vu@hcl.com::0a1d2363-2eb9-4843-bbae-eb6a5a89d350" providerId="AD" clId="Web-{99D63099-F9BB-F1AC-71E6-CBBC32DF360A}" dt="2022-12-05T06:10:25.608" v="23" actId="20577"/>
        <pc:sldMkLst>
          <pc:docMk/>
          <pc:sldMk cId="383563003" sldId="263"/>
        </pc:sldMkLst>
        <pc:spChg chg="mod">
          <ac:chgData name="Thuy Vu" userId="S::thuy.vu@hcl.com::0a1d2363-2eb9-4843-bbae-eb6a5a89d350" providerId="AD" clId="Web-{99D63099-F9BB-F1AC-71E6-CBBC32DF360A}" dt="2022-12-05T06:10:18.530" v="21" actId="14100"/>
          <ac:spMkLst>
            <pc:docMk/>
            <pc:sldMk cId="383563003" sldId="263"/>
            <ac:spMk id="5" creationId="{BAB9B255-62C3-B95F-1F2E-B45908337F9B}"/>
          </ac:spMkLst>
        </pc:spChg>
        <pc:spChg chg="mod">
          <ac:chgData name="Thuy Vu" userId="S::thuy.vu@hcl.com::0a1d2363-2eb9-4843-bbae-eb6a5a89d350" providerId="AD" clId="Web-{99D63099-F9BB-F1AC-71E6-CBBC32DF360A}" dt="2022-12-05T06:10:25.608" v="23" actId="20577"/>
          <ac:spMkLst>
            <pc:docMk/>
            <pc:sldMk cId="383563003" sldId="263"/>
            <ac:spMk id="18" creationId="{5AB4842F-F8D6-ED8F-BF2F-8DC7B9B15C87}"/>
          </ac:spMkLst>
        </pc:spChg>
        <pc:spChg chg="mod">
          <ac:chgData name="Thuy Vu" userId="S::thuy.vu@hcl.com::0a1d2363-2eb9-4843-bbae-eb6a5a89d350" providerId="AD" clId="Web-{99D63099-F9BB-F1AC-71E6-CBBC32DF360A}" dt="2022-12-05T06:10:06.733" v="19" actId="20577"/>
          <ac:spMkLst>
            <pc:docMk/>
            <pc:sldMk cId="383563003" sldId="263"/>
            <ac:spMk id="19" creationId="{49E13813-836C-1489-169E-D6EF285F67DB}"/>
          </ac:spMkLst>
        </pc:spChg>
        <pc:spChg chg="mod">
          <ac:chgData name="Thuy Vu" userId="S::thuy.vu@hcl.com::0a1d2363-2eb9-4843-bbae-eb6a5a89d350" providerId="AD" clId="Web-{99D63099-F9BB-F1AC-71E6-CBBC32DF360A}" dt="2022-12-05T06:10:21.968" v="22" actId="20577"/>
          <ac:spMkLst>
            <pc:docMk/>
            <pc:sldMk cId="383563003" sldId="263"/>
            <ac:spMk id="20" creationId="{C2ECF94B-2EDF-1DD3-D3F7-1FC4A2DA1D51}"/>
          </ac:spMkLst>
        </pc:spChg>
        <pc:spChg chg="mod">
          <ac:chgData name="Thuy Vu" userId="S::thuy.vu@hcl.com::0a1d2363-2eb9-4843-bbae-eb6a5a89d350" providerId="AD" clId="Web-{99D63099-F9BB-F1AC-71E6-CBBC32DF360A}" dt="2022-12-05T06:10:00.139" v="16" actId="20577"/>
          <ac:spMkLst>
            <pc:docMk/>
            <pc:sldMk cId="383563003" sldId="263"/>
            <ac:spMk id="22" creationId="{460875FE-AC8C-034A-0B86-4BA95D718AB2}"/>
          </ac:spMkLst>
        </pc:spChg>
      </pc:sldChg>
      <pc:sldChg chg="modSp">
        <pc:chgData name="Thuy Vu" userId="S::thuy.vu@hcl.com::0a1d2363-2eb9-4843-bbae-eb6a5a89d350" providerId="AD" clId="Web-{99D63099-F9BB-F1AC-71E6-CBBC32DF360A}" dt="2022-12-05T06:10:54.608" v="28"/>
        <pc:sldMkLst>
          <pc:docMk/>
          <pc:sldMk cId="3386616271" sldId="264"/>
        </pc:sldMkLst>
        <pc:graphicFrameChg chg="mod modGraphic">
          <ac:chgData name="Thuy Vu" userId="S::thuy.vu@hcl.com::0a1d2363-2eb9-4843-bbae-eb6a5a89d350" providerId="AD" clId="Web-{99D63099-F9BB-F1AC-71E6-CBBC32DF360A}" dt="2022-12-05T06:10:54.608" v="28"/>
          <ac:graphicFrameMkLst>
            <pc:docMk/>
            <pc:sldMk cId="3386616271" sldId="264"/>
            <ac:graphicFrameMk id="3" creationId="{050D532E-AD62-5680-64A3-86E0C0595D41}"/>
          </ac:graphicFrameMkLst>
        </pc:graphicFrameChg>
      </pc:sldChg>
      <pc:sldChg chg="modSp">
        <pc:chgData name="Thuy Vu" userId="S::thuy.vu@hcl.com::0a1d2363-2eb9-4843-bbae-eb6a5a89d350" providerId="AD" clId="Web-{99D63099-F9BB-F1AC-71E6-CBBC32DF360A}" dt="2022-12-05T06:16:38.269" v="52" actId="20577"/>
        <pc:sldMkLst>
          <pc:docMk/>
          <pc:sldMk cId="3099583970" sldId="265"/>
        </pc:sldMkLst>
        <pc:graphicFrameChg chg="modGraphic">
          <ac:chgData name="Thuy Vu" userId="S::thuy.vu@hcl.com::0a1d2363-2eb9-4843-bbae-eb6a5a89d350" providerId="AD" clId="Web-{99D63099-F9BB-F1AC-71E6-CBBC32DF360A}" dt="2022-12-05T06:16:38.269" v="52" actId="20577"/>
          <ac:graphicFrameMkLst>
            <pc:docMk/>
            <pc:sldMk cId="3099583970" sldId="265"/>
            <ac:graphicFrameMk id="10" creationId="{6ACF6BEE-7612-58F9-C821-464CCABDA4F8}"/>
          </ac:graphicFrameMkLst>
        </pc:graphicFrameChg>
      </pc:sldChg>
      <pc:sldChg chg="modSp">
        <pc:chgData name="Thuy Vu" userId="S::thuy.vu@hcl.com::0a1d2363-2eb9-4843-bbae-eb6a5a89d350" providerId="AD" clId="Web-{99D63099-F9BB-F1AC-71E6-CBBC32DF360A}" dt="2022-12-05T06:16:52.066" v="54" actId="1076"/>
        <pc:sldMkLst>
          <pc:docMk/>
          <pc:sldMk cId="3733235417" sldId="267"/>
        </pc:sldMkLst>
        <pc:spChg chg="mod">
          <ac:chgData name="Thuy Vu" userId="S::thuy.vu@hcl.com::0a1d2363-2eb9-4843-bbae-eb6a5a89d350" providerId="AD" clId="Web-{99D63099-F9BB-F1AC-71E6-CBBC32DF360A}" dt="2022-12-05T06:16:52.066" v="54" actId="1076"/>
          <ac:spMkLst>
            <pc:docMk/>
            <pc:sldMk cId="3733235417" sldId="267"/>
            <ac:spMk id="2" creationId="{EF63B943-9D47-F0CF-824F-8590FC1B7562}"/>
          </ac:spMkLst>
        </pc:spChg>
        <pc:graphicFrameChg chg="mod">
          <ac:chgData name="Thuy Vu" userId="S::thuy.vu@hcl.com::0a1d2363-2eb9-4843-bbae-eb6a5a89d350" providerId="AD" clId="Web-{99D63099-F9BB-F1AC-71E6-CBBC32DF360A}" dt="2022-12-05T06:16:49.051" v="53" actId="1076"/>
          <ac:graphicFrameMkLst>
            <pc:docMk/>
            <pc:sldMk cId="3733235417" sldId="267"/>
            <ac:graphicFrameMk id="8" creationId="{D5A0F9F4-6610-D5CA-40A2-E1FDF4EA83C8}"/>
          </ac:graphicFrameMkLst>
        </pc:graphicFrameChg>
      </pc:sldChg>
    </pc:docChg>
  </pc:docChgLst>
  <pc:docChgLst>
    <pc:chgData name="Thuy Vu" userId="S::thuy.vu@hcl.com::0a1d2363-2eb9-4843-bbae-eb6a5a89d350" providerId="AD" clId="Web-{EF8BBA94-0130-B4DB-4504-999DAA467C99}"/>
    <pc:docChg chg="addSld modSld">
      <pc:chgData name="Thuy Vu" userId="S::thuy.vu@hcl.com::0a1d2363-2eb9-4843-bbae-eb6a5a89d350" providerId="AD" clId="Web-{EF8BBA94-0130-B4DB-4504-999DAA467C99}" dt="2022-12-05T03:02:24.569" v="514" actId="1076"/>
      <pc:docMkLst>
        <pc:docMk/>
      </pc:docMkLst>
      <pc:sldChg chg="modSp">
        <pc:chgData name="Thuy Vu" userId="S::thuy.vu@hcl.com::0a1d2363-2eb9-4843-bbae-eb6a5a89d350" providerId="AD" clId="Web-{EF8BBA94-0130-B4DB-4504-999DAA467C99}" dt="2022-12-05T02:28:53.621" v="108" actId="20577"/>
        <pc:sldMkLst>
          <pc:docMk/>
          <pc:sldMk cId="2323233259" sldId="256"/>
        </pc:sldMkLst>
        <pc:spChg chg="mod">
          <ac:chgData name="Thuy Vu" userId="S::thuy.vu@hcl.com::0a1d2363-2eb9-4843-bbae-eb6a5a89d350" providerId="AD" clId="Web-{EF8BBA94-0130-B4DB-4504-999DAA467C99}" dt="2022-12-05T02:13:39.400" v="0" actId="20577"/>
          <ac:spMkLst>
            <pc:docMk/>
            <pc:sldMk cId="2323233259" sldId="256"/>
            <ac:spMk id="2" creationId="{C0B1DB5D-3A93-2124-9898-A57B46AF241C}"/>
          </ac:spMkLst>
        </pc:spChg>
        <pc:spChg chg="mod">
          <ac:chgData name="Thuy Vu" userId="S::thuy.vu@hcl.com::0a1d2363-2eb9-4843-bbae-eb6a5a89d350" providerId="AD" clId="Web-{EF8BBA94-0130-B4DB-4504-999DAA467C99}" dt="2022-12-05T02:28:53.621" v="108" actId="20577"/>
          <ac:spMkLst>
            <pc:docMk/>
            <pc:sldMk cId="2323233259" sldId="256"/>
            <ac:spMk id="3" creationId="{286420B0-FD76-E447-B6C2-7805F2046D86}"/>
          </ac:spMkLst>
        </pc:spChg>
      </pc:sldChg>
      <pc:sldChg chg="modSp">
        <pc:chgData name="Thuy Vu" userId="S::thuy.vu@hcl.com::0a1d2363-2eb9-4843-bbae-eb6a5a89d350" providerId="AD" clId="Web-{EF8BBA94-0130-B4DB-4504-999DAA467C99}" dt="2022-12-05T02:18:37.609" v="6" actId="20577"/>
        <pc:sldMkLst>
          <pc:docMk/>
          <pc:sldMk cId="2744633788" sldId="257"/>
        </pc:sldMkLst>
        <pc:spChg chg="mod">
          <ac:chgData name="Thuy Vu" userId="S::thuy.vu@hcl.com::0a1d2363-2eb9-4843-bbae-eb6a5a89d350" providerId="AD" clId="Web-{EF8BBA94-0130-B4DB-4504-999DAA467C99}" dt="2022-12-05T02:18:37.609" v="6" actId="20577"/>
          <ac:spMkLst>
            <pc:docMk/>
            <pc:sldMk cId="2744633788" sldId="257"/>
            <ac:spMk id="2" creationId="{C4BB8F51-894B-BA1C-75D1-033C48203527}"/>
          </ac:spMkLst>
        </pc:spChg>
      </pc:sldChg>
      <pc:sldChg chg="modSp">
        <pc:chgData name="Thuy Vu" userId="S::thuy.vu@hcl.com::0a1d2363-2eb9-4843-bbae-eb6a5a89d350" providerId="AD" clId="Web-{EF8BBA94-0130-B4DB-4504-999DAA467C99}" dt="2022-12-05T02:18:55.062" v="8" actId="20577"/>
        <pc:sldMkLst>
          <pc:docMk/>
          <pc:sldMk cId="2402944835" sldId="258"/>
        </pc:sldMkLst>
        <pc:spChg chg="mod">
          <ac:chgData name="Thuy Vu" userId="S::thuy.vu@hcl.com::0a1d2363-2eb9-4843-bbae-eb6a5a89d350" providerId="AD" clId="Web-{EF8BBA94-0130-B4DB-4504-999DAA467C99}" dt="2022-12-05T02:18:55.062" v="8" actId="20577"/>
          <ac:spMkLst>
            <pc:docMk/>
            <pc:sldMk cId="2402944835" sldId="258"/>
            <ac:spMk id="2" creationId="{968C3CCA-8DDF-FAF0-E30F-1C31C39DE132}"/>
          </ac:spMkLst>
        </pc:spChg>
      </pc:sldChg>
      <pc:sldChg chg="modSp">
        <pc:chgData name="Thuy Vu" userId="S::thuy.vu@hcl.com::0a1d2363-2eb9-4843-bbae-eb6a5a89d350" providerId="AD" clId="Web-{EF8BBA94-0130-B4DB-4504-999DAA467C99}" dt="2022-12-05T02:19:34.360" v="17" actId="14100"/>
        <pc:sldMkLst>
          <pc:docMk/>
          <pc:sldMk cId="1882265971" sldId="259"/>
        </pc:sldMkLst>
        <pc:spChg chg="mod">
          <ac:chgData name="Thuy Vu" userId="S::thuy.vu@hcl.com::0a1d2363-2eb9-4843-bbae-eb6a5a89d350" providerId="AD" clId="Web-{EF8BBA94-0130-B4DB-4504-999DAA467C99}" dt="2022-12-05T02:19:17.454" v="11" actId="14100"/>
          <ac:spMkLst>
            <pc:docMk/>
            <pc:sldMk cId="1882265971" sldId="259"/>
            <ac:spMk id="2" creationId="{DF29898D-2B99-53D6-3FDE-F9FE03D74EFB}"/>
          </ac:spMkLst>
        </pc:spChg>
        <pc:spChg chg="mod">
          <ac:chgData name="Thuy Vu" userId="S::thuy.vu@hcl.com::0a1d2363-2eb9-4843-bbae-eb6a5a89d350" providerId="AD" clId="Web-{EF8BBA94-0130-B4DB-4504-999DAA467C99}" dt="2022-12-05T02:19:34.360" v="17" actId="14100"/>
          <ac:spMkLst>
            <pc:docMk/>
            <pc:sldMk cId="1882265971" sldId="259"/>
            <ac:spMk id="37" creationId="{5A7518D1-3CAF-4181-24EC-D5BEA9DF81AD}"/>
          </ac:spMkLst>
        </pc:spChg>
      </pc:sldChg>
      <pc:sldChg chg="addSp delSp modSp">
        <pc:chgData name="Thuy Vu" userId="S::thuy.vu@hcl.com::0a1d2363-2eb9-4843-bbae-eb6a5a89d350" providerId="AD" clId="Web-{EF8BBA94-0130-B4DB-4504-999DAA467C99}" dt="2022-12-05T02:25:28.508" v="92" actId="20577"/>
        <pc:sldMkLst>
          <pc:docMk/>
          <pc:sldMk cId="3751136613" sldId="260"/>
        </pc:sldMkLst>
        <pc:spChg chg="mod">
          <ac:chgData name="Thuy Vu" userId="S::thuy.vu@hcl.com::0a1d2363-2eb9-4843-bbae-eb6a5a89d350" providerId="AD" clId="Web-{EF8BBA94-0130-B4DB-4504-999DAA467C99}" dt="2022-12-05T02:23:38.771" v="80" actId="1076"/>
          <ac:spMkLst>
            <pc:docMk/>
            <pc:sldMk cId="3751136613" sldId="260"/>
            <ac:spMk id="2" creationId="{2F30FAFF-02AF-F04D-3270-6B686E09C10C}"/>
          </ac:spMkLst>
        </pc:spChg>
        <pc:spChg chg="add mod">
          <ac:chgData name="Thuy Vu" userId="S::thuy.vu@hcl.com::0a1d2363-2eb9-4843-bbae-eb6a5a89d350" providerId="AD" clId="Web-{EF8BBA94-0130-B4DB-4504-999DAA467C99}" dt="2022-12-05T02:25:28.508" v="92" actId="20577"/>
          <ac:spMkLst>
            <pc:docMk/>
            <pc:sldMk cId="3751136613" sldId="260"/>
            <ac:spMk id="3" creationId="{BC02FC74-C36D-C826-4BE7-B12AD6C2B46A}"/>
          </ac:spMkLst>
        </pc:spChg>
        <pc:spChg chg="mod">
          <ac:chgData name="Thuy Vu" userId="S::thuy.vu@hcl.com::0a1d2363-2eb9-4843-bbae-eb6a5a89d350" providerId="AD" clId="Web-{EF8BBA94-0130-B4DB-4504-999DAA467C99}" dt="2022-12-05T02:25:08.398" v="88"/>
          <ac:spMkLst>
            <pc:docMk/>
            <pc:sldMk cId="3751136613" sldId="260"/>
            <ac:spMk id="15" creationId="{F0069549-DA69-0E75-0D12-DA128296FB9F}"/>
          </ac:spMkLst>
        </pc:spChg>
        <pc:spChg chg="del mod">
          <ac:chgData name="Thuy Vu" userId="S::thuy.vu@hcl.com::0a1d2363-2eb9-4843-bbae-eb6a5a89d350" providerId="AD" clId="Web-{EF8BBA94-0130-B4DB-4504-999DAA467C99}" dt="2022-12-05T02:25:18.383" v="89"/>
          <ac:spMkLst>
            <pc:docMk/>
            <pc:sldMk cId="3751136613" sldId="260"/>
            <ac:spMk id="16" creationId="{80DF995C-8423-F454-0268-A9EB680F383C}"/>
          </ac:spMkLst>
        </pc:spChg>
        <pc:spChg chg="mod">
          <ac:chgData name="Thuy Vu" userId="S::thuy.vu@hcl.com::0a1d2363-2eb9-4843-bbae-eb6a5a89d350" providerId="AD" clId="Web-{EF8BBA94-0130-B4DB-4504-999DAA467C99}" dt="2022-12-05T02:24:09.397" v="82"/>
          <ac:spMkLst>
            <pc:docMk/>
            <pc:sldMk cId="3751136613" sldId="260"/>
            <ac:spMk id="17" creationId="{15E025B0-FA1A-226E-D571-889CEF7FB6B0}"/>
          </ac:spMkLst>
        </pc:spChg>
        <pc:spChg chg="mod">
          <ac:chgData name="Thuy Vu" userId="S::thuy.vu@hcl.com::0a1d2363-2eb9-4843-bbae-eb6a5a89d350" providerId="AD" clId="Web-{EF8BBA94-0130-B4DB-4504-999DAA467C99}" dt="2022-12-05T02:24:38.601" v="86"/>
          <ac:spMkLst>
            <pc:docMk/>
            <pc:sldMk cId="3751136613" sldId="260"/>
            <ac:spMk id="18" creationId="{29D2706B-72B7-A34A-4614-94CDDD611543}"/>
          </ac:spMkLst>
        </pc:spChg>
        <pc:spChg chg="mod">
          <ac:chgData name="Thuy Vu" userId="S::thuy.vu@hcl.com::0a1d2363-2eb9-4843-bbae-eb6a5a89d350" providerId="AD" clId="Web-{EF8BBA94-0130-B4DB-4504-999DAA467C99}" dt="2022-12-05T02:25:00.773" v="87"/>
          <ac:spMkLst>
            <pc:docMk/>
            <pc:sldMk cId="3751136613" sldId="260"/>
            <ac:spMk id="19" creationId="{5A4F16D9-7F35-954B-8C91-461BF0F30681}"/>
          </ac:spMkLst>
        </pc:spChg>
        <pc:spChg chg="mod">
          <ac:chgData name="Thuy Vu" userId="S::thuy.vu@hcl.com::0a1d2363-2eb9-4843-bbae-eb6a5a89d350" providerId="AD" clId="Web-{EF8BBA94-0130-B4DB-4504-999DAA467C99}" dt="2022-12-05T02:23:30.505" v="70" actId="1076"/>
          <ac:spMkLst>
            <pc:docMk/>
            <pc:sldMk cId="3751136613" sldId="260"/>
            <ac:spMk id="21" creationId="{C64A2E28-FC0F-D0AE-8CC9-9D00785819BC}"/>
          </ac:spMkLst>
        </pc:spChg>
        <pc:spChg chg="mod">
          <ac:chgData name="Thuy Vu" userId="S::thuy.vu@hcl.com::0a1d2363-2eb9-4843-bbae-eb6a5a89d350" providerId="AD" clId="Web-{EF8BBA94-0130-B4DB-4504-999DAA467C99}" dt="2022-12-05T02:23:30.521" v="72" actId="1076"/>
          <ac:spMkLst>
            <pc:docMk/>
            <pc:sldMk cId="3751136613" sldId="260"/>
            <ac:spMk id="23" creationId="{BA57CF2D-B081-A6DB-192C-A64E9B0AE6D4}"/>
          </ac:spMkLst>
        </pc:spChg>
        <pc:spChg chg="mod">
          <ac:chgData name="Thuy Vu" userId="S::thuy.vu@hcl.com::0a1d2363-2eb9-4843-bbae-eb6a5a89d350" providerId="AD" clId="Web-{EF8BBA94-0130-B4DB-4504-999DAA467C99}" dt="2022-12-05T02:23:30.552" v="74" actId="1076"/>
          <ac:spMkLst>
            <pc:docMk/>
            <pc:sldMk cId="3751136613" sldId="260"/>
            <ac:spMk id="25" creationId="{CEC4147D-A7B9-A215-66B2-C7AF337CEA72}"/>
          </ac:spMkLst>
        </pc:spChg>
        <pc:spChg chg="mod">
          <ac:chgData name="Thuy Vu" userId="S::thuy.vu@hcl.com::0a1d2363-2eb9-4843-bbae-eb6a5a89d350" providerId="AD" clId="Web-{EF8BBA94-0130-B4DB-4504-999DAA467C99}" dt="2022-12-05T02:23:30.584" v="76" actId="1076"/>
          <ac:spMkLst>
            <pc:docMk/>
            <pc:sldMk cId="3751136613" sldId="260"/>
            <ac:spMk id="28" creationId="{26EA5553-DD3F-22D9-D591-419EE947914E}"/>
          </ac:spMkLst>
        </pc:spChg>
        <pc:spChg chg="mod">
          <ac:chgData name="Thuy Vu" userId="S::thuy.vu@hcl.com::0a1d2363-2eb9-4843-bbae-eb6a5a89d350" providerId="AD" clId="Web-{EF8BBA94-0130-B4DB-4504-999DAA467C99}" dt="2022-12-05T02:23:30.615" v="78" actId="1076"/>
          <ac:spMkLst>
            <pc:docMk/>
            <pc:sldMk cId="3751136613" sldId="260"/>
            <ac:spMk id="30" creationId="{74BB8EA7-7ADC-0FEF-51A1-653332AAAC05}"/>
          </ac:spMkLst>
        </pc:spChg>
        <pc:graphicFrameChg chg="mod">
          <ac:chgData name="Thuy Vu" userId="S::thuy.vu@hcl.com::0a1d2363-2eb9-4843-bbae-eb6a5a89d350" providerId="AD" clId="Web-{EF8BBA94-0130-B4DB-4504-999DAA467C99}" dt="2022-12-05T02:23:30.396" v="63" actId="1076"/>
          <ac:graphicFrameMkLst>
            <pc:docMk/>
            <pc:sldMk cId="3751136613" sldId="260"/>
            <ac:graphicFrameMk id="6" creationId="{B5A38A3D-ED4E-7E26-7A60-CE216EE6BB5F}"/>
          </ac:graphicFrameMkLst>
        </pc:graphicFrameChg>
        <pc:picChg chg="mod">
          <ac:chgData name="Thuy Vu" userId="S::thuy.vu@hcl.com::0a1d2363-2eb9-4843-bbae-eb6a5a89d350" providerId="AD" clId="Web-{EF8BBA94-0130-B4DB-4504-999DAA467C99}" dt="2022-12-05T02:23:30.490" v="69" actId="1076"/>
          <ac:picMkLst>
            <pc:docMk/>
            <pc:sldMk cId="3751136613" sldId="260"/>
            <ac:picMk id="20" creationId="{B25284A0-EFE2-BE40-D2F1-178DBE49213D}"/>
          </ac:picMkLst>
        </pc:picChg>
        <pc:picChg chg="mod">
          <ac:chgData name="Thuy Vu" userId="S::thuy.vu@hcl.com::0a1d2363-2eb9-4843-bbae-eb6a5a89d350" providerId="AD" clId="Web-{EF8BBA94-0130-B4DB-4504-999DAA467C99}" dt="2022-12-05T02:23:30.505" v="71" actId="1076"/>
          <ac:picMkLst>
            <pc:docMk/>
            <pc:sldMk cId="3751136613" sldId="260"/>
            <ac:picMk id="22" creationId="{2A987B3B-A711-5C6F-F2E4-BB489463DCE9}"/>
          </ac:picMkLst>
        </pc:picChg>
        <pc:picChg chg="mod">
          <ac:chgData name="Thuy Vu" userId="S::thuy.vu@hcl.com::0a1d2363-2eb9-4843-bbae-eb6a5a89d350" providerId="AD" clId="Web-{EF8BBA94-0130-B4DB-4504-999DAA467C99}" dt="2022-12-05T02:23:30.537" v="73" actId="1076"/>
          <ac:picMkLst>
            <pc:docMk/>
            <pc:sldMk cId="3751136613" sldId="260"/>
            <ac:picMk id="24" creationId="{5ED1582F-AD4E-5491-1DCB-44815A0EB543}"/>
          </ac:picMkLst>
        </pc:picChg>
        <pc:picChg chg="mod">
          <ac:chgData name="Thuy Vu" userId="S::thuy.vu@hcl.com::0a1d2363-2eb9-4843-bbae-eb6a5a89d350" providerId="AD" clId="Web-{EF8BBA94-0130-B4DB-4504-999DAA467C99}" dt="2022-12-05T02:23:30.568" v="75" actId="1076"/>
          <ac:picMkLst>
            <pc:docMk/>
            <pc:sldMk cId="3751136613" sldId="260"/>
            <ac:picMk id="27" creationId="{683D82FF-BAF5-C5B9-9D07-A7389A3E1BEE}"/>
          </ac:picMkLst>
        </pc:picChg>
        <pc:picChg chg="mod">
          <ac:chgData name="Thuy Vu" userId="S::thuy.vu@hcl.com::0a1d2363-2eb9-4843-bbae-eb6a5a89d350" providerId="AD" clId="Web-{EF8BBA94-0130-B4DB-4504-999DAA467C99}" dt="2022-12-05T02:23:30.599" v="77" actId="1076"/>
          <ac:picMkLst>
            <pc:docMk/>
            <pc:sldMk cId="3751136613" sldId="260"/>
            <ac:picMk id="29" creationId="{979BC36F-1BFD-F4DF-75C5-46C5971B39BD}"/>
          </ac:picMkLst>
        </pc:picChg>
      </pc:sldChg>
      <pc:sldChg chg="modSp">
        <pc:chgData name="Thuy Vu" userId="S::thuy.vu@hcl.com::0a1d2363-2eb9-4843-bbae-eb6a5a89d350" providerId="AD" clId="Web-{EF8BBA94-0130-B4DB-4504-999DAA467C99}" dt="2022-12-05T02:25:48.477" v="93" actId="1076"/>
        <pc:sldMkLst>
          <pc:docMk/>
          <pc:sldMk cId="3783353165" sldId="262"/>
        </pc:sldMkLst>
        <pc:spChg chg="mod">
          <ac:chgData name="Thuy Vu" userId="S::thuy.vu@hcl.com::0a1d2363-2eb9-4843-bbae-eb6a5a89d350" providerId="AD" clId="Web-{EF8BBA94-0130-B4DB-4504-999DAA467C99}" dt="2022-12-05T02:25:48.477" v="93" actId="1076"/>
          <ac:spMkLst>
            <pc:docMk/>
            <pc:sldMk cId="3783353165" sldId="262"/>
            <ac:spMk id="2" creationId="{DF29898D-2B99-53D6-3FDE-F9FE03D74EFB}"/>
          </ac:spMkLst>
        </pc:spChg>
        <pc:graphicFrameChg chg="mod modGraphic">
          <ac:chgData name="Thuy Vu" userId="S::thuy.vu@hcl.com::0a1d2363-2eb9-4843-bbae-eb6a5a89d350" providerId="AD" clId="Web-{EF8BBA94-0130-B4DB-4504-999DAA467C99}" dt="2022-12-05T02:20:12.658" v="24"/>
          <ac:graphicFrameMkLst>
            <pc:docMk/>
            <pc:sldMk cId="3783353165" sldId="262"/>
            <ac:graphicFrameMk id="14" creationId="{8853E444-8754-B281-600D-7AC44D6F2028}"/>
          </ac:graphicFrameMkLst>
        </pc:graphicFrameChg>
      </pc:sldChg>
      <pc:sldChg chg="modSp">
        <pc:chgData name="Thuy Vu" userId="S::thuy.vu@hcl.com::0a1d2363-2eb9-4843-bbae-eb6a5a89d350" providerId="AD" clId="Web-{EF8BBA94-0130-B4DB-4504-999DAA467C99}" dt="2022-12-05T03:01:24.552" v="507" actId="14100"/>
        <pc:sldMkLst>
          <pc:docMk/>
          <pc:sldMk cId="383563003" sldId="263"/>
        </pc:sldMkLst>
        <pc:spChg chg="mod">
          <ac:chgData name="Thuy Vu" userId="S::thuy.vu@hcl.com::0a1d2363-2eb9-4843-bbae-eb6a5a89d350" providerId="AD" clId="Web-{EF8BBA94-0130-B4DB-4504-999DAA467C99}" dt="2022-12-05T02:21:08.971" v="32" actId="14100"/>
          <ac:spMkLst>
            <pc:docMk/>
            <pc:sldMk cId="383563003" sldId="263"/>
            <ac:spMk id="2" creationId="{DB973355-07DB-833C-11E4-E13B38205149}"/>
          </ac:spMkLst>
        </pc:spChg>
        <pc:spChg chg="mod">
          <ac:chgData name="Thuy Vu" userId="S::thuy.vu@hcl.com::0a1d2363-2eb9-4843-bbae-eb6a5a89d350" providerId="AD" clId="Web-{EF8BBA94-0130-B4DB-4504-999DAA467C99}" dt="2022-12-05T03:01:24.552" v="507" actId="14100"/>
          <ac:spMkLst>
            <pc:docMk/>
            <pc:sldMk cId="383563003" sldId="263"/>
            <ac:spMk id="17" creationId="{EBB1FD2C-D54C-8547-3075-0BD55986D421}"/>
          </ac:spMkLst>
        </pc:spChg>
      </pc:sldChg>
      <pc:sldChg chg="addSp delSp modSp">
        <pc:chgData name="Thuy Vu" userId="S::thuy.vu@hcl.com::0a1d2363-2eb9-4843-bbae-eb6a5a89d350" providerId="AD" clId="Web-{EF8BBA94-0130-B4DB-4504-999DAA467C99}" dt="2022-12-05T03:02:24.569" v="514" actId="1076"/>
        <pc:sldMkLst>
          <pc:docMk/>
          <pc:sldMk cId="3386616271" sldId="264"/>
        </pc:sldMkLst>
        <pc:spChg chg="mod">
          <ac:chgData name="Thuy Vu" userId="S::thuy.vu@hcl.com::0a1d2363-2eb9-4843-bbae-eb6a5a89d350" providerId="AD" clId="Web-{EF8BBA94-0130-B4DB-4504-999DAA467C99}" dt="2022-12-05T03:02:18.741" v="513" actId="1076"/>
          <ac:spMkLst>
            <pc:docMk/>
            <pc:sldMk cId="3386616271" sldId="264"/>
            <ac:spMk id="2" creationId="{EF63B943-9D47-F0CF-824F-8590FC1B7562}"/>
          </ac:spMkLst>
        </pc:spChg>
        <pc:graphicFrameChg chg="add mod modGraphic">
          <ac:chgData name="Thuy Vu" userId="S::thuy.vu@hcl.com::0a1d2363-2eb9-4843-bbae-eb6a5a89d350" providerId="AD" clId="Web-{EF8BBA94-0130-B4DB-4504-999DAA467C99}" dt="2022-12-05T03:02:24.569" v="514" actId="1076"/>
          <ac:graphicFrameMkLst>
            <pc:docMk/>
            <pc:sldMk cId="3386616271" sldId="264"/>
            <ac:graphicFrameMk id="3" creationId="{050D532E-AD62-5680-64A3-86E0C0595D41}"/>
          </ac:graphicFrameMkLst>
        </pc:graphicFrameChg>
        <pc:graphicFrameChg chg="del">
          <ac:chgData name="Thuy Vu" userId="S::thuy.vu@hcl.com::0a1d2363-2eb9-4843-bbae-eb6a5a89d350" providerId="AD" clId="Web-{EF8BBA94-0130-B4DB-4504-999DAA467C99}" dt="2022-12-05T02:31:35.971" v="121"/>
          <ac:graphicFrameMkLst>
            <pc:docMk/>
            <pc:sldMk cId="3386616271" sldId="264"/>
            <ac:graphicFrameMk id="8" creationId="{D5A0F9F4-6610-D5CA-40A2-E1FDF4EA83C8}"/>
          </ac:graphicFrameMkLst>
        </pc:graphicFrameChg>
      </pc:sldChg>
      <pc:sldChg chg="modSp">
        <pc:chgData name="Thuy Vu" userId="S::thuy.vu@hcl.com::0a1d2363-2eb9-4843-bbae-eb6a5a89d350" providerId="AD" clId="Web-{EF8BBA94-0130-B4DB-4504-999DAA467C99}" dt="2022-12-05T03:01:53.693" v="512" actId="1076"/>
        <pc:sldMkLst>
          <pc:docMk/>
          <pc:sldMk cId="3099583970" sldId="265"/>
        </pc:sldMkLst>
        <pc:spChg chg="mod">
          <ac:chgData name="Thuy Vu" userId="S::thuy.vu@hcl.com::0a1d2363-2eb9-4843-bbae-eb6a5a89d350" providerId="AD" clId="Web-{EF8BBA94-0130-B4DB-4504-999DAA467C99}" dt="2022-12-05T03:01:53.693" v="512" actId="1076"/>
          <ac:spMkLst>
            <pc:docMk/>
            <pc:sldMk cId="3099583970" sldId="265"/>
            <ac:spMk id="2" creationId="{D0446737-6E00-FD2B-8FBE-6AAE3E2F737B}"/>
          </ac:spMkLst>
        </pc:spChg>
        <pc:graphicFrameChg chg="mod">
          <ac:chgData name="Thuy Vu" userId="S::thuy.vu@hcl.com::0a1d2363-2eb9-4843-bbae-eb6a5a89d350" providerId="AD" clId="Web-{EF8BBA94-0130-B4DB-4504-999DAA467C99}" dt="2022-12-05T03:01:44.053" v="511" actId="14100"/>
          <ac:graphicFrameMkLst>
            <pc:docMk/>
            <pc:sldMk cId="3099583970" sldId="265"/>
            <ac:graphicFrameMk id="10" creationId="{6ACF6BEE-7612-58F9-C821-464CCABDA4F8}"/>
          </ac:graphicFrameMkLst>
        </pc:graphicFrameChg>
      </pc:sldChg>
      <pc:sldChg chg="delSp modSp new mod modClrScheme chgLayout">
        <pc:chgData name="Thuy Vu" userId="S::thuy.vu@hcl.com::0a1d2363-2eb9-4843-bbae-eb6a5a89d350" providerId="AD" clId="Web-{EF8BBA94-0130-B4DB-4504-999DAA467C99}" dt="2022-12-05T02:22:55.677" v="62"/>
        <pc:sldMkLst>
          <pc:docMk/>
          <pc:sldMk cId="3328056590" sldId="266"/>
        </pc:sldMkLst>
        <pc:spChg chg="mod ord">
          <ac:chgData name="Thuy Vu" userId="S::thuy.vu@hcl.com::0a1d2363-2eb9-4843-bbae-eb6a5a89d350" providerId="AD" clId="Web-{EF8BBA94-0130-B4DB-4504-999DAA467C99}" dt="2022-12-05T02:22:52.598" v="61" actId="20577"/>
          <ac:spMkLst>
            <pc:docMk/>
            <pc:sldMk cId="3328056590" sldId="266"/>
            <ac:spMk id="2" creationId="{E122FE9A-A1CE-4F83-9D56-A789CE4A43EF}"/>
          </ac:spMkLst>
        </pc:spChg>
        <pc:spChg chg="del mod ord">
          <ac:chgData name="Thuy Vu" userId="S::thuy.vu@hcl.com::0a1d2363-2eb9-4843-bbae-eb6a5a89d350" providerId="AD" clId="Web-{EF8BBA94-0130-B4DB-4504-999DAA467C99}" dt="2022-12-05T02:22:55.677" v="62"/>
          <ac:spMkLst>
            <pc:docMk/>
            <pc:sldMk cId="3328056590" sldId="266"/>
            <ac:spMk id="3" creationId="{096D6720-3AE6-3830-29C3-26A9F595C175}"/>
          </ac:spMkLst>
        </pc:spChg>
      </pc:sldChg>
      <pc:sldChg chg="add replId">
        <pc:chgData name="Thuy Vu" userId="S::thuy.vu@hcl.com::0a1d2363-2eb9-4843-bbae-eb6a5a89d350" providerId="AD" clId="Web-{EF8BBA94-0130-B4DB-4504-999DAA467C99}" dt="2022-12-05T02:29:48.794" v="109"/>
        <pc:sldMkLst>
          <pc:docMk/>
          <pc:sldMk cId="3733235417" sldId="267"/>
        </pc:sldMkLst>
      </pc:sldChg>
    </pc:docChg>
  </pc:docChgLst>
  <pc:docChgLst>
    <pc:chgData name="Ngoan Khuong" userId="S::ngoan.khuong@hcl.com::7d3654b4-f5d6-42c5-8af8-30e59c80924c" providerId="AD" clId="Web-{314D19B7-768E-5CDB-93D7-E31A1B72208C}"/>
    <pc:docChg chg="modSld">
      <pc:chgData name="Ngoan Khuong" userId="S::ngoan.khuong@hcl.com::7d3654b4-f5d6-42c5-8af8-30e59c80924c" providerId="AD" clId="Web-{314D19B7-768E-5CDB-93D7-E31A1B72208C}" dt="2022-12-05T07:01:16.214" v="6" actId="20577"/>
      <pc:docMkLst>
        <pc:docMk/>
      </pc:docMkLst>
      <pc:sldChg chg="modSp">
        <pc:chgData name="Ngoan Khuong" userId="S::ngoan.khuong@hcl.com::7d3654b4-f5d6-42c5-8af8-30e59c80924c" providerId="AD" clId="Web-{314D19B7-768E-5CDB-93D7-E31A1B72208C}" dt="2022-12-05T07:01:16.214" v="6" actId="20577"/>
        <pc:sldMkLst>
          <pc:docMk/>
          <pc:sldMk cId="2744633788" sldId="257"/>
        </pc:sldMkLst>
        <pc:graphicFrameChg chg="modGraphic">
          <ac:chgData name="Ngoan Khuong" userId="S::ngoan.khuong@hcl.com::7d3654b4-f5d6-42c5-8af8-30e59c80924c" providerId="AD" clId="Web-{314D19B7-768E-5CDB-93D7-E31A1B72208C}" dt="2022-12-05T07:01:16.214" v="6" actId="20577"/>
          <ac:graphicFrameMkLst>
            <pc:docMk/>
            <pc:sldMk cId="2744633788" sldId="257"/>
            <ac:graphicFrameMk id="32" creationId="{B4B5B524-91F7-4A4E-6C14-AB65958BEA0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BF7E9-9F58-4A02-A41D-5461A10BC17A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EF9F27-53F6-4821-B347-24C835BDB00E}">
      <dgm:prSet/>
      <dgm:spPr/>
      <dgm:t>
        <a:bodyPr/>
        <a:lstStyle/>
        <a:p>
          <a:r>
            <a:rPr lang="en-US" dirty="0"/>
            <a:t>Project Description</a:t>
          </a:r>
        </a:p>
      </dgm:t>
    </dgm:pt>
    <dgm:pt modelId="{595D65EF-D012-49B0-BC8B-D7E05101C1CB}" type="parTrans" cxnId="{9B7A5BCD-4B7E-4898-8655-B6A7D1A3FB5E}">
      <dgm:prSet/>
      <dgm:spPr/>
      <dgm:t>
        <a:bodyPr/>
        <a:lstStyle/>
        <a:p>
          <a:endParaRPr lang="en-US"/>
        </a:p>
      </dgm:t>
    </dgm:pt>
    <dgm:pt modelId="{312A4BEF-2D62-4F9C-A524-0F907E95121C}" type="sibTrans" cxnId="{9B7A5BCD-4B7E-4898-8655-B6A7D1A3FB5E}">
      <dgm:prSet/>
      <dgm:spPr/>
      <dgm:t>
        <a:bodyPr/>
        <a:lstStyle/>
        <a:p>
          <a:endParaRPr lang="en-US"/>
        </a:p>
      </dgm:t>
    </dgm:pt>
    <dgm:pt modelId="{FDA580C6-5846-42A8-BBAA-1C00E3F59AA7}">
      <dgm:prSet/>
      <dgm:spPr/>
      <dgm:t>
        <a:bodyPr/>
        <a:lstStyle/>
        <a:p>
          <a:r>
            <a:rPr lang="en-US" dirty="0"/>
            <a:t>Project Scope</a:t>
          </a:r>
        </a:p>
      </dgm:t>
    </dgm:pt>
    <dgm:pt modelId="{FD29B27F-9EEF-4849-983E-E280B17B36E3}" type="parTrans" cxnId="{52C77E2A-8E97-476F-866B-5CC27D66B5CF}">
      <dgm:prSet/>
      <dgm:spPr/>
      <dgm:t>
        <a:bodyPr/>
        <a:lstStyle/>
        <a:p>
          <a:endParaRPr lang="en-US"/>
        </a:p>
      </dgm:t>
    </dgm:pt>
    <dgm:pt modelId="{F3609383-CDFB-4137-BEF7-615095006CC7}" type="sibTrans" cxnId="{52C77E2A-8E97-476F-866B-5CC27D66B5CF}">
      <dgm:prSet/>
      <dgm:spPr/>
      <dgm:t>
        <a:bodyPr/>
        <a:lstStyle/>
        <a:p>
          <a:endParaRPr lang="en-US"/>
        </a:p>
      </dgm:t>
    </dgm:pt>
    <dgm:pt modelId="{6ADC8E20-8A04-41AB-8CE1-4F128CF6EE29}">
      <dgm:prSet/>
      <dgm:spPr/>
      <dgm:t>
        <a:bodyPr/>
        <a:lstStyle/>
        <a:p>
          <a:r>
            <a:rPr lang="en-US" dirty="0"/>
            <a:t>Resource Allocation</a:t>
          </a:r>
        </a:p>
      </dgm:t>
    </dgm:pt>
    <dgm:pt modelId="{51FE323D-1D6B-4AE8-A3AD-863C37D30E6E}" type="parTrans" cxnId="{C563C1C0-6DC2-4F51-8790-ABBA82E87C67}">
      <dgm:prSet/>
      <dgm:spPr/>
      <dgm:t>
        <a:bodyPr/>
        <a:lstStyle/>
        <a:p>
          <a:endParaRPr lang="en-US"/>
        </a:p>
      </dgm:t>
    </dgm:pt>
    <dgm:pt modelId="{4D1EC22C-7E75-4774-81B2-5889A48B57CB}" type="sibTrans" cxnId="{C563C1C0-6DC2-4F51-8790-ABBA82E87C67}">
      <dgm:prSet/>
      <dgm:spPr/>
      <dgm:t>
        <a:bodyPr/>
        <a:lstStyle/>
        <a:p>
          <a:endParaRPr lang="en-US"/>
        </a:p>
      </dgm:t>
    </dgm:pt>
    <dgm:pt modelId="{D5A00993-2C23-4BBF-807B-29180CE01D8C}">
      <dgm:prSet/>
      <dgm:spPr/>
      <dgm:t>
        <a:bodyPr/>
        <a:lstStyle/>
        <a:p>
          <a:r>
            <a:rPr lang="en-US" dirty="0"/>
            <a:t>Project Tracking Plan</a:t>
          </a:r>
        </a:p>
      </dgm:t>
    </dgm:pt>
    <dgm:pt modelId="{6EA7D849-35AB-40AB-A7D7-6CF64FFF4000}" type="parTrans" cxnId="{BE2CF73E-E5EE-4F53-92C4-8CBDE797CB7A}">
      <dgm:prSet/>
      <dgm:spPr/>
      <dgm:t>
        <a:bodyPr/>
        <a:lstStyle/>
        <a:p>
          <a:endParaRPr lang="en-US"/>
        </a:p>
      </dgm:t>
    </dgm:pt>
    <dgm:pt modelId="{A000C5C4-4E76-43ED-B062-FAB76643445C}" type="sibTrans" cxnId="{BE2CF73E-E5EE-4F53-92C4-8CBDE797CB7A}">
      <dgm:prSet/>
      <dgm:spPr/>
      <dgm:t>
        <a:bodyPr/>
        <a:lstStyle/>
        <a:p>
          <a:endParaRPr lang="en-US"/>
        </a:p>
      </dgm:t>
    </dgm:pt>
    <dgm:pt modelId="{CE311484-9E74-41C8-BFC2-672F18C25560}">
      <dgm:prSet/>
      <dgm:spPr/>
      <dgm:t>
        <a:bodyPr/>
        <a:lstStyle/>
        <a:p>
          <a:r>
            <a:rPr lang="en-US" dirty="0"/>
            <a:t>Project Time Plan</a:t>
          </a:r>
        </a:p>
      </dgm:t>
    </dgm:pt>
    <dgm:pt modelId="{5ACFD866-1E3D-4B3A-A188-E206E85D551C}" type="parTrans" cxnId="{A185AAD3-7935-4B11-B4FE-E466C0E9ACD6}">
      <dgm:prSet/>
      <dgm:spPr/>
      <dgm:t>
        <a:bodyPr/>
        <a:lstStyle/>
        <a:p>
          <a:endParaRPr lang="en-US"/>
        </a:p>
      </dgm:t>
    </dgm:pt>
    <dgm:pt modelId="{F69DA15F-F1C9-4CAA-9269-A9B6E656FCB8}" type="sibTrans" cxnId="{A185AAD3-7935-4B11-B4FE-E466C0E9ACD6}">
      <dgm:prSet/>
      <dgm:spPr/>
      <dgm:t>
        <a:bodyPr/>
        <a:lstStyle/>
        <a:p>
          <a:endParaRPr lang="en-US"/>
        </a:p>
      </dgm:t>
    </dgm:pt>
    <dgm:pt modelId="{68A00038-D1FC-414E-9C0E-6263BC663362}">
      <dgm:prSet/>
      <dgm:spPr/>
      <dgm:t>
        <a:bodyPr/>
        <a:lstStyle/>
        <a:p>
          <a:r>
            <a:rPr lang="en-US" dirty="0"/>
            <a:t>Responsibility</a:t>
          </a:r>
        </a:p>
      </dgm:t>
    </dgm:pt>
    <dgm:pt modelId="{7A8E6BDA-6D1B-4146-A5A4-6C614336BFE1}" type="parTrans" cxnId="{829C95A0-3B68-47E7-9018-F97DDE9A9A26}">
      <dgm:prSet/>
      <dgm:spPr/>
      <dgm:t>
        <a:bodyPr/>
        <a:lstStyle/>
        <a:p>
          <a:endParaRPr lang="en-US"/>
        </a:p>
      </dgm:t>
    </dgm:pt>
    <dgm:pt modelId="{0CC438C6-7D89-4362-92F8-C58F372B5B53}" type="sibTrans" cxnId="{829C95A0-3B68-47E7-9018-F97DDE9A9A26}">
      <dgm:prSet/>
      <dgm:spPr/>
      <dgm:t>
        <a:bodyPr/>
        <a:lstStyle/>
        <a:p>
          <a:endParaRPr lang="en-US"/>
        </a:p>
      </dgm:t>
    </dgm:pt>
    <dgm:pt modelId="{055A2629-278F-4C05-B400-99857FDC8DB3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Deliverables</a:t>
          </a:r>
        </a:p>
      </dgm:t>
    </dgm:pt>
    <dgm:pt modelId="{386524A7-8F04-4D4F-82F4-A639BDBDF201}" type="parTrans" cxnId="{8A2413E9-14E1-4504-9DED-54D852CE1752}">
      <dgm:prSet/>
      <dgm:spPr/>
    </dgm:pt>
    <dgm:pt modelId="{F2A5C709-5B3F-4064-8BB2-238046A21B1D}" type="sibTrans" cxnId="{8A2413E9-14E1-4504-9DED-54D852CE1752}">
      <dgm:prSet/>
      <dgm:spPr/>
    </dgm:pt>
    <dgm:pt modelId="{D1241951-EBE2-46B7-9160-3F2DE79068B6}" type="pres">
      <dgm:prSet presAssocID="{DE0BF7E9-9F58-4A02-A41D-5461A10BC17A}" presName="linear" presStyleCnt="0">
        <dgm:presLayoutVars>
          <dgm:dir/>
          <dgm:animLvl val="lvl"/>
          <dgm:resizeHandles val="exact"/>
        </dgm:presLayoutVars>
      </dgm:prSet>
      <dgm:spPr/>
    </dgm:pt>
    <dgm:pt modelId="{339157A3-CAAF-455C-AF6E-FC1FED379913}" type="pres">
      <dgm:prSet presAssocID="{AFEF9F27-53F6-4821-B347-24C835BDB00E}" presName="parentLin" presStyleCnt="0"/>
      <dgm:spPr/>
    </dgm:pt>
    <dgm:pt modelId="{27919214-DF1E-429F-910E-AB41566F3D50}" type="pres">
      <dgm:prSet presAssocID="{AFEF9F27-53F6-4821-B347-24C835BDB00E}" presName="parentLeftMargin" presStyleLbl="node1" presStyleIdx="0" presStyleCnt="7"/>
      <dgm:spPr/>
    </dgm:pt>
    <dgm:pt modelId="{E807DA45-36AE-47FF-870C-307380887ECF}" type="pres">
      <dgm:prSet presAssocID="{AFEF9F27-53F6-4821-B347-24C835BDB00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7E14913-2E22-4DB5-B5EE-741BC96E5A74}" type="pres">
      <dgm:prSet presAssocID="{AFEF9F27-53F6-4821-B347-24C835BDB00E}" presName="negativeSpace" presStyleCnt="0"/>
      <dgm:spPr/>
    </dgm:pt>
    <dgm:pt modelId="{3B759265-4369-444E-BB08-4E64EC65579B}" type="pres">
      <dgm:prSet presAssocID="{AFEF9F27-53F6-4821-B347-24C835BDB00E}" presName="childText" presStyleLbl="conFgAcc1" presStyleIdx="0" presStyleCnt="7">
        <dgm:presLayoutVars>
          <dgm:bulletEnabled val="1"/>
        </dgm:presLayoutVars>
      </dgm:prSet>
      <dgm:spPr/>
    </dgm:pt>
    <dgm:pt modelId="{06F924FC-2F8E-41C6-A886-A951B7BB503E}" type="pres">
      <dgm:prSet presAssocID="{312A4BEF-2D62-4F9C-A524-0F907E95121C}" presName="spaceBetweenRectangles" presStyleCnt="0"/>
      <dgm:spPr/>
    </dgm:pt>
    <dgm:pt modelId="{D512C1C9-4158-4658-ADA2-816F9D625D8C}" type="pres">
      <dgm:prSet presAssocID="{FDA580C6-5846-42A8-BBAA-1C00E3F59AA7}" presName="parentLin" presStyleCnt="0"/>
      <dgm:spPr/>
    </dgm:pt>
    <dgm:pt modelId="{E5F19633-C658-45FD-9120-C03C7C11F06A}" type="pres">
      <dgm:prSet presAssocID="{FDA580C6-5846-42A8-BBAA-1C00E3F59AA7}" presName="parentLeftMargin" presStyleLbl="node1" presStyleIdx="0" presStyleCnt="7"/>
      <dgm:spPr/>
    </dgm:pt>
    <dgm:pt modelId="{10FD6CC1-E578-4F34-9F8B-BED284C82F4E}" type="pres">
      <dgm:prSet presAssocID="{FDA580C6-5846-42A8-BBAA-1C00E3F59AA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6B31CA6-E8C4-4D98-8D28-2A3751799722}" type="pres">
      <dgm:prSet presAssocID="{FDA580C6-5846-42A8-BBAA-1C00E3F59AA7}" presName="negativeSpace" presStyleCnt="0"/>
      <dgm:spPr/>
    </dgm:pt>
    <dgm:pt modelId="{EFA7E9A3-C1C9-4197-A63C-1F63074E3C11}" type="pres">
      <dgm:prSet presAssocID="{FDA580C6-5846-42A8-BBAA-1C00E3F59AA7}" presName="childText" presStyleLbl="conFgAcc1" presStyleIdx="1" presStyleCnt="7">
        <dgm:presLayoutVars>
          <dgm:bulletEnabled val="1"/>
        </dgm:presLayoutVars>
      </dgm:prSet>
      <dgm:spPr/>
    </dgm:pt>
    <dgm:pt modelId="{1EF13A25-A746-4CD5-BAB8-DFF55A86CFED}" type="pres">
      <dgm:prSet presAssocID="{F3609383-CDFB-4137-BEF7-615095006CC7}" presName="spaceBetweenRectangles" presStyleCnt="0"/>
      <dgm:spPr/>
    </dgm:pt>
    <dgm:pt modelId="{555DB929-1D5D-4B2E-A535-28A00D264CEC}" type="pres">
      <dgm:prSet presAssocID="{CE311484-9E74-41C8-BFC2-672F18C25560}" presName="parentLin" presStyleCnt="0"/>
      <dgm:spPr/>
    </dgm:pt>
    <dgm:pt modelId="{A548F85B-1223-449A-B237-01109F13FA48}" type="pres">
      <dgm:prSet presAssocID="{CE311484-9E74-41C8-BFC2-672F18C25560}" presName="parentLeftMargin" presStyleLbl="node1" presStyleIdx="1" presStyleCnt="7"/>
      <dgm:spPr/>
    </dgm:pt>
    <dgm:pt modelId="{DB5BFE62-D3C9-40B3-ADFA-ADA9C1060A51}" type="pres">
      <dgm:prSet presAssocID="{CE311484-9E74-41C8-BFC2-672F18C2556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8D67A81-6600-457E-88F3-E8B10F31431D}" type="pres">
      <dgm:prSet presAssocID="{CE311484-9E74-41C8-BFC2-672F18C25560}" presName="negativeSpace" presStyleCnt="0"/>
      <dgm:spPr/>
    </dgm:pt>
    <dgm:pt modelId="{939F2AE2-CD52-45F2-8A36-11898A6F5C50}" type="pres">
      <dgm:prSet presAssocID="{CE311484-9E74-41C8-BFC2-672F18C25560}" presName="childText" presStyleLbl="conFgAcc1" presStyleIdx="2" presStyleCnt="7">
        <dgm:presLayoutVars>
          <dgm:bulletEnabled val="1"/>
        </dgm:presLayoutVars>
      </dgm:prSet>
      <dgm:spPr/>
    </dgm:pt>
    <dgm:pt modelId="{461EFDC2-0265-497C-894A-9C2D3FB4C64D}" type="pres">
      <dgm:prSet presAssocID="{F69DA15F-F1C9-4CAA-9269-A9B6E656FCB8}" presName="spaceBetweenRectangles" presStyleCnt="0"/>
      <dgm:spPr/>
    </dgm:pt>
    <dgm:pt modelId="{610983DC-C597-4BDE-9AC1-2547362C3BCF}" type="pres">
      <dgm:prSet presAssocID="{6ADC8E20-8A04-41AB-8CE1-4F128CF6EE29}" presName="parentLin" presStyleCnt="0"/>
      <dgm:spPr/>
    </dgm:pt>
    <dgm:pt modelId="{F55EE6D9-5F3D-4773-A8EB-A2A9F7775CD6}" type="pres">
      <dgm:prSet presAssocID="{6ADC8E20-8A04-41AB-8CE1-4F128CF6EE29}" presName="parentLeftMargin" presStyleLbl="node1" presStyleIdx="2" presStyleCnt="7"/>
      <dgm:spPr/>
    </dgm:pt>
    <dgm:pt modelId="{B36EA706-C7BE-4187-AB42-F5A91099ACBA}" type="pres">
      <dgm:prSet presAssocID="{6ADC8E20-8A04-41AB-8CE1-4F128CF6EE2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222BC81-22C7-4A06-9CE1-67750F23BE26}" type="pres">
      <dgm:prSet presAssocID="{6ADC8E20-8A04-41AB-8CE1-4F128CF6EE29}" presName="negativeSpace" presStyleCnt="0"/>
      <dgm:spPr/>
    </dgm:pt>
    <dgm:pt modelId="{FC3CE290-9549-4992-B0B3-C70CE58D97AA}" type="pres">
      <dgm:prSet presAssocID="{6ADC8E20-8A04-41AB-8CE1-4F128CF6EE29}" presName="childText" presStyleLbl="conFgAcc1" presStyleIdx="3" presStyleCnt="7">
        <dgm:presLayoutVars>
          <dgm:bulletEnabled val="1"/>
        </dgm:presLayoutVars>
      </dgm:prSet>
      <dgm:spPr/>
    </dgm:pt>
    <dgm:pt modelId="{68647060-CB87-4D3F-B4D4-C4C512A45EF9}" type="pres">
      <dgm:prSet presAssocID="{4D1EC22C-7E75-4774-81B2-5889A48B57CB}" presName="spaceBetweenRectangles" presStyleCnt="0"/>
      <dgm:spPr/>
    </dgm:pt>
    <dgm:pt modelId="{114E319F-238B-4272-84F4-B648F3FB5EE2}" type="pres">
      <dgm:prSet presAssocID="{68A00038-D1FC-414E-9C0E-6263BC663362}" presName="parentLin" presStyleCnt="0"/>
      <dgm:spPr/>
    </dgm:pt>
    <dgm:pt modelId="{E0C68280-9F9C-4A90-9260-6FB0F2A19E85}" type="pres">
      <dgm:prSet presAssocID="{68A00038-D1FC-414E-9C0E-6263BC663362}" presName="parentLeftMargin" presStyleLbl="node1" presStyleIdx="3" presStyleCnt="7"/>
      <dgm:spPr/>
    </dgm:pt>
    <dgm:pt modelId="{E94C713C-DBBA-491C-864D-8B991C1BFB0B}" type="pres">
      <dgm:prSet presAssocID="{68A00038-D1FC-414E-9C0E-6263BC66336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C56A5E5-705C-4F30-8D0C-8CADE71D8B31}" type="pres">
      <dgm:prSet presAssocID="{68A00038-D1FC-414E-9C0E-6263BC663362}" presName="negativeSpace" presStyleCnt="0"/>
      <dgm:spPr/>
    </dgm:pt>
    <dgm:pt modelId="{3C1DBF37-FA28-4ABF-956D-0F27842384C6}" type="pres">
      <dgm:prSet presAssocID="{68A00038-D1FC-414E-9C0E-6263BC663362}" presName="childText" presStyleLbl="conFgAcc1" presStyleIdx="4" presStyleCnt="7">
        <dgm:presLayoutVars>
          <dgm:bulletEnabled val="1"/>
        </dgm:presLayoutVars>
      </dgm:prSet>
      <dgm:spPr/>
    </dgm:pt>
    <dgm:pt modelId="{82E5E0AB-4496-46B6-A940-8CBB15F1BDC4}" type="pres">
      <dgm:prSet presAssocID="{0CC438C6-7D89-4362-92F8-C58F372B5B53}" presName="spaceBetweenRectangles" presStyleCnt="0"/>
      <dgm:spPr/>
    </dgm:pt>
    <dgm:pt modelId="{8F619906-3AAE-4AAA-A056-DE026EF09C6A}" type="pres">
      <dgm:prSet presAssocID="{055A2629-278F-4C05-B400-99857FDC8DB3}" presName="parentLin" presStyleCnt="0"/>
      <dgm:spPr/>
    </dgm:pt>
    <dgm:pt modelId="{C41F5C24-766E-434A-A001-E1311915810A}" type="pres">
      <dgm:prSet presAssocID="{055A2629-278F-4C05-B400-99857FDC8DB3}" presName="parentLeftMargin" presStyleLbl="node1" presStyleIdx="4" presStyleCnt="7"/>
      <dgm:spPr/>
    </dgm:pt>
    <dgm:pt modelId="{2D71719D-3D90-4051-822E-D8E05FFB0BA9}" type="pres">
      <dgm:prSet presAssocID="{055A2629-278F-4C05-B400-99857FDC8D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299CD11-711C-439B-BB99-CD5B3632423A}" type="pres">
      <dgm:prSet presAssocID="{055A2629-278F-4C05-B400-99857FDC8DB3}" presName="negativeSpace" presStyleCnt="0"/>
      <dgm:spPr/>
    </dgm:pt>
    <dgm:pt modelId="{A7CD0744-9F2C-4A25-B132-78BBA996913F}" type="pres">
      <dgm:prSet presAssocID="{055A2629-278F-4C05-B400-99857FDC8DB3}" presName="childText" presStyleLbl="conFgAcc1" presStyleIdx="5" presStyleCnt="7">
        <dgm:presLayoutVars>
          <dgm:bulletEnabled val="1"/>
        </dgm:presLayoutVars>
      </dgm:prSet>
      <dgm:spPr/>
    </dgm:pt>
    <dgm:pt modelId="{C84B8F18-1D0F-48AC-8082-C8BBA09C25D8}" type="pres">
      <dgm:prSet presAssocID="{F2A5C709-5B3F-4064-8BB2-238046A21B1D}" presName="spaceBetweenRectangles" presStyleCnt="0"/>
      <dgm:spPr/>
    </dgm:pt>
    <dgm:pt modelId="{26D7A800-7388-4F3B-B57D-74E45AD9C8B6}" type="pres">
      <dgm:prSet presAssocID="{D5A00993-2C23-4BBF-807B-29180CE01D8C}" presName="parentLin" presStyleCnt="0"/>
      <dgm:spPr/>
    </dgm:pt>
    <dgm:pt modelId="{8A0B9010-E003-46FC-9A8C-229E6241C06C}" type="pres">
      <dgm:prSet presAssocID="{D5A00993-2C23-4BBF-807B-29180CE01D8C}" presName="parentLeftMargin" presStyleLbl="node1" presStyleIdx="5" presStyleCnt="7"/>
      <dgm:spPr/>
    </dgm:pt>
    <dgm:pt modelId="{F4B78348-0409-4E54-845A-B021E2B67733}" type="pres">
      <dgm:prSet presAssocID="{D5A00993-2C23-4BBF-807B-29180CE01D8C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7C4C91A-4A34-4F14-8330-3219DC702F60}" type="pres">
      <dgm:prSet presAssocID="{D5A00993-2C23-4BBF-807B-29180CE01D8C}" presName="negativeSpace" presStyleCnt="0"/>
      <dgm:spPr/>
    </dgm:pt>
    <dgm:pt modelId="{575BCDD1-0E4B-446E-AA2C-D70517FCF72C}" type="pres">
      <dgm:prSet presAssocID="{D5A00993-2C23-4BBF-807B-29180CE01D8C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591DA408-9117-4B09-9D40-5ED92F873E8F}" type="presOf" srcId="{68A00038-D1FC-414E-9C0E-6263BC663362}" destId="{E0C68280-9F9C-4A90-9260-6FB0F2A19E85}" srcOrd="0" destOrd="0" presId="urn:microsoft.com/office/officeart/2005/8/layout/list1"/>
    <dgm:cxn modelId="{52C77E2A-8E97-476F-866B-5CC27D66B5CF}" srcId="{DE0BF7E9-9F58-4A02-A41D-5461A10BC17A}" destId="{FDA580C6-5846-42A8-BBAA-1C00E3F59AA7}" srcOrd="1" destOrd="0" parTransId="{FD29B27F-9EEF-4849-983E-E280B17B36E3}" sibTransId="{F3609383-CDFB-4137-BEF7-615095006CC7}"/>
    <dgm:cxn modelId="{BE2CF73E-E5EE-4F53-92C4-8CBDE797CB7A}" srcId="{DE0BF7E9-9F58-4A02-A41D-5461A10BC17A}" destId="{D5A00993-2C23-4BBF-807B-29180CE01D8C}" srcOrd="6" destOrd="0" parTransId="{6EA7D849-35AB-40AB-A7D7-6CF64FFF4000}" sibTransId="{A000C5C4-4E76-43ED-B062-FAB76643445C}"/>
    <dgm:cxn modelId="{5231FD73-ED6E-40C5-B9FA-334A2D145B82}" type="presOf" srcId="{CE311484-9E74-41C8-BFC2-672F18C25560}" destId="{A548F85B-1223-449A-B237-01109F13FA48}" srcOrd="0" destOrd="0" presId="urn:microsoft.com/office/officeart/2005/8/layout/list1"/>
    <dgm:cxn modelId="{3BD64376-5D32-4D72-9289-B5C0BF69CD07}" type="presOf" srcId="{FDA580C6-5846-42A8-BBAA-1C00E3F59AA7}" destId="{10FD6CC1-E578-4F34-9F8B-BED284C82F4E}" srcOrd="1" destOrd="0" presId="urn:microsoft.com/office/officeart/2005/8/layout/list1"/>
    <dgm:cxn modelId="{829C95A0-3B68-47E7-9018-F97DDE9A9A26}" srcId="{DE0BF7E9-9F58-4A02-A41D-5461A10BC17A}" destId="{68A00038-D1FC-414E-9C0E-6263BC663362}" srcOrd="4" destOrd="0" parTransId="{7A8E6BDA-6D1B-4146-A5A4-6C614336BFE1}" sibTransId="{0CC438C6-7D89-4362-92F8-C58F372B5B53}"/>
    <dgm:cxn modelId="{119363A4-5A02-434B-8714-6AF1E741EF8A}" type="presOf" srcId="{D5A00993-2C23-4BBF-807B-29180CE01D8C}" destId="{8A0B9010-E003-46FC-9A8C-229E6241C06C}" srcOrd="0" destOrd="0" presId="urn:microsoft.com/office/officeart/2005/8/layout/list1"/>
    <dgm:cxn modelId="{6B4DE0AE-EB91-47B5-B3D2-6DDC2559022B}" type="presOf" srcId="{CE311484-9E74-41C8-BFC2-672F18C25560}" destId="{DB5BFE62-D3C9-40B3-ADFA-ADA9C1060A51}" srcOrd="1" destOrd="0" presId="urn:microsoft.com/office/officeart/2005/8/layout/list1"/>
    <dgm:cxn modelId="{C563C1C0-6DC2-4F51-8790-ABBA82E87C67}" srcId="{DE0BF7E9-9F58-4A02-A41D-5461A10BC17A}" destId="{6ADC8E20-8A04-41AB-8CE1-4F128CF6EE29}" srcOrd="3" destOrd="0" parTransId="{51FE323D-1D6B-4AE8-A3AD-863C37D30E6E}" sibTransId="{4D1EC22C-7E75-4774-81B2-5889A48B57CB}"/>
    <dgm:cxn modelId="{78F1D3C2-30FB-4C95-A09C-350C3EDC90E7}" type="presOf" srcId="{68A00038-D1FC-414E-9C0E-6263BC663362}" destId="{E94C713C-DBBA-491C-864D-8B991C1BFB0B}" srcOrd="1" destOrd="0" presId="urn:microsoft.com/office/officeart/2005/8/layout/list1"/>
    <dgm:cxn modelId="{DD38A0C3-C562-4C3E-BEFB-5E935E4285AB}" type="presOf" srcId="{AFEF9F27-53F6-4821-B347-24C835BDB00E}" destId="{E807DA45-36AE-47FF-870C-307380887ECF}" srcOrd="1" destOrd="0" presId="urn:microsoft.com/office/officeart/2005/8/layout/list1"/>
    <dgm:cxn modelId="{F033D5CC-57C9-424D-BC34-3AD4C87B4163}" type="presOf" srcId="{FDA580C6-5846-42A8-BBAA-1C00E3F59AA7}" destId="{E5F19633-C658-45FD-9120-C03C7C11F06A}" srcOrd="0" destOrd="0" presId="urn:microsoft.com/office/officeart/2005/8/layout/list1"/>
    <dgm:cxn modelId="{9B7A5BCD-4B7E-4898-8655-B6A7D1A3FB5E}" srcId="{DE0BF7E9-9F58-4A02-A41D-5461A10BC17A}" destId="{AFEF9F27-53F6-4821-B347-24C835BDB00E}" srcOrd="0" destOrd="0" parTransId="{595D65EF-D012-49B0-BC8B-D7E05101C1CB}" sibTransId="{312A4BEF-2D62-4F9C-A524-0F907E95121C}"/>
    <dgm:cxn modelId="{56ECA9CF-D007-43E4-89B3-D370548FA802}" type="presOf" srcId="{AFEF9F27-53F6-4821-B347-24C835BDB00E}" destId="{27919214-DF1E-429F-910E-AB41566F3D50}" srcOrd="0" destOrd="0" presId="urn:microsoft.com/office/officeart/2005/8/layout/list1"/>
    <dgm:cxn modelId="{D6CFD2D1-1EC3-43C5-B75E-87BC01D6D203}" type="presOf" srcId="{DE0BF7E9-9F58-4A02-A41D-5461A10BC17A}" destId="{D1241951-EBE2-46B7-9160-3F2DE79068B6}" srcOrd="0" destOrd="0" presId="urn:microsoft.com/office/officeart/2005/8/layout/list1"/>
    <dgm:cxn modelId="{A185AAD3-7935-4B11-B4FE-E466C0E9ACD6}" srcId="{DE0BF7E9-9F58-4A02-A41D-5461A10BC17A}" destId="{CE311484-9E74-41C8-BFC2-672F18C25560}" srcOrd="2" destOrd="0" parTransId="{5ACFD866-1E3D-4B3A-A188-E206E85D551C}" sibTransId="{F69DA15F-F1C9-4CAA-9269-A9B6E656FCB8}"/>
    <dgm:cxn modelId="{8E96F6D7-F1D5-472B-9361-D6BCB1C972D7}" type="presOf" srcId="{055A2629-278F-4C05-B400-99857FDC8DB3}" destId="{2D71719D-3D90-4051-822E-D8E05FFB0BA9}" srcOrd="1" destOrd="0" presId="urn:microsoft.com/office/officeart/2005/8/layout/list1"/>
    <dgm:cxn modelId="{DFEB4ADF-C258-4D55-963E-C4ACD3EED37C}" type="presOf" srcId="{6ADC8E20-8A04-41AB-8CE1-4F128CF6EE29}" destId="{F55EE6D9-5F3D-4773-A8EB-A2A9F7775CD6}" srcOrd="0" destOrd="0" presId="urn:microsoft.com/office/officeart/2005/8/layout/list1"/>
    <dgm:cxn modelId="{047E49E6-BD01-4F34-8AB5-46A0BA7496E7}" type="presOf" srcId="{D5A00993-2C23-4BBF-807B-29180CE01D8C}" destId="{F4B78348-0409-4E54-845A-B021E2B67733}" srcOrd="1" destOrd="0" presId="urn:microsoft.com/office/officeart/2005/8/layout/list1"/>
    <dgm:cxn modelId="{8A2413E9-14E1-4504-9DED-54D852CE1752}" srcId="{DE0BF7E9-9F58-4A02-A41D-5461A10BC17A}" destId="{055A2629-278F-4C05-B400-99857FDC8DB3}" srcOrd="5" destOrd="0" parTransId="{386524A7-8F04-4D4F-82F4-A639BDBDF201}" sibTransId="{F2A5C709-5B3F-4064-8BB2-238046A21B1D}"/>
    <dgm:cxn modelId="{20006AF5-EC5D-4AB6-ADDC-8F217290AF6D}" type="presOf" srcId="{6ADC8E20-8A04-41AB-8CE1-4F128CF6EE29}" destId="{B36EA706-C7BE-4187-AB42-F5A91099ACBA}" srcOrd="1" destOrd="0" presId="urn:microsoft.com/office/officeart/2005/8/layout/list1"/>
    <dgm:cxn modelId="{ADAE7CFE-2742-4A1A-B261-03CB5DA7E094}" type="presOf" srcId="{055A2629-278F-4C05-B400-99857FDC8DB3}" destId="{C41F5C24-766E-434A-A001-E1311915810A}" srcOrd="0" destOrd="0" presId="urn:microsoft.com/office/officeart/2005/8/layout/list1"/>
    <dgm:cxn modelId="{F1BE571D-8477-4151-9861-88278D197C43}" type="presParOf" srcId="{D1241951-EBE2-46B7-9160-3F2DE79068B6}" destId="{339157A3-CAAF-455C-AF6E-FC1FED379913}" srcOrd="0" destOrd="0" presId="urn:microsoft.com/office/officeart/2005/8/layout/list1"/>
    <dgm:cxn modelId="{2F1B09DE-7273-4E08-A4B3-670DBDDCC62E}" type="presParOf" srcId="{339157A3-CAAF-455C-AF6E-FC1FED379913}" destId="{27919214-DF1E-429F-910E-AB41566F3D50}" srcOrd="0" destOrd="0" presId="urn:microsoft.com/office/officeart/2005/8/layout/list1"/>
    <dgm:cxn modelId="{04915878-AEA8-440B-8010-D499AE428E1D}" type="presParOf" srcId="{339157A3-CAAF-455C-AF6E-FC1FED379913}" destId="{E807DA45-36AE-47FF-870C-307380887ECF}" srcOrd="1" destOrd="0" presId="urn:microsoft.com/office/officeart/2005/8/layout/list1"/>
    <dgm:cxn modelId="{CE192C71-495D-450C-B4B5-86F4541453AF}" type="presParOf" srcId="{D1241951-EBE2-46B7-9160-3F2DE79068B6}" destId="{17E14913-2E22-4DB5-B5EE-741BC96E5A74}" srcOrd="1" destOrd="0" presId="urn:microsoft.com/office/officeart/2005/8/layout/list1"/>
    <dgm:cxn modelId="{51B4683D-ABBC-45F7-B907-D9E046294C7C}" type="presParOf" srcId="{D1241951-EBE2-46B7-9160-3F2DE79068B6}" destId="{3B759265-4369-444E-BB08-4E64EC65579B}" srcOrd="2" destOrd="0" presId="urn:microsoft.com/office/officeart/2005/8/layout/list1"/>
    <dgm:cxn modelId="{BB87D761-D66D-4396-BE3E-7769288A2FAA}" type="presParOf" srcId="{D1241951-EBE2-46B7-9160-3F2DE79068B6}" destId="{06F924FC-2F8E-41C6-A886-A951B7BB503E}" srcOrd="3" destOrd="0" presId="urn:microsoft.com/office/officeart/2005/8/layout/list1"/>
    <dgm:cxn modelId="{B6B1A610-7C77-465D-9A93-836630E97D84}" type="presParOf" srcId="{D1241951-EBE2-46B7-9160-3F2DE79068B6}" destId="{D512C1C9-4158-4658-ADA2-816F9D625D8C}" srcOrd="4" destOrd="0" presId="urn:microsoft.com/office/officeart/2005/8/layout/list1"/>
    <dgm:cxn modelId="{E3AA810C-40A9-4033-A2BE-4AACFD64E0BA}" type="presParOf" srcId="{D512C1C9-4158-4658-ADA2-816F9D625D8C}" destId="{E5F19633-C658-45FD-9120-C03C7C11F06A}" srcOrd="0" destOrd="0" presId="urn:microsoft.com/office/officeart/2005/8/layout/list1"/>
    <dgm:cxn modelId="{00ECFD76-D183-4A47-9E0D-39655BAA2FBF}" type="presParOf" srcId="{D512C1C9-4158-4658-ADA2-816F9D625D8C}" destId="{10FD6CC1-E578-4F34-9F8B-BED284C82F4E}" srcOrd="1" destOrd="0" presId="urn:microsoft.com/office/officeart/2005/8/layout/list1"/>
    <dgm:cxn modelId="{A43AA4D5-9EC1-401A-AF95-31D8F0748B88}" type="presParOf" srcId="{D1241951-EBE2-46B7-9160-3F2DE79068B6}" destId="{76B31CA6-E8C4-4D98-8D28-2A3751799722}" srcOrd="5" destOrd="0" presId="urn:microsoft.com/office/officeart/2005/8/layout/list1"/>
    <dgm:cxn modelId="{0FB256CB-E73B-4A52-8187-E228D0EED506}" type="presParOf" srcId="{D1241951-EBE2-46B7-9160-3F2DE79068B6}" destId="{EFA7E9A3-C1C9-4197-A63C-1F63074E3C11}" srcOrd="6" destOrd="0" presId="urn:microsoft.com/office/officeart/2005/8/layout/list1"/>
    <dgm:cxn modelId="{B6AD6C67-61DA-48AD-A37F-CBF96BBB11BB}" type="presParOf" srcId="{D1241951-EBE2-46B7-9160-3F2DE79068B6}" destId="{1EF13A25-A746-4CD5-BAB8-DFF55A86CFED}" srcOrd="7" destOrd="0" presId="urn:microsoft.com/office/officeart/2005/8/layout/list1"/>
    <dgm:cxn modelId="{4C82C802-CC1B-47E5-A993-2C072900ADFA}" type="presParOf" srcId="{D1241951-EBE2-46B7-9160-3F2DE79068B6}" destId="{555DB929-1D5D-4B2E-A535-28A00D264CEC}" srcOrd="8" destOrd="0" presId="urn:microsoft.com/office/officeart/2005/8/layout/list1"/>
    <dgm:cxn modelId="{8FB9D935-AA7A-42AF-8818-1BBD402EDA52}" type="presParOf" srcId="{555DB929-1D5D-4B2E-A535-28A00D264CEC}" destId="{A548F85B-1223-449A-B237-01109F13FA48}" srcOrd="0" destOrd="0" presId="urn:microsoft.com/office/officeart/2005/8/layout/list1"/>
    <dgm:cxn modelId="{CDA54199-6C47-4EC4-8C4E-AE7877BA2BF4}" type="presParOf" srcId="{555DB929-1D5D-4B2E-A535-28A00D264CEC}" destId="{DB5BFE62-D3C9-40B3-ADFA-ADA9C1060A51}" srcOrd="1" destOrd="0" presId="urn:microsoft.com/office/officeart/2005/8/layout/list1"/>
    <dgm:cxn modelId="{746EFA8E-4252-46CF-A271-1B053F3E7150}" type="presParOf" srcId="{D1241951-EBE2-46B7-9160-3F2DE79068B6}" destId="{08D67A81-6600-457E-88F3-E8B10F31431D}" srcOrd="9" destOrd="0" presId="urn:microsoft.com/office/officeart/2005/8/layout/list1"/>
    <dgm:cxn modelId="{11DBCF0E-6CFA-42F8-9E6A-865A5034AC01}" type="presParOf" srcId="{D1241951-EBE2-46B7-9160-3F2DE79068B6}" destId="{939F2AE2-CD52-45F2-8A36-11898A6F5C50}" srcOrd="10" destOrd="0" presId="urn:microsoft.com/office/officeart/2005/8/layout/list1"/>
    <dgm:cxn modelId="{4771377C-4910-41CF-885B-6944CA05D5ED}" type="presParOf" srcId="{D1241951-EBE2-46B7-9160-3F2DE79068B6}" destId="{461EFDC2-0265-497C-894A-9C2D3FB4C64D}" srcOrd="11" destOrd="0" presId="urn:microsoft.com/office/officeart/2005/8/layout/list1"/>
    <dgm:cxn modelId="{8FBB5840-13F0-4C1F-8F8D-3F8F39020DA4}" type="presParOf" srcId="{D1241951-EBE2-46B7-9160-3F2DE79068B6}" destId="{610983DC-C597-4BDE-9AC1-2547362C3BCF}" srcOrd="12" destOrd="0" presId="urn:microsoft.com/office/officeart/2005/8/layout/list1"/>
    <dgm:cxn modelId="{DC9A4C2E-CB23-4F93-8F7B-A0577E5C4BED}" type="presParOf" srcId="{610983DC-C597-4BDE-9AC1-2547362C3BCF}" destId="{F55EE6D9-5F3D-4773-A8EB-A2A9F7775CD6}" srcOrd="0" destOrd="0" presId="urn:microsoft.com/office/officeart/2005/8/layout/list1"/>
    <dgm:cxn modelId="{BDF8084C-2012-4D7F-B667-B3E6B45AFC6A}" type="presParOf" srcId="{610983DC-C597-4BDE-9AC1-2547362C3BCF}" destId="{B36EA706-C7BE-4187-AB42-F5A91099ACBA}" srcOrd="1" destOrd="0" presId="urn:microsoft.com/office/officeart/2005/8/layout/list1"/>
    <dgm:cxn modelId="{885AF39D-CFFB-4F49-B0D7-672D3250937E}" type="presParOf" srcId="{D1241951-EBE2-46B7-9160-3F2DE79068B6}" destId="{A222BC81-22C7-4A06-9CE1-67750F23BE26}" srcOrd="13" destOrd="0" presId="urn:microsoft.com/office/officeart/2005/8/layout/list1"/>
    <dgm:cxn modelId="{8C5DEF36-B6FA-4482-B62F-2D64B0626AA6}" type="presParOf" srcId="{D1241951-EBE2-46B7-9160-3F2DE79068B6}" destId="{FC3CE290-9549-4992-B0B3-C70CE58D97AA}" srcOrd="14" destOrd="0" presId="urn:microsoft.com/office/officeart/2005/8/layout/list1"/>
    <dgm:cxn modelId="{07067A39-746B-4E93-8321-02EE7FB20737}" type="presParOf" srcId="{D1241951-EBE2-46B7-9160-3F2DE79068B6}" destId="{68647060-CB87-4D3F-B4D4-C4C512A45EF9}" srcOrd="15" destOrd="0" presId="urn:microsoft.com/office/officeart/2005/8/layout/list1"/>
    <dgm:cxn modelId="{C9CCAE19-4A8C-439B-886F-12A09D66A7FD}" type="presParOf" srcId="{D1241951-EBE2-46B7-9160-3F2DE79068B6}" destId="{114E319F-238B-4272-84F4-B648F3FB5EE2}" srcOrd="16" destOrd="0" presId="urn:microsoft.com/office/officeart/2005/8/layout/list1"/>
    <dgm:cxn modelId="{BD3FF84E-60BD-4E04-9503-A246CEF95149}" type="presParOf" srcId="{114E319F-238B-4272-84F4-B648F3FB5EE2}" destId="{E0C68280-9F9C-4A90-9260-6FB0F2A19E85}" srcOrd="0" destOrd="0" presId="urn:microsoft.com/office/officeart/2005/8/layout/list1"/>
    <dgm:cxn modelId="{6139B1DF-7198-4742-B71A-57637BD7E366}" type="presParOf" srcId="{114E319F-238B-4272-84F4-B648F3FB5EE2}" destId="{E94C713C-DBBA-491C-864D-8B991C1BFB0B}" srcOrd="1" destOrd="0" presId="urn:microsoft.com/office/officeart/2005/8/layout/list1"/>
    <dgm:cxn modelId="{6D42A2A2-68AB-4A41-B8E8-B41CF4E2FD56}" type="presParOf" srcId="{D1241951-EBE2-46B7-9160-3F2DE79068B6}" destId="{FC56A5E5-705C-4F30-8D0C-8CADE71D8B31}" srcOrd="17" destOrd="0" presId="urn:microsoft.com/office/officeart/2005/8/layout/list1"/>
    <dgm:cxn modelId="{45F76A92-2968-46AB-B0DA-67320D092EB6}" type="presParOf" srcId="{D1241951-EBE2-46B7-9160-3F2DE79068B6}" destId="{3C1DBF37-FA28-4ABF-956D-0F27842384C6}" srcOrd="18" destOrd="0" presId="urn:microsoft.com/office/officeart/2005/8/layout/list1"/>
    <dgm:cxn modelId="{2DB57CFA-2013-4D8B-A426-BC78B196B017}" type="presParOf" srcId="{D1241951-EBE2-46B7-9160-3F2DE79068B6}" destId="{82E5E0AB-4496-46B6-A940-8CBB15F1BDC4}" srcOrd="19" destOrd="0" presId="urn:microsoft.com/office/officeart/2005/8/layout/list1"/>
    <dgm:cxn modelId="{87CE875C-A8BA-44B8-AC00-0CF018AADA6F}" type="presParOf" srcId="{D1241951-EBE2-46B7-9160-3F2DE79068B6}" destId="{8F619906-3AAE-4AAA-A056-DE026EF09C6A}" srcOrd="20" destOrd="0" presId="urn:microsoft.com/office/officeart/2005/8/layout/list1"/>
    <dgm:cxn modelId="{8D71EE98-136A-4E84-A513-CFCDE5DA3C01}" type="presParOf" srcId="{8F619906-3AAE-4AAA-A056-DE026EF09C6A}" destId="{C41F5C24-766E-434A-A001-E1311915810A}" srcOrd="0" destOrd="0" presId="urn:microsoft.com/office/officeart/2005/8/layout/list1"/>
    <dgm:cxn modelId="{7A7B7363-8C15-4FDE-B82C-F9F1BE7EBF49}" type="presParOf" srcId="{8F619906-3AAE-4AAA-A056-DE026EF09C6A}" destId="{2D71719D-3D90-4051-822E-D8E05FFB0BA9}" srcOrd="1" destOrd="0" presId="urn:microsoft.com/office/officeart/2005/8/layout/list1"/>
    <dgm:cxn modelId="{A62DC695-D69A-476C-8D99-337F987B60AF}" type="presParOf" srcId="{D1241951-EBE2-46B7-9160-3F2DE79068B6}" destId="{A299CD11-711C-439B-BB99-CD5B3632423A}" srcOrd="21" destOrd="0" presId="urn:microsoft.com/office/officeart/2005/8/layout/list1"/>
    <dgm:cxn modelId="{8A13CA6F-FF2C-47CC-8B1B-8D07B6F98B80}" type="presParOf" srcId="{D1241951-EBE2-46B7-9160-3F2DE79068B6}" destId="{A7CD0744-9F2C-4A25-B132-78BBA996913F}" srcOrd="22" destOrd="0" presId="urn:microsoft.com/office/officeart/2005/8/layout/list1"/>
    <dgm:cxn modelId="{31DEDCD6-2BC7-4153-823C-418B8E0DA448}" type="presParOf" srcId="{D1241951-EBE2-46B7-9160-3F2DE79068B6}" destId="{C84B8F18-1D0F-48AC-8082-C8BBA09C25D8}" srcOrd="23" destOrd="0" presId="urn:microsoft.com/office/officeart/2005/8/layout/list1"/>
    <dgm:cxn modelId="{7FE3CC9E-9AE4-4F16-9299-62B7EB134324}" type="presParOf" srcId="{D1241951-EBE2-46B7-9160-3F2DE79068B6}" destId="{26D7A800-7388-4F3B-B57D-74E45AD9C8B6}" srcOrd="24" destOrd="0" presId="urn:microsoft.com/office/officeart/2005/8/layout/list1"/>
    <dgm:cxn modelId="{FDB1E47D-7EE3-4086-83E8-8ED404BF547B}" type="presParOf" srcId="{26D7A800-7388-4F3B-B57D-74E45AD9C8B6}" destId="{8A0B9010-E003-46FC-9A8C-229E6241C06C}" srcOrd="0" destOrd="0" presId="urn:microsoft.com/office/officeart/2005/8/layout/list1"/>
    <dgm:cxn modelId="{83F14209-ACF4-4452-8FCF-0E0D99BC98D2}" type="presParOf" srcId="{26D7A800-7388-4F3B-B57D-74E45AD9C8B6}" destId="{F4B78348-0409-4E54-845A-B021E2B67733}" srcOrd="1" destOrd="0" presId="urn:microsoft.com/office/officeart/2005/8/layout/list1"/>
    <dgm:cxn modelId="{FE919B5C-53BD-4EF6-8C98-A30044AF3C7B}" type="presParOf" srcId="{D1241951-EBE2-46B7-9160-3F2DE79068B6}" destId="{77C4C91A-4A34-4F14-8330-3219DC702F60}" srcOrd="25" destOrd="0" presId="urn:microsoft.com/office/officeart/2005/8/layout/list1"/>
    <dgm:cxn modelId="{9B72B020-F859-4E5C-B723-CDB0AFDCBB2E}" type="presParOf" srcId="{D1241951-EBE2-46B7-9160-3F2DE79068B6}" destId="{575BCDD1-0E4B-446E-AA2C-D70517FCF72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0971AE-DA06-418E-A965-FC8E30D0C7D6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38F46C-9639-460F-8FC5-DE5B78EB415B}">
      <dgm:prSet/>
      <dgm:spPr/>
      <dgm:t>
        <a:bodyPr/>
        <a:lstStyle/>
        <a:p>
          <a:r>
            <a:rPr lang="en-US" dirty="0"/>
            <a:t>The Guru99 Bank project aims to provide net banking facility to its customers</a:t>
          </a:r>
          <a:r>
            <a:rPr lang="en-US" b="0" i="0" dirty="0"/>
            <a:t>. </a:t>
          </a:r>
          <a:endParaRPr lang="en-US" dirty="0"/>
        </a:p>
      </dgm:t>
    </dgm:pt>
    <dgm:pt modelId="{24E99253-42BB-49C5-8805-242AF4403FC8}" type="parTrans" cxnId="{DEDB83E9-0194-4967-8D91-F3C8C6C005E2}">
      <dgm:prSet/>
      <dgm:spPr/>
      <dgm:t>
        <a:bodyPr/>
        <a:lstStyle/>
        <a:p>
          <a:endParaRPr lang="en-US"/>
        </a:p>
      </dgm:t>
    </dgm:pt>
    <dgm:pt modelId="{E3D9A9A8-93CC-433C-B301-289172E272E7}" type="sibTrans" cxnId="{DEDB83E9-0194-4967-8D91-F3C8C6C005E2}">
      <dgm:prSet/>
      <dgm:spPr/>
      <dgm:t>
        <a:bodyPr/>
        <a:lstStyle/>
        <a:p>
          <a:endParaRPr lang="en-US"/>
        </a:p>
      </dgm:t>
    </dgm:pt>
    <dgm:pt modelId="{F3410D89-7178-4959-9420-BA0582A3005F}" type="pres">
      <dgm:prSet presAssocID="{1C0971AE-DA06-418E-A965-FC8E30D0C7D6}" presName="outerComposite" presStyleCnt="0">
        <dgm:presLayoutVars>
          <dgm:chMax val="5"/>
          <dgm:dir/>
          <dgm:resizeHandles val="exact"/>
        </dgm:presLayoutVars>
      </dgm:prSet>
      <dgm:spPr/>
    </dgm:pt>
    <dgm:pt modelId="{85B5684C-16A6-41CE-97EF-C8F8F89562A2}" type="pres">
      <dgm:prSet presAssocID="{1C0971AE-DA06-418E-A965-FC8E30D0C7D6}" presName="dummyMaxCanvas" presStyleCnt="0">
        <dgm:presLayoutVars/>
      </dgm:prSet>
      <dgm:spPr/>
    </dgm:pt>
    <dgm:pt modelId="{557D6806-7345-4604-A955-551530991AEA}" type="pres">
      <dgm:prSet presAssocID="{1C0971AE-DA06-418E-A965-FC8E30D0C7D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69CA48B-9712-4C3D-8360-FB36B8DE5C71}" type="presOf" srcId="{1C0971AE-DA06-418E-A965-FC8E30D0C7D6}" destId="{F3410D89-7178-4959-9420-BA0582A3005F}" srcOrd="0" destOrd="0" presId="urn:microsoft.com/office/officeart/2005/8/layout/vProcess5"/>
    <dgm:cxn modelId="{11DC5EE6-0BC9-453F-89FB-B1DAB505A907}" type="presOf" srcId="{A038F46C-9639-460F-8FC5-DE5B78EB415B}" destId="{557D6806-7345-4604-A955-551530991AEA}" srcOrd="0" destOrd="0" presId="urn:microsoft.com/office/officeart/2005/8/layout/vProcess5"/>
    <dgm:cxn modelId="{DEDB83E9-0194-4967-8D91-F3C8C6C005E2}" srcId="{1C0971AE-DA06-418E-A965-FC8E30D0C7D6}" destId="{A038F46C-9639-460F-8FC5-DE5B78EB415B}" srcOrd="0" destOrd="0" parTransId="{24E99253-42BB-49C5-8805-242AF4403FC8}" sibTransId="{E3D9A9A8-93CC-433C-B301-289172E272E7}"/>
    <dgm:cxn modelId="{5BF511E6-C315-4E40-B9AC-DFE25CE52E2D}" type="presParOf" srcId="{F3410D89-7178-4959-9420-BA0582A3005F}" destId="{85B5684C-16A6-41CE-97EF-C8F8F89562A2}" srcOrd="0" destOrd="0" presId="urn:microsoft.com/office/officeart/2005/8/layout/vProcess5"/>
    <dgm:cxn modelId="{B48A4796-9F18-489A-B6AC-BC3338DFE25F}" type="presParOf" srcId="{F3410D89-7178-4959-9420-BA0582A3005F}" destId="{557D6806-7345-4604-A955-551530991AEA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76955C-6E33-4578-9C36-76407DA3B79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4447EF-D46D-43DF-9677-11FE6422DBEA}">
      <dgm:prSet phldrT="[Text]"/>
      <dgm:spPr/>
      <dgm:t>
        <a:bodyPr/>
        <a:lstStyle/>
        <a:p>
          <a:r>
            <a:rPr lang="en-US" dirty="0"/>
            <a:t>Tester</a:t>
          </a:r>
        </a:p>
      </dgm:t>
    </dgm:pt>
    <dgm:pt modelId="{6B3D0DEF-B6F6-4B5F-AB92-BA5A819750A2}" type="parTrans" cxnId="{C20CBEAA-0DE8-4E9C-A449-52865DD4EBF3}">
      <dgm:prSet/>
      <dgm:spPr/>
      <dgm:t>
        <a:bodyPr/>
        <a:lstStyle/>
        <a:p>
          <a:endParaRPr lang="en-US"/>
        </a:p>
      </dgm:t>
    </dgm:pt>
    <dgm:pt modelId="{2D0B8DB3-FB16-4CB6-90A7-EF02797E1D3D}" type="sibTrans" cxnId="{C20CBEAA-0DE8-4E9C-A449-52865DD4EBF3}">
      <dgm:prSet/>
      <dgm:spPr/>
      <dgm:t>
        <a:bodyPr/>
        <a:lstStyle/>
        <a:p>
          <a:endParaRPr lang="en-US"/>
        </a:p>
      </dgm:t>
    </dgm:pt>
    <dgm:pt modelId="{54DE4CCD-375F-4CA6-81E4-B6947BE19A7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Review design and user documentation, project specifications, and requirements.</a:t>
          </a:r>
          <a:endParaRPr lang="en-US" dirty="0"/>
        </a:p>
      </dgm:t>
    </dgm:pt>
    <dgm:pt modelId="{299E6C3D-233B-4104-BAD5-5ACCA6F478F4}" type="parTrans" cxnId="{09B46F1C-D794-42F6-8D6F-4EDB724B021B}">
      <dgm:prSet/>
      <dgm:spPr/>
      <dgm:t>
        <a:bodyPr/>
        <a:lstStyle/>
        <a:p>
          <a:endParaRPr lang="en-US"/>
        </a:p>
      </dgm:t>
    </dgm:pt>
    <dgm:pt modelId="{1CA5CE33-10B8-4789-929E-4950306FE4F6}" type="sibTrans" cxnId="{09B46F1C-D794-42F6-8D6F-4EDB724B021B}">
      <dgm:prSet/>
      <dgm:spPr/>
      <dgm:t>
        <a:bodyPr/>
        <a:lstStyle/>
        <a:p>
          <a:endParaRPr lang="en-US"/>
        </a:p>
      </dgm:t>
    </dgm:pt>
    <dgm:pt modelId="{22F695A5-00BA-4B48-8852-3FC1831AFAE6}">
      <dgm:prSet phldrT="[Text]"/>
      <dgm:spPr/>
      <dgm:t>
        <a:bodyPr/>
        <a:lstStyle/>
        <a:p>
          <a:r>
            <a:rPr lang="en-US" dirty="0"/>
            <a:t>Test leader</a:t>
          </a:r>
        </a:p>
      </dgm:t>
    </dgm:pt>
    <dgm:pt modelId="{483BCC29-E5CE-4DFC-A536-33DE43F711F1}" type="parTrans" cxnId="{CD6016D5-59BC-4564-BE76-4E4CD8F2E31F}">
      <dgm:prSet/>
      <dgm:spPr/>
      <dgm:t>
        <a:bodyPr/>
        <a:lstStyle/>
        <a:p>
          <a:endParaRPr lang="en-US"/>
        </a:p>
      </dgm:t>
    </dgm:pt>
    <dgm:pt modelId="{83603E62-7589-4505-918D-C85B1979A257}" type="sibTrans" cxnId="{CD6016D5-59BC-4564-BE76-4E4CD8F2E31F}">
      <dgm:prSet/>
      <dgm:spPr/>
      <dgm:t>
        <a:bodyPr/>
        <a:lstStyle/>
        <a:p>
          <a:endParaRPr lang="en-US"/>
        </a:p>
      </dgm:t>
    </dgm:pt>
    <dgm:pt modelId="{22D1BA91-3D8A-420E-B79B-C9EC2FF7019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Coordinate a team of testers and testing tasks</a:t>
          </a:r>
          <a:endParaRPr lang="en-US" dirty="0"/>
        </a:p>
      </dgm:t>
    </dgm:pt>
    <dgm:pt modelId="{0292E0CF-CF77-4F17-956B-AECDBE16D266}" type="parTrans" cxnId="{E0F25C51-3C1C-480A-9D1B-C531EB958E0D}">
      <dgm:prSet/>
      <dgm:spPr/>
      <dgm:t>
        <a:bodyPr/>
        <a:lstStyle/>
        <a:p>
          <a:endParaRPr lang="en-US"/>
        </a:p>
      </dgm:t>
    </dgm:pt>
    <dgm:pt modelId="{1C9E07EA-89FE-4A30-96FA-6767AD8322BD}" type="sibTrans" cxnId="{E0F25C51-3C1C-480A-9D1B-C531EB958E0D}">
      <dgm:prSet/>
      <dgm:spPr/>
      <dgm:t>
        <a:bodyPr/>
        <a:lstStyle/>
        <a:p>
          <a:endParaRPr lang="en-US"/>
        </a:p>
      </dgm:t>
    </dgm:pt>
    <dgm:pt modelId="{870507FD-B926-4FC2-9475-C8A5EE34704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Coordinate a team of testers and team leads</a:t>
          </a:r>
          <a:endParaRPr lang="en-US" dirty="0"/>
        </a:p>
      </dgm:t>
    </dgm:pt>
    <dgm:pt modelId="{F2E4482F-8FFA-4A72-8B9A-935AA8454EA9}" type="parTrans" cxnId="{679021CD-200E-42B4-B146-C55BBE89237D}">
      <dgm:prSet/>
      <dgm:spPr/>
      <dgm:t>
        <a:bodyPr/>
        <a:lstStyle/>
        <a:p>
          <a:endParaRPr lang="en-US"/>
        </a:p>
      </dgm:t>
    </dgm:pt>
    <dgm:pt modelId="{9AA68DE7-5F86-48EE-8990-3583340AEEE8}" type="sibTrans" cxnId="{679021CD-200E-42B4-B146-C55BBE89237D}">
      <dgm:prSet/>
      <dgm:spPr/>
      <dgm:t>
        <a:bodyPr/>
        <a:lstStyle/>
        <a:p>
          <a:endParaRPr lang="en-US"/>
        </a:p>
      </dgm:t>
    </dgm:pt>
    <dgm:pt modelId="{21AB2DA8-89E9-433C-B7DA-838FA1FA29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Understand and analyze business and technical requirements</a:t>
          </a:r>
        </a:p>
      </dgm:t>
    </dgm:pt>
    <dgm:pt modelId="{2FED4962-7A3E-4A21-9202-6B6E091A4F6F}" type="parTrans" cxnId="{DF940B3C-BA3A-4779-ACAE-B88A8993A560}">
      <dgm:prSet/>
      <dgm:spPr/>
      <dgm:t>
        <a:bodyPr/>
        <a:lstStyle/>
        <a:p>
          <a:endParaRPr lang="en-US"/>
        </a:p>
      </dgm:t>
    </dgm:pt>
    <dgm:pt modelId="{AD185E0E-A573-4CCB-B6D0-331A7778DC94}" type="sibTrans" cxnId="{DF940B3C-BA3A-4779-ACAE-B88A8993A560}">
      <dgm:prSet/>
      <dgm:spPr/>
      <dgm:t>
        <a:bodyPr/>
        <a:lstStyle/>
        <a:p>
          <a:endParaRPr lang="en-US"/>
        </a:p>
      </dgm:t>
    </dgm:pt>
    <dgm:pt modelId="{599D56E7-16FA-4B47-A802-C39C0EDB707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Assist the test team in investigating and resolving problems</a:t>
          </a:r>
        </a:p>
      </dgm:t>
    </dgm:pt>
    <dgm:pt modelId="{30FC8215-CDB5-46F4-94EA-E452FE06B662}" type="parTrans" cxnId="{23FA3E7C-4E99-4DD9-836E-2A893BCB5B58}">
      <dgm:prSet/>
      <dgm:spPr/>
      <dgm:t>
        <a:bodyPr/>
        <a:lstStyle/>
        <a:p>
          <a:endParaRPr lang="en-US"/>
        </a:p>
      </dgm:t>
    </dgm:pt>
    <dgm:pt modelId="{95C627E5-E6BD-4126-AB98-DB40867519B5}" type="sibTrans" cxnId="{23FA3E7C-4E99-4DD9-836E-2A893BCB5B58}">
      <dgm:prSet/>
      <dgm:spPr/>
      <dgm:t>
        <a:bodyPr/>
        <a:lstStyle/>
        <a:p>
          <a:endParaRPr lang="en-US"/>
        </a:p>
      </dgm:t>
    </dgm:pt>
    <dgm:pt modelId="{18882E5C-0CCF-4CDD-8721-965839434A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Report, document, and track software testing issues</a:t>
          </a:r>
        </a:p>
      </dgm:t>
    </dgm:pt>
    <dgm:pt modelId="{286AF05E-F3E0-4016-AB7F-9083E2B5451C}" type="parTrans" cxnId="{936F867F-21D8-41CD-BA6C-A10D1FD712D5}">
      <dgm:prSet/>
      <dgm:spPr/>
      <dgm:t>
        <a:bodyPr/>
        <a:lstStyle/>
        <a:p>
          <a:endParaRPr lang="en-US"/>
        </a:p>
      </dgm:t>
    </dgm:pt>
    <dgm:pt modelId="{9E51B169-008D-49F8-8747-933B8CF1BA99}" type="sibTrans" cxnId="{936F867F-21D8-41CD-BA6C-A10D1FD712D5}">
      <dgm:prSet/>
      <dgm:spPr/>
      <dgm:t>
        <a:bodyPr/>
        <a:lstStyle/>
        <a:p>
          <a:endParaRPr lang="en-US"/>
        </a:p>
      </dgm:t>
    </dgm:pt>
    <dgm:pt modelId="{259388EA-1B42-4A38-A83B-64920F504D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Define Test Strategies and Test Plans</a:t>
          </a:r>
        </a:p>
      </dgm:t>
    </dgm:pt>
    <dgm:pt modelId="{77564E3D-B0B4-4DE4-AEAA-842317092C44}" type="parTrans" cxnId="{97ABE93D-A8BD-46BE-A9C9-3BA902B6DE1A}">
      <dgm:prSet/>
      <dgm:spPr/>
      <dgm:t>
        <a:bodyPr/>
        <a:lstStyle/>
        <a:p>
          <a:endParaRPr lang="en-US"/>
        </a:p>
      </dgm:t>
    </dgm:pt>
    <dgm:pt modelId="{BDBC9BB6-1850-491D-9AA4-076551FCF1B1}" type="sibTrans" cxnId="{97ABE93D-A8BD-46BE-A9C9-3BA902B6DE1A}">
      <dgm:prSet/>
      <dgm:spPr/>
      <dgm:t>
        <a:bodyPr/>
        <a:lstStyle/>
        <a:p>
          <a:endParaRPr lang="en-US"/>
        </a:p>
      </dgm:t>
    </dgm:pt>
    <dgm:pt modelId="{3A1337A3-D855-4546-92A9-5C384112EB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Decide on appropriate tools for testing</a:t>
          </a:r>
        </a:p>
      </dgm:t>
    </dgm:pt>
    <dgm:pt modelId="{98010031-38F3-4511-91BE-02F450E0C85D}" type="parTrans" cxnId="{C55DD6BE-A23C-4340-BC05-4FDA0E4C7D33}">
      <dgm:prSet/>
      <dgm:spPr/>
      <dgm:t>
        <a:bodyPr/>
        <a:lstStyle/>
        <a:p>
          <a:endParaRPr lang="en-US"/>
        </a:p>
      </dgm:t>
    </dgm:pt>
    <dgm:pt modelId="{B1A7DFFE-BFF8-4561-8209-39AC9FAF920A}" type="sibTrans" cxnId="{C55DD6BE-A23C-4340-BC05-4FDA0E4C7D33}">
      <dgm:prSet/>
      <dgm:spPr/>
      <dgm:t>
        <a:bodyPr/>
        <a:lstStyle/>
        <a:p>
          <a:endParaRPr lang="en-US"/>
        </a:p>
      </dgm:t>
    </dgm:pt>
    <dgm:pt modelId="{A3533B27-8742-496A-9779-C1929E94C813}">
      <dgm:prSet phldrT="[Text]"/>
      <dgm:spPr/>
      <dgm:t>
        <a:bodyPr/>
        <a:lstStyle/>
        <a:p>
          <a:r>
            <a:rPr lang="en-US" dirty="0"/>
            <a:t>Manager</a:t>
          </a:r>
        </a:p>
      </dgm:t>
    </dgm:pt>
    <dgm:pt modelId="{F4AA51A8-269A-4C98-A86C-4924F73F3921}" type="sibTrans" cxnId="{71D07E21-55D5-4F96-903A-AAE72CF24C2B}">
      <dgm:prSet/>
      <dgm:spPr/>
      <dgm:t>
        <a:bodyPr/>
        <a:lstStyle/>
        <a:p>
          <a:endParaRPr lang="en-US"/>
        </a:p>
      </dgm:t>
    </dgm:pt>
    <dgm:pt modelId="{F4DE91BB-A1B0-40C4-B120-8D7054A8A679}" type="parTrans" cxnId="{71D07E21-55D5-4F96-903A-AAE72CF24C2B}">
      <dgm:prSet/>
      <dgm:spPr/>
      <dgm:t>
        <a:bodyPr/>
        <a:lstStyle/>
        <a:p>
          <a:endParaRPr lang="en-US"/>
        </a:p>
      </dgm:t>
    </dgm:pt>
    <dgm:pt modelId="{9D4B67B9-E35D-4F8F-BEF7-57EE503996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Understand and analyze business and technical requirements</a:t>
          </a:r>
        </a:p>
      </dgm:t>
    </dgm:pt>
    <dgm:pt modelId="{B076304D-327C-4717-9904-F7B195F09C1B}" type="parTrans" cxnId="{D7FE24C3-0945-41AB-A015-9471EDC533F3}">
      <dgm:prSet/>
      <dgm:spPr/>
      <dgm:t>
        <a:bodyPr/>
        <a:lstStyle/>
        <a:p>
          <a:endParaRPr lang="en-US"/>
        </a:p>
      </dgm:t>
    </dgm:pt>
    <dgm:pt modelId="{E8453C15-A1A6-46FD-A9A0-5068101144AA}" type="sibTrans" cxnId="{D7FE24C3-0945-41AB-A015-9471EDC533F3}">
      <dgm:prSet/>
      <dgm:spPr/>
      <dgm:t>
        <a:bodyPr/>
        <a:lstStyle/>
        <a:p>
          <a:endParaRPr lang="en-US"/>
        </a:p>
      </dgm:t>
    </dgm:pt>
    <dgm:pt modelId="{A505EAE9-DEC4-4DDA-BD7F-B18253B06EC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Assist the test team in investigating and resolving problems</a:t>
          </a:r>
        </a:p>
      </dgm:t>
    </dgm:pt>
    <dgm:pt modelId="{D475041B-6EE0-42C8-95F8-053594F2C766}" type="parTrans" cxnId="{E536C894-07F0-4992-8AA6-F41A25716571}">
      <dgm:prSet/>
      <dgm:spPr/>
      <dgm:t>
        <a:bodyPr/>
        <a:lstStyle/>
        <a:p>
          <a:endParaRPr lang="en-US"/>
        </a:p>
      </dgm:t>
    </dgm:pt>
    <dgm:pt modelId="{E8214DBE-F8FE-412F-83F9-6D30091D6A5B}" type="sibTrans" cxnId="{E536C894-07F0-4992-8AA6-F41A25716571}">
      <dgm:prSet/>
      <dgm:spPr/>
      <dgm:t>
        <a:bodyPr/>
        <a:lstStyle/>
        <a:p>
          <a:endParaRPr lang="en-US"/>
        </a:p>
      </dgm:t>
    </dgm:pt>
    <dgm:pt modelId="{01C00D6D-0F96-4053-9270-3D4F50AAA0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Report, document, and track software testing issues</a:t>
          </a:r>
        </a:p>
      </dgm:t>
    </dgm:pt>
    <dgm:pt modelId="{C41E6C32-6AC0-4D5B-97B0-936783F87ABE}" type="parTrans" cxnId="{0A7A5DC0-AFD0-4784-B2B5-4D88BC8BA989}">
      <dgm:prSet/>
      <dgm:spPr/>
      <dgm:t>
        <a:bodyPr/>
        <a:lstStyle/>
        <a:p>
          <a:endParaRPr lang="en-US"/>
        </a:p>
      </dgm:t>
    </dgm:pt>
    <dgm:pt modelId="{770F1715-9E3D-42FE-B5E0-7434E65324AD}" type="sibTrans" cxnId="{0A7A5DC0-AFD0-4784-B2B5-4D88BC8BA989}">
      <dgm:prSet/>
      <dgm:spPr/>
      <dgm:t>
        <a:bodyPr/>
        <a:lstStyle/>
        <a:p>
          <a:endParaRPr lang="en-US"/>
        </a:p>
      </dgm:t>
    </dgm:pt>
    <dgm:pt modelId="{4607E020-4356-440B-A622-9A06EE4851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Write functional test cases and test steps based on product requirements.</a:t>
          </a:r>
        </a:p>
      </dgm:t>
    </dgm:pt>
    <dgm:pt modelId="{1DFD30FB-41A7-4952-96D6-F62987DFB30D}" type="parTrans" cxnId="{DFF472D5-59D5-4A2A-B7FA-A346F7E65486}">
      <dgm:prSet/>
      <dgm:spPr/>
      <dgm:t>
        <a:bodyPr/>
        <a:lstStyle/>
        <a:p>
          <a:endParaRPr lang="en-US"/>
        </a:p>
      </dgm:t>
    </dgm:pt>
    <dgm:pt modelId="{38E2A703-4561-42CB-B2E4-33495F8A382F}" type="sibTrans" cxnId="{DFF472D5-59D5-4A2A-B7FA-A346F7E65486}">
      <dgm:prSet/>
      <dgm:spPr/>
      <dgm:t>
        <a:bodyPr/>
        <a:lstStyle/>
        <a:p>
          <a:endParaRPr lang="en-US"/>
        </a:p>
      </dgm:t>
    </dgm:pt>
    <dgm:pt modelId="{EF83E18B-68AC-4710-995D-8505ACF39E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Execute functional test cases to verify quality for product requirements.</a:t>
          </a:r>
        </a:p>
      </dgm:t>
    </dgm:pt>
    <dgm:pt modelId="{604BB90D-2786-44C4-80AB-0D4D0D4B794A}" type="parTrans" cxnId="{D439A5D2-810C-4D7C-8A08-ED482D958725}">
      <dgm:prSet/>
      <dgm:spPr/>
      <dgm:t>
        <a:bodyPr/>
        <a:lstStyle/>
        <a:p>
          <a:endParaRPr lang="en-US"/>
        </a:p>
      </dgm:t>
    </dgm:pt>
    <dgm:pt modelId="{D0A31AF7-3DF8-4752-866A-6C91C9D6EB20}" type="sibTrans" cxnId="{D439A5D2-810C-4D7C-8A08-ED482D958725}">
      <dgm:prSet/>
      <dgm:spPr/>
      <dgm:t>
        <a:bodyPr/>
        <a:lstStyle/>
        <a:p>
          <a:endParaRPr lang="en-US"/>
        </a:p>
      </dgm:t>
    </dgm:pt>
    <dgm:pt modelId="{6370E9E8-AF0D-4E91-A6E0-A3C1102415F4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0" i="0" dirty="0"/>
            <a:t>Perform</a:t>
          </a:r>
          <a:r>
            <a:rPr lang="en-US" b="0" i="0" dirty="0">
              <a:latin typeface="Trebuchet MS" panose="020B0603020202020204"/>
            </a:rPr>
            <a:t> </a:t>
          </a:r>
          <a:r>
            <a:rPr lang="en-US" b="0" i="0" dirty="0"/>
            <a:t>bug reporting.</a:t>
          </a:r>
        </a:p>
      </dgm:t>
    </dgm:pt>
    <dgm:pt modelId="{D5307687-3071-4468-8F00-53CFE6EF856E}" type="parTrans" cxnId="{5AD184FA-EA57-4C22-9934-281480ECA2E2}">
      <dgm:prSet/>
      <dgm:spPr/>
      <dgm:t>
        <a:bodyPr/>
        <a:lstStyle/>
        <a:p>
          <a:endParaRPr lang="en-US"/>
        </a:p>
      </dgm:t>
    </dgm:pt>
    <dgm:pt modelId="{3804D4F3-C8BE-4AAA-AB2A-C48CCA7A61AE}" type="sibTrans" cxnId="{5AD184FA-EA57-4C22-9934-281480ECA2E2}">
      <dgm:prSet/>
      <dgm:spPr/>
      <dgm:t>
        <a:bodyPr/>
        <a:lstStyle/>
        <a:p>
          <a:endParaRPr lang="en-US"/>
        </a:p>
      </dgm:t>
    </dgm:pt>
    <dgm:pt modelId="{F869993F-93E4-4A0D-A675-33B74BDC166E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0" i="0" dirty="0"/>
            <a:t>Assist in requirement </a:t>
          </a:r>
          <a:r>
            <a:rPr lang="en-US" b="0" i="0" dirty="0">
              <a:latin typeface="Trebuchet MS" panose="020B0603020202020204"/>
            </a:rPr>
            <a:t>analysis </a:t>
          </a:r>
          <a:r>
            <a:rPr lang="en-US" b="0" i="0" dirty="0"/>
            <a:t>and test document</a:t>
          </a:r>
        </a:p>
      </dgm:t>
    </dgm:pt>
    <dgm:pt modelId="{DAB8FA70-B2E9-4324-ABB2-1222E4AFF3D0}" type="parTrans" cxnId="{48010680-A7AF-44AA-A60B-68055C281628}">
      <dgm:prSet/>
      <dgm:spPr/>
      <dgm:t>
        <a:bodyPr/>
        <a:lstStyle/>
        <a:p>
          <a:endParaRPr lang="en-US"/>
        </a:p>
      </dgm:t>
    </dgm:pt>
    <dgm:pt modelId="{F1D1D2A8-EDCC-4372-A78F-D37994E714CD}" type="sibTrans" cxnId="{48010680-A7AF-44AA-A60B-68055C281628}">
      <dgm:prSet/>
      <dgm:spPr/>
      <dgm:t>
        <a:bodyPr/>
        <a:lstStyle/>
        <a:p>
          <a:endParaRPr lang="en-US"/>
        </a:p>
      </dgm:t>
    </dgm:pt>
    <dgm:pt modelId="{D621886E-11E8-48FC-86EA-9783C9787B1D}" type="pres">
      <dgm:prSet presAssocID="{AA76955C-6E33-4578-9C36-76407DA3B79E}" presName="linear" presStyleCnt="0">
        <dgm:presLayoutVars>
          <dgm:dir/>
          <dgm:animLvl val="lvl"/>
          <dgm:resizeHandles val="exact"/>
        </dgm:presLayoutVars>
      </dgm:prSet>
      <dgm:spPr/>
    </dgm:pt>
    <dgm:pt modelId="{2E1BFA59-9695-4272-BF0C-A680B2DE71F9}" type="pres">
      <dgm:prSet presAssocID="{7F4447EF-D46D-43DF-9677-11FE6422DBEA}" presName="parentLin" presStyleCnt="0"/>
      <dgm:spPr/>
    </dgm:pt>
    <dgm:pt modelId="{3D45A003-57E8-4466-9D74-2F394EB4AA22}" type="pres">
      <dgm:prSet presAssocID="{7F4447EF-D46D-43DF-9677-11FE6422DBEA}" presName="parentLeftMargin" presStyleLbl="node1" presStyleIdx="0" presStyleCnt="3"/>
      <dgm:spPr/>
    </dgm:pt>
    <dgm:pt modelId="{7A499FC6-3462-4F07-841E-520783C09141}" type="pres">
      <dgm:prSet presAssocID="{7F4447EF-D46D-43DF-9677-11FE6422DB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CC8060-B9A0-44C4-A33F-65A835D0BE42}" type="pres">
      <dgm:prSet presAssocID="{7F4447EF-D46D-43DF-9677-11FE6422DBEA}" presName="negativeSpace" presStyleCnt="0"/>
      <dgm:spPr/>
    </dgm:pt>
    <dgm:pt modelId="{F02CA453-9B0A-4F26-B739-408E242E83CE}" type="pres">
      <dgm:prSet presAssocID="{7F4447EF-D46D-43DF-9677-11FE6422DBEA}" presName="childText" presStyleLbl="conFgAcc1" presStyleIdx="0" presStyleCnt="3">
        <dgm:presLayoutVars>
          <dgm:bulletEnabled val="1"/>
        </dgm:presLayoutVars>
      </dgm:prSet>
      <dgm:spPr/>
    </dgm:pt>
    <dgm:pt modelId="{81EABB69-F21C-4168-B544-9B67B59A82DA}" type="pres">
      <dgm:prSet presAssocID="{2D0B8DB3-FB16-4CB6-90A7-EF02797E1D3D}" presName="spaceBetweenRectangles" presStyleCnt="0"/>
      <dgm:spPr/>
    </dgm:pt>
    <dgm:pt modelId="{D8171566-07EB-4534-9098-0CB64029EEA5}" type="pres">
      <dgm:prSet presAssocID="{22F695A5-00BA-4B48-8852-3FC1831AFAE6}" presName="parentLin" presStyleCnt="0"/>
      <dgm:spPr/>
    </dgm:pt>
    <dgm:pt modelId="{E0FA2A0B-C30C-4A7F-9BD8-7CBF4DBC2BE6}" type="pres">
      <dgm:prSet presAssocID="{22F695A5-00BA-4B48-8852-3FC1831AFAE6}" presName="parentLeftMargin" presStyleLbl="node1" presStyleIdx="0" presStyleCnt="3"/>
      <dgm:spPr/>
    </dgm:pt>
    <dgm:pt modelId="{AC57C4DE-0884-4D9F-ABF4-2C9F0FEDA948}" type="pres">
      <dgm:prSet presAssocID="{22F695A5-00BA-4B48-8852-3FC1831AFAE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42101D-792D-4ACC-BA06-4189D3FA6F2D}" type="pres">
      <dgm:prSet presAssocID="{22F695A5-00BA-4B48-8852-3FC1831AFAE6}" presName="negativeSpace" presStyleCnt="0"/>
      <dgm:spPr/>
    </dgm:pt>
    <dgm:pt modelId="{C98821EF-5BD3-4732-8B00-3A264B3CE9EC}" type="pres">
      <dgm:prSet presAssocID="{22F695A5-00BA-4B48-8852-3FC1831AFAE6}" presName="childText" presStyleLbl="conFgAcc1" presStyleIdx="1" presStyleCnt="3">
        <dgm:presLayoutVars>
          <dgm:bulletEnabled val="1"/>
        </dgm:presLayoutVars>
      </dgm:prSet>
      <dgm:spPr/>
    </dgm:pt>
    <dgm:pt modelId="{9074255F-421F-4799-9914-FDE79D41FDAA}" type="pres">
      <dgm:prSet presAssocID="{83603E62-7589-4505-918D-C85B1979A257}" presName="spaceBetweenRectangles" presStyleCnt="0"/>
      <dgm:spPr/>
    </dgm:pt>
    <dgm:pt modelId="{82E243C7-E5E1-4B1B-85FE-5E6EA1E5D70B}" type="pres">
      <dgm:prSet presAssocID="{A3533B27-8742-496A-9779-C1929E94C813}" presName="parentLin" presStyleCnt="0"/>
      <dgm:spPr/>
    </dgm:pt>
    <dgm:pt modelId="{190D62C2-B026-4440-9540-5CEF94B55F2C}" type="pres">
      <dgm:prSet presAssocID="{A3533B27-8742-496A-9779-C1929E94C813}" presName="parentLeftMargin" presStyleLbl="node1" presStyleIdx="1" presStyleCnt="3"/>
      <dgm:spPr/>
    </dgm:pt>
    <dgm:pt modelId="{707B72AA-7344-4B93-944A-27A2F89C594B}" type="pres">
      <dgm:prSet presAssocID="{A3533B27-8742-496A-9779-C1929E94C81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6FC4A5B-FDB9-4D8B-B955-5D059A12D223}" type="pres">
      <dgm:prSet presAssocID="{A3533B27-8742-496A-9779-C1929E94C813}" presName="negativeSpace" presStyleCnt="0"/>
      <dgm:spPr/>
    </dgm:pt>
    <dgm:pt modelId="{1666AD56-804F-4AE0-B339-4E468FBD744E}" type="pres">
      <dgm:prSet presAssocID="{A3533B27-8742-496A-9779-C1929E94C81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CA5590E-58C6-48FC-BD72-ED6F702AE6C1}" type="presOf" srcId="{EF83E18B-68AC-4710-995D-8505ACF39E76}" destId="{F02CA453-9B0A-4F26-B739-408E242E83CE}" srcOrd="0" destOrd="2" presId="urn:microsoft.com/office/officeart/2005/8/layout/list1"/>
    <dgm:cxn modelId="{F00A9015-9AC0-4208-AEA3-480A5FB79236}" type="presOf" srcId="{6370E9E8-AF0D-4E91-A6E0-A3C1102415F4}" destId="{F02CA453-9B0A-4F26-B739-408E242E83CE}" srcOrd="0" destOrd="3" presId="urn:microsoft.com/office/officeart/2005/8/layout/list1"/>
    <dgm:cxn modelId="{09B46F1C-D794-42F6-8D6F-4EDB724B021B}" srcId="{7F4447EF-D46D-43DF-9677-11FE6422DBEA}" destId="{54DE4CCD-375F-4CA6-81E4-B6947BE19A74}" srcOrd="0" destOrd="0" parTransId="{299E6C3D-233B-4104-BAD5-5ACCA6F478F4}" sibTransId="{1CA5CE33-10B8-4789-929E-4950306FE4F6}"/>
    <dgm:cxn modelId="{71D07E21-55D5-4F96-903A-AAE72CF24C2B}" srcId="{AA76955C-6E33-4578-9C36-76407DA3B79E}" destId="{A3533B27-8742-496A-9779-C1929E94C813}" srcOrd="2" destOrd="0" parTransId="{F4DE91BB-A1B0-40C4-B120-8D7054A8A679}" sibTransId="{F4AA51A8-269A-4C98-A86C-4924F73F3921}"/>
    <dgm:cxn modelId="{3FFB4126-9733-4ACF-925F-0D2D71C33795}" type="presOf" srcId="{7F4447EF-D46D-43DF-9677-11FE6422DBEA}" destId="{7A499FC6-3462-4F07-841E-520783C09141}" srcOrd="1" destOrd="0" presId="urn:microsoft.com/office/officeart/2005/8/layout/list1"/>
    <dgm:cxn modelId="{8873E028-F6CB-4E60-ADCC-4B2A9311ACE8}" type="presOf" srcId="{870507FD-B926-4FC2-9475-C8A5EE347048}" destId="{1666AD56-804F-4AE0-B339-4E468FBD744E}" srcOrd="0" destOrd="0" presId="urn:microsoft.com/office/officeart/2005/8/layout/list1"/>
    <dgm:cxn modelId="{E3291D2B-EE79-44E7-9799-1328984A1D3E}" type="presOf" srcId="{9D4B67B9-E35D-4F8F-BEF7-57EE50399696}" destId="{C98821EF-5BD3-4732-8B00-3A264B3CE9EC}" srcOrd="0" destOrd="1" presId="urn:microsoft.com/office/officeart/2005/8/layout/list1"/>
    <dgm:cxn modelId="{E9BC1B2E-468F-4E8F-A0A7-E8340AF1A206}" type="presOf" srcId="{18882E5C-0CCF-4CDD-8721-965839434ABF}" destId="{1666AD56-804F-4AE0-B339-4E468FBD744E}" srcOrd="0" destOrd="3" presId="urn:microsoft.com/office/officeart/2005/8/layout/list1"/>
    <dgm:cxn modelId="{309A1932-279A-4362-BE24-75A8AE21812F}" type="presOf" srcId="{599D56E7-16FA-4B47-A802-C39C0EDB7073}" destId="{1666AD56-804F-4AE0-B339-4E468FBD744E}" srcOrd="0" destOrd="2" presId="urn:microsoft.com/office/officeart/2005/8/layout/list1"/>
    <dgm:cxn modelId="{DF940B3C-BA3A-4779-ACAE-B88A8993A560}" srcId="{A3533B27-8742-496A-9779-C1929E94C813}" destId="{21AB2DA8-89E9-433C-B7DA-838FA1FA291A}" srcOrd="1" destOrd="0" parTransId="{2FED4962-7A3E-4A21-9202-6B6E091A4F6F}" sibTransId="{AD185E0E-A573-4CCB-B6D0-331A7778DC94}"/>
    <dgm:cxn modelId="{E553803C-77DE-4A51-A9E1-704CE99E2FF6}" type="presOf" srcId="{22F695A5-00BA-4B48-8852-3FC1831AFAE6}" destId="{E0FA2A0B-C30C-4A7F-9BD8-7CBF4DBC2BE6}" srcOrd="0" destOrd="0" presId="urn:microsoft.com/office/officeart/2005/8/layout/list1"/>
    <dgm:cxn modelId="{97ABE93D-A8BD-46BE-A9C9-3BA902B6DE1A}" srcId="{A3533B27-8742-496A-9779-C1929E94C813}" destId="{259388EA-1B42-4A38-A83B-64920F504D6C}" srcOrd="4" destOrd="0" parTransId="{77564E3D-B0B4-4DE4-AEAA-842317092C44}" sibTransId="{BDBC9BB6-1850-491D-9AA4-076551FCF1B1}"/>
    <dgm:cxn modelId="{698A635B-99EA-4F89-AE91-A0036F481604}" type="presOf" srcId="{4607E020-4356-440B-A622-9A06EE485108}" destId="{F02CA453-9B0A-4F26-B739-408E242E83CE}" srcOrd="0" destOrd="1" presId="urn:microsoft.com/office/officeart/2005/8/layout/list1"/>
    <dgm:cxn modelId="{E4CCFE5E-2379-470F-BFB5-C4E0848751FE}" type="presOf" srcId="{A3533B27-8742-496A-9779-C1929E94C813}" destId="{707B72AA-7344-4B93-944A-27A2F89C594B}" srcOrd="1" destOrd="0" presId="urn:microsoft.com/office/officeart/2005/8/layout/list1"/>
    <dgm:cxn modelId="{A10DD362-16C3-431F-B8B2-03CAFF33C6FF}" type="presOf" srcId="{7F4447EF-D46D-43DF-9677-11FE6422DBEA}" destId="{3D45A003-57E8-4466-9D74-2F394EB4AA22}" srcOrd="0" destOrd="0" presId="urn:microsoft.com/office/officeart/2005/8/layout/list1"/>
    <dgm:cxn modelId="{F6824D4A-4406-42C6-862C-55EF4DB26B9A}" type="presOf" srcId="{54DE4CCD-375F-4CA6-81E4-B6947BE19A74}" destId="{F02CA453-9B0A-4F26-B739-408E242E83CE}" srcOrd="0" destOrd="0" presId="urn:microsoft.com/office/officeart/2005/8/layout/list1"/>
    <dgm:cxn modelId="{E0F25C51-3C1C-480A-9D1B-C531EB958E0D}" srcId="{22F695A5-00BA-4B48-8852-3FC1831AFAE6}" destId="{22D1BA91-3D8A-420E-B79B-C9EC2FF70199}" srcOrd="0" destOrd="0" parTransId="{0292E0CF-CF77-4F17-956B-AECDBE16D266}" sibTransId="{1C9E07EA-89FE-4A30-96FA-6767AD8322BD}"/>
    <dgm:cxn modelId="{23FA3E7C-4E99-4DD9-836E-2A893BCB5B58}" srcId="{A3533B27-8742-496A-9779-C1929E94C813}" destId="{599D56E7-16FA-4B47-A802-C39C0EDB7073}" srcOrd="2" destOrd="0" parTransId="{30FC8215-CDB5-46F4-94EA-E452FE06B662}" sibTransId="{95C627E5-E6BD-4126-AB98-DB40867519B5}"/>
    <dgm:cxn modelId="{936F867F-21D8-41CD-BA6C-A10D1FD712D5}" srcId="{A3533B27-8742-496A-9779-C1929E94C813}" destId="{18882E5C-0CCF-4CDD-8721-965839434ABF}" srcOrd="3" destOrd="0" parTransId="{286AF05E-F3E0-4016-AB7F-9083E2B5451C}" sibTransId="{9E51B169-008D-49F8-8747-933B8CF1BA99}"/>
    <dgm:cxn modelId="{48010680-A7AF-44AA-A60B-68055C281628}" srcId="{7F4447EF-D46D-43DF-9677-11FE6422DBEA}" destId="{F869993F-93E4-4A0D-A675-33B74BDC166E}" srcOrd="4" destOrd="0" parTransId="{DAB8FA70-B2E9-4324-ABB2-1222E4AFF3D0}" sibTransId="{F1D1D2A8-EDCC-4372-A78F-D37994E714CD}"/>
    <dgm:cxn modelId="{16EDF18C-4BE3-4309-94C7-B82D48AC3800}" type="presOf" srcId="{22F695A5-00BA-4B48-8852-3FC1831AFAE6}" destId="{AC57C4DE-0884-4D9F-ABF4-2C9F0FEDA948}" srcOrd="1" destOrd="0" presId="urn:microsoft.com/office/officeart/2005/8/layout/list1"/>
    <dgm:cxn modelId="{E536C894-07F0-4992-8AA6-F41A25716571}" srcId="{22F695A5-00BA-4B48-8852-3FC1831AFAE6}" destId="{A505EAE9-DEC4-4DDA-BD7F-B18253B06EC3}" srcOrd="2" destOrd="0" parTransId="{D475041B-6EE0-42C8-95F8-053594F2C766}" sibTransId="{E8214DBE-F8FE-412F-83F9-6D30091D6A5B}"/>
    <dgm:cxn modelId="{E14A83A6-6DA8-4321-8290-D32B90FF9F62}" type="presOf" srcId="{F869993F-93E4-4A0D-A675-33B74BDC166E}" destId="{F02CA453-9B0A-4F26-B739-408E242E83CE}" srcOrd="0" destOrd="4" presId="urn:microsoft.com/office/officeart/2005/8/layout/list1"/>
    <dgm:cxn modelId="{C20CBEAA-0DE8-4E9C-A449-52865DD4EBF3}" srcId="{AA76955C-6E33-4578-9C36-76407DA3B79E}" destId="{7F4447EF-D46D-43DF-9677-11FE6422DBEA}" srcOrd="0" destOrd="0" parTransId="{6B3D0DEF-B6F6-4B5F-AB92-BA5A819750A2}" sibTransId="{2D0B8DB3-FB16-4CB6-90A7-EF02797E1D3D}"/>
    <dgm:cxn modelId="{1059C6B3-9EC2-4E84-B396-2E0921443924}" type="presOf" srcId="{259388EA-1B42-4A38-A83B-64920F504D6C}" destId="{1666AD56-804F-4AE0-B339-4E468FBD744E}" srcOrd="0" destOrd="4" presId="urn:microsoft.com/office/officeart/2005/8/layout/list1"/>
    <dgm:cxn modelId="{8E3D2CB8-0514-4FCA-AF35-B3F77E60F58F}" type="presOf" srcId="{22D1BA91-3D8A-420E-B79B-C9EC2FF70199}" destId="{C98821EF-5BD3-4732-8B00-3A264B3CE9EC}" srcOrd="0" destOrd="0" presId="urn:microsoft.com/office/officeart/2005/8/layout/list1"/>
    <dgm:cxn modelId="{C55DD6BE-A23C-4340-BC05-4FDA0E4C7D33}" srcId="{A3533B27-8742-496A-9779-C1929E94C813}" destId="{3A1337A3-D855-4546-92A9-5C384112EB5A}" srcOrd="5" destOrd="0" parTransId="{98010031-38F3-4511-91BE-02F450E0C85D}" sibTransId="{B1A7DFFE-BFF8-4561-8209-39AC9FAF920A}"/>
    <dgm:cxn modelId="{F251FFBE-105D-477A-A55E-9245B79577D7}" type="presOf" srcId="{01C00D6D-0F96-4053-9270-3D4F50AAA074}" destId="{C98821EF-5BD3-4732-8B00-3A264B3CE9EC}" srcOrd="0" destOrd="3" presId="urn:microsoft.com/office/officeart/2005/8/layout/list1"/>
    <dgm:cxn modelId="{0A7A5DC0-AFD0-4784-B2B5-4D88BC8BA989}" srcId="{22F695A5-00BA-4B48-8852-3FC1831AFAE6}" destId="{01C00D6D-0F96-4053-9270-3D4F50AAA074}" srcOrd="3" destOrd="0" parTransId="{C41E6C32-6AC0-4D5B-97B0-936783F87ABE}" sibTransId="{770F1715-9E3D-42FE-B5E0-7434E65324AD}"/>
    <dgm:cxn modelId="{D7FE24C3-0945-41AB-A015-9471EDC533F3}" srcId="{22F695A5-00BA-4B48-8852-3FC1831AFAE6}" destId="{9D4B67B9-E35D-4F8F-BEF7-57EE50399696}" srcOrd="1" destOrd="0" parTransId="{B076304D-327C-4717-9904-F7B195F09C1B}" sibTransId="{E8453C15-A1A6-46FD-A9A0-5068101144AA}"/>
    <dgm:cxn modelId="{679021CD-200E-42B4-B146-C55BBE89237D}" srcId="{A3533B27-8742-496A-9779-C1929E94C813}" destId="{870507FD-B926-4FC2-9475-C8A5EE347048}" srcOrd="0" destOrd="0" parTransId="{F2E4482F-8FFA-4A72-8B9A-935AA8454EA9}" sibTransId="{9AA68DE7-5F86-48EE-8990-3583340AEEE8}"/>
    <dgm:cxn modelId="{B4F395CF-DA94-4D07-BBCA-7C4BF1AA4048}" type="presOf" srcId="{21AB2DA8-89E9-433C-B7DA-838FA1FA291A}" destId="{1666AD56-804F-4AE0-B339-4E468FBD744E}" srcOrd="0" destOrd="1" presId="urn:microsoft.com/office/officeart/2005/8/layout/list1"/>
    <dgm:cxn modelId="{D439A5D2-810C-4D7C-8A08-ED482D958725}" srcId="{7F4447EF-D46D-43DF-9677-11FE6422DBEA}" destId="{EF83E18B-68AC-4710-995D-8505ACF39E76}" srcOrd="2" destOrd="0" parTransId="{604BB90D-2786-44C4-80AB-0D4D0D4B794A}" sibTransId="{D0A31AF7-3DF8-4752-866A-6C91C9D6EB20}"/>
    <dgm:cxn modelId="{CD6016D5-59BC-4564-BE76-4E4CD8F2E31F}" srcId="{AA76955C-6E33-4578-9C36-76407DA3B79E}" destId="{22F695A5-00BA-4B48-8852-3FC1831AFAE6}" srcOrd="1" destOrd="0" parTransId="{483BCC29-E5CE-4DFC-A536-33DE43F711F1}" sibTransId="{83603E62-7589-4505-918D-C85B1979A257}"/>
    <dgm:cxn modelId="{DFF472D5-59D5-4A2A-B7FA-A346F7E65486}" srcId="{7F4447EF-D46D-43DF-9677-11FE6422DBEA}" destId="{4607E020-4356-440B-A622-9A06EE485108}" srcOrd="1" destOrd="0" parTransId="{1DFD30FB-41A7-4952-96D6-F62987DFB30D}" sibTransId="{38E2A703-4561-42CB-B2E4-33495F8A382F}"/>
    <dgm:cxn modelId="{265872DC-A438-4FAE-A535-42E79C5A4A8F}" type="presOf" srcId="{3A1337A3-D855-4546-92A9-5C384112EB5A}" destId="{1666AD56-804F-4AE0-B339-4E468FBD744E}" srcOrd="0" destOrd="5" presId="urn:microsoft.com/office/officeart/2005/8/layout/list1"/>
    <dgm:cxn modelId="{978590DE-F9AF-4786-B4DE-A128F2EDD980}" type="presOf" srcId="{AA76955C-6E33-4578-9C36-76407DA3B79E}" destId="{D621886E-11E8-48FC-86EA-9783C9787B1D}" srcOrd="0" destOrd="0" presId="urn:microsoft.com/office/officeart/2005/8/layout/list1"/>
    <dgm:cxn modelId="{26BD09EA-BFE9-4262-BC1B-3A7BD5552D3C}" type="presOf" srcId="{A505EAE9-DEC4-4DDA-BD7F-B18253B06EC3}" destId="{C98821EF-5BD3-4732-8B00-3A264B3CE9EC}" srcOrd="0" destOrd="2" presId="urn:microsoft.com/office/officeart/2005/8/layout/list1"/>
    <dgm:cxn modelId="{5AD184FA-EA57-4C22-9934-281480ECA2E2}" srcId="{7F4447EF-D46D-43DF-9677-11FE6422DBEA}" destId="{6370E9E8-AF0D-4E91-A6E0-A3C1102415F4}" srcOrd="3" destOrd="0" parTransId="{D5307687-3071-4468-8F00-53CFE6EF856E}" sibTransId="{3804D4F3-C8BE-4AAA-AB2A-C48CCA7A61AE}"/>
    <dgm:cxn modelId="{F438D0FE-B5F0-42C0-8193-905CB09F510B}" type="presOf" srcId="{A3533B27-8742-496A-9779-C1929E94C813}" destId="{190D62C2-B026-4440-9540-5CEF94B55F2C}" srcOrd="0" destOrd="0" presId="urn:microsoft.com/office/officeart/2005/8/layout/list1"/>
    <dgm:cxn modelId="{93C5A696-BD1B-4814-AD3B-56F77E50609E}" type="presParOf" srcId="{D621886E-11E8-48FC-86EA-9783C9787B1D}" destId="{2E1BFA59-9695-4272-BF0C-A680B2DE71F9}" srcOrd="0" destOrd="0" presId="urn:microsoft.com/office/officeart/2005/8/layout/list1"/>
    <dgm:cxn modelId="{844A052A-F7B8-447A-869F-155E31664F0A}" type="presParOf" srcId="{2E1BFA59-9695-4272-BF0C-A680B2DE71F9}" destId="{3D45A003-57E8-4466-9D74-2F394EB4AA22}" srcOrd="0" destOrd="0" presId="urn:microsoft.com/office/officeart/2005/8/layout/list1"/>
    <dgm:cxn modelId="{F49BDF31-1E3C-45DC-BD15-7D746F2F6E63}" type="presParOf" srcId="{2E1BFA59-9695-4272-BF0C-A680B2DE71F9}" destId="{7A499FC6-3462-4F07-841E-520783C09141}" srcOrd="1" destOrd="0" presId="urn:microsoft.com/office/officeart/2005/8/layout/list1"/>
    <dgm:cxn modelId="{606E463A-0BD0-4D83-AD98-B204CA6E0A8E}" type="presParOf" srcId="{D621886E-11E8-48FC-86EA-9783C9787B1D}" destId="{60CC8060-B9A0-44C4-A33F-65A835D0BE42}" srcOrd="1" destOrd="0" presId="urn:microsoft.com/office/officeart/2005/8/layout/list1"/>
    <dgm:cxn modelId="{D69278D7-404B-4F50-B8ED-748B8500F0EE}" type="presParOf" srcId="{D621886E-11E8-48FC-86EA-9783C9787B1D}" destId="{F02CA453-9B0A-4F26-B739-408E242E83CE}" srcOrd="2" destOrd="0" presId="urn:microsoft.com/office/officeart/2005/8/layout/list1"/>
    <dgm:cxn modelId="{D5B32F60-0506-4F39-B5D3-94FC308F3A67}" type="presParOf" srcId="{D621886E-11E8-48FC-86EA-9783C9787B1D}" destId="{81EABB69-F21C-4168-B544-9B67B59A82DA}" srcOrd="3" destOrd="0" presId="urn:microsoft.com/office/officeart/2005/8/layout/list1"/>
    <dgm:cxn modelId="{DFE91A77-C60F-4FD3-B60A-38E9AB003D79}" type="presParOf" srcId="{D621886E-11E8-48FC-86EA-9783C9787B1D}" destId="{D8171566-07EB-4534-9098-0CB64029EEA5}" srcOrd="4" destOrd="0" presId="urn:microsoft.com/office/officeart/2005/8/layout/list1"/>
    <dgm:cxn modelId="{7F304FE0-4BF0-4A4B-B146-075C4017938D}" type="presParOf" srcId="{D8171566-07EB-4534-9098-0CB64029EEA5}" destId="{E0FA2A0B-C30C-4A7F-9BD8-7CBF4DBC2BE6}" srcOrd="0" destOrd="0" presId="urn:microsoft.com/office/officeart/2005/8/layout/list1"/>
    <dgm:cxn modelId="{FDA13266-3266-4B5E-8589-125F5A68B5B4}" type="presParOf" srcId="{D8171566-07EB-4534-9098-0CB64029EEA5}" destId="{AC57C4DE-0884-4D9F-ABF4-2C9F0FEDA948}" srcOrd="1" destOrd="0" presId="urn:microsoft.com/office/officeart/2005/8/layout/list1"/>
    <dgm:cxn modelId="{CC4E012A-5AF4-4FF4-B1D8-C5D448616BFA}" type="presParOf" srcId="{D621886E-11E8-48FC-86EA-9783C9787B1D}" destId="{1B42101D-792D-4ACC-BA06-4189D3FA6F2D}" srcOrd="5" destOrd="0" presId="urn:microsoft.com/office/officeart/2005/8/layout/list1"/>
    <dgm:cxn modelId="{AC3E0BB7-06F2-45F4-A2ED-550334060BC8}" type="presParOf" srcId="{D621886E-11E8-48FC-86EA-9783C9787B1D}" destId="{C98821EF-5BD3-4732-8B00-3A264B3CE9EC}" srcOrd="6" destOrd="0" presId="urn:microsoft.com/office/officeart/2005/8/layout/list1"/>
    <dgm:cxn modelId="{C8C4D174-EF28-4402-A485-0DDB84666605}" type="presParOf" srcId="{D621886E-11E8-48FC-86EA-9783C9787B1D}" destId="{9074255F-421F-4799-9914-FDE79D41FDAA}" srcOrd="7" destOrd="0" presId="urn:microsoft.com/office/officeart/2005/8/layout/list1"/>
    <dgm:cxn modelId="{511B2105-DE07-49E0-BDBF-F66947DF6F2C}" type="presParOf" srcId="{D621886E-11E8-48FC-86EA-9783C9787B1D}" destId="{82E243C7-E5E1-4B1B-85FE-5E6EA1E5D70B}" srcOrd="8" destOrd="0" presId="urn:microsoft.com/office/officeart/2005/8/layout/list1"/>
    <dgm:cxn modelId="{3ECE4464-13B4-4FDE-B26B-F93685D097BD}" type="presParOf" srcId="{82E243C7-E5E1-4B1B-85FE-5E6EA1E5D70B}" destId="{190D62C2-B026-4440-9540-5CEF94B55F2C}" srcOrd="0" destOrd="0" presId="urn:microsoft.com/office/officeart/2005/8/layout/list1"/>
    <dgm:cxn modelId="{5BAE2958-8B0C-42BF-82DB-B8DAA16C5887}" type="presParOf" srcId="{82E243C7-E5E1-4B1B-85FE-5E6EA1E5D70B}" destId="{707B72AA-7344-4B93-944A-27A2F89C594B}" srcOrd="1" destOrd="0" presId="urn:microsoft.com/office/officeart/2005/8/layout/list1"/>
    <dgm:cxn modelId="{A88504D8-B9BE-4F4D-8B83-58B7A8E5187F}" type="presParOf" srcId="{D621886E-11E8-48FC-86EA-9783C9787B1D}" destId="{46FC4A5B-FDB9-4D8B-B955-5D059A12D223}" srcOrd="9" destOrd="0" presId="urn:microsoft.com/office/officeart/2005/8/layout/list1"/>
    <dgm:cxn modelId="{AB4C41F6-FB67-4A3B-BBB4-E74F2CD0F474}" type="presParOf" srcId="{D621886E-11E8-48FC-86EA-9783C9787B1D}" destId="{1666AD56-804F-4AE0-B339-4E468FBD744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59265-4369-444E-BB08-4E64EC65579B}">
      <dsp:nvSpPr>
        <dsp:cNvPr id="0" name=""/>
        <dsp:cNvSpPr/>
      </dsp:nvSpPr>
      <dsp:spPr>
        <a:xfrm>
          <a:off x="0" y="292094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7DA45-36AE-47FF-870C-307380887ECF}">
      <dsp:nvSpPr>
        <dsp:cNvPr id="0" name=""/>
        <dsp:cNvSpPr/>
      </dsp:nvSpPr>
      <dsp:spPr>
        <a:xfrm>
          <a:off x="334640" y="70694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Description</a:t>
          </a:r>
        </a:p>
      </dsp:txBody>
      <dsp:txXfrm>
        <a:off x="356256" y="92310"/>
        <a:ext cx="4641737" cy="399568"/>
      </dsp:txXfrm>
    </dsp:sp>
    <dsp:sp modelId="{EFA7E9A3-C1C9-4197-A63C-1F63074E3C11}">
      <dsp:nvSpPr>
        <dsp:cNvPr id="0" name=""/>
        <dsp:cNvSpPr/>
      </dsp:nvSpPr>
      <dsp:spPr>
        <a:xfrm>
          <a:off x="0" y="972494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D6CC1-E578-4F34-9F8B-BED284C82F4E}">
      <dsp:nvSpPr>
        <dsp:cNvPr id="0" name=""/>
        <dsp:cNvSpPr/>
      </dsp:nvSpPr>
      <dsp:spPr>
        <a:xfrm>
          <a:off x="334640" y="751094"/>
          <a:ext cx="4684969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Scope</a:t>
          </a:r>
        </a:p>
      </dsp:txBody>
      <dsp:txXfrm>
        <a:off x="356256" y="772710"/>
        <a:ext cx="4641737" cy="399568"/>
      </dsp:txXfrm>
    </dsp:sp>
    <dsp:sp modelId="{939F2AE2-CD52-45F2-8A36-11898A6F5C50}">
      <dsp:nvSpPr>
        <dsp:cNvPr id="0" name=""/>
        <dsp:cNvSpPr/>
      </dsp:nvSpPr>
      <dsp:spPr>
        <a:xfrm>
          <a:off x="0" y="1652895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BFE62-D3C9-40B3-ADFA-ADA9C1060A51}">
      <dsp:nvSpPr>
        <dsp:cNvPr id="0" name=""/>
        <dsp:cNvSpPr/>
      </dsp:nvSpPr>
      <dsp:spPr>
        <a:xfrm>
          <a:off x="334640" y="1431494"/>
          <a:ext cx="4684969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Time Plan</a:t>
          </a:r>
        </a:p>
      </dsp:txBody>
      <dsp:txXfrm>
        <a:off x="356256" y="1453110"/>
        <a:ext cx="4641737" cy="399568"/>
      </dsp:txXfrm>
    </dsp:sp>
    <dsp:sp modelId="{FC3CE290-9549-4992-B0B3-C70CE58D97AA}">
      <dsp:nvSpPr>
        <dsp:cNvPr id="0" name=""/>
        <dsp:cNvSpPr/>
      </dsp:nvSpPr>
      <dsp:spPr>
        <a:xfrm>
          <a:off x="0" y="2333295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EA706-C7BE-4187-AB42-F5A91099ACBA}">
      <dsp:nvSpPr>
        <dsp:cNvPr id="0" name=""/>
        <dsp:cNvSpPr/>
      </dsp:nvSpPr>
      <dsp:spPr>
        <a:xfrm>
          <a:off x="334640" y="2111895"/>
          <a:ext cx="4684969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Resource Allocation</a:t>
          </a:r>
        </a:p>
      </dsp:txBody>
      <dsp:txXfrm>
        <a:off x="356256" y="2133511"/>
        <a:ext cx="4641737" cy="399568"/>
      </dsp:txXfrm>
    </dsp:sp>
    <dsp:sp modelId="{3C1DBF37-FA28-4ABF-956D-0F27842384C6}">
      <dsp:nvSpPr>
        <dsp:cNvPr id="0" name=""/>
        <dsp:cNvSpPr/>
      </dsp:nvSpPr>
      <dsp:spPr>
        <a:xfrm>
          <a:off x="0" y="3013695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C713C-DBBA-491C-864D-8B991C1BFB0B}">
      <dsp:nvSpPr>
        <dsp:cNvPr id="0" name=""/>
        <dsp:cNvSpPr/>
      </dsp:nvSpPr>
      <dsp:spPr>
        <a:xfrm>
          <a:off x="334640" y="2792295"/>
          <a:ext cx="4684969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Responsibility</a:t>
          </a:r>
        </a:p>
      </dsp:txBody>
      <dsp:txXfrm>
        <a:off x="356256" y="2813911"/>
        <a:ext cx="4641737" cy="399568"/>
      </dsp:txXfrm>
    </dsp:sp>
    <dsp:sp modelId="{A7CD0744-9F2C-4A25-B132-78BBA996913F}">
      <dsp:nvSpPr>
        <dsp:cNvPr id="0" name=""/>
        <dsp:cNvSpPr/>
      </dsp:nvSpPr>
      <dsp:spPr>
        <a:xfrm>
          <a:off x="0" y="3694095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1719D-3D90-4051-822E-D8E05FFB0BA9}">
      <dsp:nvSpPr>
        <dsp:cNvPr id="0" name=""/>
        <dsp:cNvSpPr/>
      </dsp:nvSpPr>
      <dsp:spPr>
        <a:xfrm>
          <a:off x="334640" y="3472695"/>
          <a:ext cx="468496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Deliverables</a:t>
          </a:r>
        </a:p>
      </dsp:txBody>
      <dsp:txXfrm>
        <a:off x="356256" y="3494311"/>
        <a:ext cx="4641737" cy="399568"/>
      </dsp:txXfrm>
    </dsp:sp>
    <dsp:sp modelId="{575BCDD1-0E4B-446E-AA2C-D70517FCF72C}">
      <dsp:nvSpPr>
        <dsp:cNvPr id="0" name=""/>
        <dsp:cNvSpPr/>
      </dsp:nvSpPr>
      <dsp:spPr>
        <a:xfrm>
          <a:off x="0" y="4374494"/>
          <a:ext cx="669281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8348-0409-4E54-845A-B021E2B67733}">
      <dsp:nvSpPr>
        <dsp:cNvPr id="0" name=""/>
        <dsp:cNvSpPr/>
      </dsp:nvSpPr>
      <dsp:spPr>
        <a:xfrm>
          <a:off x="334640" y="4153095"/>
          <a:ext cx="4684969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Tracking Plan</a:t>
          </a:r>
        </a:p>
      </dsp:txBody>
      <dsp:txXfrm>
        <a:off x="356256" y="4174711"/>
        <a:ext cx="464173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D6806-7345-4604-A955-551530991AEA}">
      <dsp:nvSpPr>
        <dsp:cNvPr id="0" name=""/>
        <dsp:cNvSpPr/>
      </dsp:nvSpPr>
      <dsp:spPr>
        <a:xfrm>
          <a:off x="0" y="976364"/>
          <a:ext cx="9618133" cy="1952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The Guru99 Bank project aims to provide net banking facility to its customers</a:t>
          </a:r>
          <a:r>
            <a:rPr lang="en-US" sz="3900" b="0" i="0" kern="1200" dirty="0"/>
            <a:t>. </a:t>
          </a:r>
          <a:endParaRPr lang="en-US" sz="3900" kern="1200" dirty="0"/>
        </a:p>
      </dsp:txBody>
      <dsp:txXfrm>
        <a:off x="57193" y="1033557"/>
        <a:ext cx="9503747" cy="1838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CA453-9B0A-4F26-B739-408E242E83CE}">
      <dsp:nvSpPr>
        <dsp:cNvPr id="0" name=""/>
        <dsp:cNvSpPr/>
      </dsp:nvSpPr>
      <dsp:spPr>
        <a:xfrm>
          <a:off x="0" y="301116"/>
          <a:ext cx="7949617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6979" tIns="312420" rIns="616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Review design and user documentation, project specifications, and requirements.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Write functional test cases and test steps based on product requirements.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Execute functional test cases to verify quality for product requirements.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Perform</a:t>
          </a:r>
          <a:r>
            <a:rPr lang="en-US" sz="1500" b="0" i="0" kern="1200" dirty="0">
              <a:latin typeface="Trebuchet MS" panose="020B0603020202020204"/>
            </a:rPr>
            <a:t> </a:t>
          </a:r>
          <a:r>
            <a:rPr lang="en-US" sz="1500" b="0" i="0" kern="1200" dirty="0"/>
            <a:t>bug reporting.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Assist in requirement </a:t>
          </a:r>
          <a:r>
            <a:rPr lang="en-US" sz="1500" b="0" i="0" kern="1200" dirty="0">
              <a:latin typeface="Trebuchet MS" panose="020B0603020202020204"/>
            </a:rPr>
            <a:t>analysis </a:t>
          </a:r>
          <a:r>
            <a:rPr lang="en-US" sz="1500" b="0" i="0" kern="1200" dirty="0"/>
            <a:t>and test document</a:t>
          </a:r>
        </a:p>
      </dsp:txBody>
      <dsp:txXfrm>
        <a:off x="0" y="301116"/>
        <a:ext cx="7949617" cy="1748250"/>
      </dsp:txXfrm>
    </dsp:sp>
    <dsp:sp modelId="{7A499FC6-3462-4F07-841E-520783C09141}">
      <dsp:nvSpPr>
        <dsp:cNvPr id="0" name=""/>
        <dsp:cNvSpPr/>
      </dsp:nvSpPr>
      <dsp:spPr>
        <a:xfrm>
          <a:off x="397480" y="79716"/>
          <a:ext cx="5564731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334" tIns="0" rIns="2103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Tester</a:t>
          </a:r>
        </a:p>
      </dsp:txBody>
      <dsp:txXfrm>
        <a:off x="419096" y="101332"/>
        <a:ext cx="5521499" cy="399568"/>
      </dsp:txXfrm>
    </dsp:sp>
    <dsp:sp modelId="{C98821EF-5BD3-4732-8B00-3A264B3CE9EC}">
      <dsp:nvSpPr>
        <dsp:cNvPr id="0" name=""/>
        <dsp:cNvSpPr/>
      </dsp:nvSpPr>
      <dsp:spPr>
        <a:xfrm>
          <a:off x="0" y="2351766"/>
          <a:ext cx="7949617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6979" tIns="312420" rIns="616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Coordinate a team of testers and testing tasks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Understand and analyze business and technical requirements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Assist the test team in investigating and resolving problems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Report, document, and track software testing issues</a:t>
          </a:r>
        </a:p>
      </dsp:txBody>
      <dsp:txXfrm>
        <a:off x="0" y="2351766"/>
        <a:ext cx="7949617" cy="1323000"/>
      </dsp:txXfrm>
    </dsp:sp>
    <dsp:sp modelId="{AC57C4DE-0884-4D9F-ABF4-2C9F0FEDA948}">
      <dsp:nvSpPr>
        <dsp:cNvPr id="0" name=""/>
        <dsp:cNvSpPr/>
      </dsp:nvSpPr>
      <dsp:spPr>
        <a:xfrm>
          <a:off x="397480" y="2130366"/>
          <a:ext cx="5564731" cy="4428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334" tIns="0" rIns="2103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leader</a:t>
          </a:r>
        </a:p>
      </dsp:txBody>
      <dsp:txXfrm>
        <a:off x="419096" y="2151982"/>
        <a:ext cx="5521499" cy="399568"/>
      </dsp:txXfrm>
    </dsp:sp>
    <dsp:sp modelId="{1666AD56-804F-4AE0-B339-4E468FBD744E}">
      <dsp:nvSpPr>
        <dsp:cNvPr id="0" name=""/>
        <dsp:cNvSpPr/>
      </dsp:nvSpPr>
      <dsp:spPr>
        <a:xfrm>
          <a:off x="0" y="3977166"/>
          <a:ext cx="7949617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6979" tIns="312420" rIns="61697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Coordinate a team of testers and team leads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Understand and analyze business and technical requirements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Assist the test team in investigating and resolving problems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Report, document, and track software testing issues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Define Test Strategies and Test Plans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Decide on appropriate tools for testing</a:t>
          </a:r>
        </a:p>
      </dsp:txBody>
      <dsp:txXfrm>
        <a:off x="0" y="3977166"/>
        <a:ext cx="7949617" cy="1795500"/>
      </dsp:txXfrm>
    </dsp:sp>
    <dsp:sp modelId="{707B72AA-7344-4B93-944A-27A2F89C594B}">
      <dsp:nvSpPr>
        <dsp:cNvPr id="0" name=""/>
        <dsp:cNvSpPr/>
      </dsp:nvSpPr>
      <dsp:spPr>
        <a:xfrm>
          <a:off x="397480" y="3755766"/>
          <a:ext cx="5564731" cy="4428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0334" tIns="0" rIns="2103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Manager</a:t>
          </a:r>
        </a:p>
      </dsp:txBody>
      <dsp:txXfrm>
        <a:off x="419096" y="3777382"/>
        <a:ext cx="552149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E001-3BE3-47F1-B651-791C40BD556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AAA1-8E47-4E12-AEC8-CAF02F76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7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1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4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2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FAAA1-8E47-4E12-AEC8-CAF02F7697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592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9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37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8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33AD-7FD4-4194-9CBE-9D1A74E5B665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06B089-6CEC-4C8B-835B-51E08D5B9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9E210A59.xls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B5D-3A93-2124-9898-A57B46AF2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chemeClr val="accent2"/>
                </a:solidFill>
              </a:rPr>
              <a:t>Kick Off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420B0-FD76-E447-B6C2-7805F2046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4795" y="5659655"/>
            <a:ext cx="7599205" cy="611896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tx1"/>
                </a:solidFill>
              </a:rPr>
              <a:t>Guru99 Banking Project</a:t>
            </a:r>
          </a:p>
        </p:txBody>
      </p:sp>
      <p:pic>
        <p:nvPicPr>
          <p:cNvPr id="14" name="Graphic 13" descr="Handshake">
            <a:extLst>
              <a:ext uri="{FF2B5EF4-FFF2-40B4-BE49-F238E27FC236}">
                <a16:creationId xmlns:a16="http://schemas.microsoft.com/office/drawing/2014/main" id="{175133AF-A168-9AFE-C4AB-7F5DF2B4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1" y="609600"/>
            <a:ext cx="3642357" cy="36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3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943-9D47-F0CF-824F-8590FC1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459" y="287011"/>
            <a:ext cx="8596668" cy="13208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Project Tracking Plan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A0F9F4-6610-D5CA-40A2-E1FDF4EA8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840122"/>
              </p:ext>
            </p:extLst>
          </p:nvPr>
        </p:nvGraphicFramePr>
        <p:xfrm>
          <a:off x="1683394" y="1090815"/>
          <a:ext cx="9189084" cy="555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692974" imgH="4533769" progId="Excel.Sheet.12">
                  <p:embed/>
                </p:oleObj>
              </mc:Choice>
              <mc:Fallback>
                <p:oleObj name="Worksheet" r:id="rId3" imgW="6692974" imgH="4533769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5A0F9F4-6610-D5CA-40A2-E1FDF4EA83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394" y="1090815"/>
                        <a:ext cx="9189084" cy="555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235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FE9A-A1CE-4F83-9D56-A789CE4A4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3280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BB8F51-894B-BA1C-75D1-033C4820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600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4B5B524-91F7-4A4E-6C14-AB65958BE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14431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463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C3CCA-8DDF-FAF0-E30F-1C31C39D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Project Description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7048F-D79C-9702-0D70-2FF97D3A0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328197"/>
              </p:ext>
            </p:extLst>
          </p:nvPr>
        </p:nvGraphicFramePr>
        <p:xfrm>
          <a:off x="1286933" y="1156854"/>
          <a:ext cx="9618133" cy="3905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94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9898D-2B99-53D6-3FDE-F9FE03D7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50" y="1179151"/>
            <a:ext cx="3681646" cy="4463889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Project Scope</a:t>
            </a:r>
            <a:br>
              <a:rPr lang="en-US" sz="4400"/>
            </a:br>
            <a:endParaRPr lang="en-US" sz="4400">
              <a:solidFill>
                <a:schemeClr val="accent2"/>
              </a:solidFill>
            </a:endParaRP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15">
            <a:extLst>
              <a:ext uri="{FF2B5EF4-FFF2-40B4-BE49-F238E27FC236}">
                <a16:creationId xmlns:a16="http://schemas.microsoft.com/office/drawing/2014/main" id="{5A7518D1-3CAF-4181-24EC-D5BEA9DF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089956"/>
            <a:ext cx="6926455" cy="51248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 fontAlgn="base"/>
            <a:r>
              <a:rPr lang="en-US" sz="2400" b="0" i="0" dirty="0">
                <a:solidFill>
                  <a:srgbClr val="002060"/>
                </a:solidFill>
                <a:effectLst/>
                <a:latin typeface="Arial"/>
                <a:cs typeface="Arial"/>
              </a:rPr>
              <a:t>The scope of this project is limited to the testing of the features described in the succeeding sections of this document. </a:t>
            </a:r>
          </a:p>
          <a:p>
            <a:pPr rtl="0" fontAlgn="base"/>
            <a:r>
              <a:rPr lang="en-US" sz="2400" b="0" i="0" dirty="0">
                <a:solidFill>
                  <a:srgbClr val="002060"/>
                </a:solidFill>
                <a:effectLst/>
                <a:latin typeface="Arial"/>
                <a:cs typeface="Arial"/>
              </a:rPr>
              <a:t>Non-functional testing like stress, performance is beyond scope of this project. </a:t>
            </a:r>
          </a:p>
          <a:p>
            <a:pPr rtl="0" fontAlgn="base"/>
            <a:r>
              <a:rPr lang="en-US" sz="2400" b="0" i="0" dirty="0">
                <a:solidFill>
                  <a:srgbClr val="002060"/>
                </a:solidFill>
                <a:effectLst/>
                <a:latin typeface="Arial"/>
                <a:cs typeface="Arial"/>
              </a:rPr>
              <a:t>Automation testing is beyond scope. </a:t>
            </a:r>
          </a:p>
          <a:p>
            <a:pPr rtl="0" fontAlgn="base"/>
            <a:r>
              <a:rPr lang="en-US" sz="2400" b="0" i="0" dirty="0">
                <a:solidFill>
                  <a:srgbClr val="002060"/>
                </a:solidFill>
                <a:effectLst/>
                <a:latin typeface="Arial"/>
                <a:cs typeface="Arial"/>
              </a:rPr>
              <a:t>Functional testing &amp; external interfaces are in scope and need to be tested </a:t>
            </a:r>
          </a:p>
          <a:p>
            <a:pPr rtl="0" fontAlgn="base"/>
            <a:r>
              <a:rPr lang="en-US" sz="2400" dirty="0">
                <a:solidFill>
                  <a:srgbClr val="002060"/>
                </a:solidFill>
                <a:latin typeface="Arial"/>
                <a:cs typeface="Arial"/>
              </a:rPr>
              <a:t>No QA support for mobile application developed. Only web service will be tested. </a:t>
            </a:r>
          </a:p>
          <a:p>
            <a:pPr rtl="0" fontAlgn="base"/>
            <a:r>
              <a:rPr lang="en-US" sz="2400" b="0" i="0" dirty="0">
                <a:solidFill>
                  <a:srgbClr val="002060"/>
                </a:solidFill>
                <a:effectLst/>
                <a:latin typeface="Arial"/>
                <a:cs typeface="Arial"/>
              </a:rPr>
              <a:t>The banking site will be only compatible with Chrome version 27 and above </a:t>
            </a:r>
          </a:p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226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898D-2B99-53D6-3FDE-F9FE03D7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7" y="5538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chemeClr val="accent2"/>
                </a:solidFill>
              </a:rPr>
              <a:t>Project Scope (2)</a:t>
            </a:r>
            <a:br>
              <a:rPr lang="en-US" sz="4400">
                <a:solidFill>
                  <a:schemeClr val="accent2"/>
                </a:solidFill>
              </a:rPr>
            </a:br>
            <a:endParaRPr lang="en-US" sz="4400">
              <a:solidFill>
                <a:schemeClr val="accent2"/>
              </a:solidFill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853E444-8754-B281-600D-7AC44D6F2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209785"/>
              </p:ext>
            </p:extLst>
          </p:nvPr>
        </p:nvGraphicFramePr>
        <p:xfrm>
          <a:off x="1450480" y="1932491"/>
          <a:ext cx="8912719" cy="4178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804">
                  <a:extLst>
                    <a:ext uri="{9D8B030D-6E8A-4147-A177-3AD203B41FA5}">
                      <a16:colId xmlns:a16="http://schemas.microsoft.com/office/drawing/2014/main" val="2712920318"/>
                    </a:ext>
                  </a:extLst>
                </a:gridCol>
                <a:gridCol w="4600915">
                  <a:extLst>
                    <a:ext uri="{9D8B030D-6E8A-4147-A177-3AD203B41FA5}">
                      <a16:colId xmlns:a16="http://schemas.microsoft.com/office/drawing/2014/main" val="3613779507"/>
                    </a:ext>
                  </a:extLst>
                </a:gridCol>
              </a:tblGrid>
              <a:tr h="4033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Applicable</a:t>
                      </a: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60683"/>
                  </a:ext>
                </a:extLst>
              </a:tr>
              <a:tr h="273697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Balance Enquiry  </a:t>
                      </a:r>
                      <a:endParaRPr lang="en-US" sz="150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Manager/Customer 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7565220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Fund Transfer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Manager/Customer 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84532927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Mini Statement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Manager/Customer  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9348230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Customized Statement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Manager/Customer   </a:t>
                      </a:r>
                      <a:endParaRPr lang="en-US" sz="15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397789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Change Password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Manager/Customer  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32060767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New Customer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74089665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New Account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694484270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 Account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 </a:t>
                      </a:r>
                      <a:endParaRPr lang="en-US" sz="15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279495078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Delete Account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424230673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Delete Customer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 </a:t>
                      </a:r>
                      <a:endParaRPr lang="en-US" sz="15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217885891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Deposit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 </a:t>
                      </a:r>
                      <a:endParaRPr lang="en-US" sz="15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037796031"/>
                  </a:ext>
                </a:extLst>
              </a:tr>
              <a:tr h="318282">
                <a:tc>
                  <a:txBody>
                    <a:bodyPr/>
                    <a:lstStyle/>
                    <a:p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Withdrawal  </a:t>
                      </a:r>
                      <a:endParaRPr lang="en-US" sz="1500"/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Manager  </a:t>
                      </a:r>
                      <a:endParaRPr lang="en-US" sz="15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05291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FAFF-02AF-F04D-3270-6B686E09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22" y="649869"/>
            <a:ext cx="8596668" cy="846874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4000">
                <a:solidFill>
                  <a:schemeClr val="accent2"/>
                </a:solidFill>
              </a:rPr>
              <a:t>Project Time Plan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B5A38A3D-ED4E-7E26-7A60-CE216EE6B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30697"/>
              </p:ext>
            </p:extLst>
          </p:nvPr>
        </p:nvGraphicFramePr>
        <p:xfrm>
          <a:off x="1324578" y="2494424"/>
          <a:ext cx="9707665" cy="3503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1533">
                  <a:extLst>
                    <a:ext uri="{9D8B030D-6E8A-4147-A177-3AD203B41FA5}">
                      <a16:colId xmlns:a16="http://schemas.microsoft.com/office/drawing/2014/main" val="3121839442"/>
                    </a:ext>
                  </a:extLst>
                </a:gridCol>
                <a:gridCol w="1941533">
                  <a:extLst>
                    <a:ext uri="{9D8B030D-6E8A-4147-A177-3AD203B41FA5}">
                      <a16:colId xmlns:a16="http://schemas.microsoft.com/office/drawing/2014/main" val="3745103036"/>
                    </a:ext>
                  </a:extLst>
                </a:gridCol>
                <a:gridCol w="1941533">
                  <a:extLst>
                    <a:ext uri="{9D8B030D-6E8A-4147-A177-3AD203B41FA5}">
                      <a16:colId xmlns:a16="http://schemas.microsoft.com/office/drawing/2014/main" val="2347678003"/>
                    </a:ext>
                  </a:extLst>
                </a:gridCol>
                <a:gridCol w="1941533">
                  <a:extLst>
                    <a:ext uri="{9D8B030D-6E8A-4147-A177-3AD203B41FA5}">
                      <a16:colId xmlns:a16="http://schemas.microsoft.com/office/drawing/2014/main" val="1455222206"/>
                    </a:ext>
                  </a:extLst>
                </a:gridCol>
                <a:gridCol w="1941533">
                  <a:extLst>
                    <a:ext uri="{9D8B030D-6E8A-4147-A177-3AD203B41FA5}">
                      <a16:colId xmlns:a16="http://schemas.microsoft.com/office/drawing/2014/main" val="2455800964"/>
                    </a:ext>
                  </a:extLst>
                </a:gridCol>
              </a:tblGrid>
              <a:tr h="350303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Day 1, 2</a:t>
                      </a:r>
                      <a:endParaRPr lang="en-SE" sz="1700"/>
                    </a:p>
                  </a:txBody>
                  <a:tcPr marL="86376" marR="86376" marT="43188" marB="43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Day 3~7</a:t>
                      </a:r>
                      <a:endParaRPr lang="en-SE" sz="1700"/>
                    </a:p>
                  </a:txBody>
                  <a:tcPr marL="86376" marR="86376" marT="43188" marB="43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Day 8~11</a:t>
                      </a:r>
                      <a:endParaRPr lang="en-SE" sz="1700"/>
                    </a:p>
                  </a:txBody>
                  <a:tcPr marL="86376" marR="86376" marT="43188" marB="43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Day 12 ~14</a:t>
                      </a:r>
                      <a:endParaRPr lang="en-SE" sz="1700"/>
                    </a:p>
                  </a:txBody>
                  <a:tcPr marL="86376" marR="86376" marT="43188" marB="431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Day 15 ~19</a:t>
                      </a:r>
                      <a:endParaRPr lang="en-SE" sz="1700"/>
                    </a:p>
                  </a:txBody>
                  <a:tcPr marL="86376" marR="86376" marT="43188" marB="43188"/>
                </a:tc>
                <a:extLst>
                  <a:ext uri="{0D108BD9-81ED-4DB2-BD59-A6C34878D82A}">
                    <a16:rowId xmlns:a16="http://schemas.microsoft.com/office/drawing/2014/main" val="183226931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0069549-DA69-0E75-0D12-DA128296FB9F}"/>
              </a:ext>
            </a:extLst>
          </p:cNvPr>
          <p:cNvSpPr/>
          <p:nvPr/>
        </p:nvSpPr>
        <p:spPr>
          <a:xfrm>
            <a:off x="1324578" y="2926617"/>
            <a:ext cx="1815497" cy="3390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Tx/>
              <a:buChar char="-"/>
            </a:pPr>
            <a:r>
              <a:rPr lang="en-US"/>
              <a:t>Study Requirement V0.1</a:t>
            </a:r>
          </a:p>
          <a:p>
            <a:pPr marL="285750" indent="-285750">
              <a:buFontTx/>
              <a:buChar char="-"/>
            </a:pPr>
            <a:r>
              <a:rPr lang="en-US"/>
              <a:t>Start write TC V0.1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025B0-FA1A-226E-D571-889CEF7FB6B0}"/>
              </a:ext>
            </a:extLst>
          </p:cNvPr>
          <p:cNvSpPr/>
          <p:nvPr/>
        </p:nvSpPr>
        <p:spPr>
          <a:xfrm>
            <a:off x="5256567" y="2926617"/>
            <a:ext cx="1739297" cy="3390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Tx/>
              <a:buChar char="-"/>
            </a:pPr>
            <a:r>
              <a:rPr lang="en-US"/>
              <a:t>Integration test V0.2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D2706B-72B7-A34A-4614-94CDDD611543}"/>
              </a:ext>
            </a:extLst>
          </p:cNvPr>
          <p:cNvSpPr/>
          <p:nvPr/>
        </p:nvSpPr>
        <p:spPr>
          <a:xfrm>
            <a:off x="7302500" y="2926617"/>
            <a:ext cx="1739297" cy="3390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Tx/>
              <a:buChar char="-"/>
            </a:pPr>
            <a:r>
              <a:rPr lang="en-US"/>
              <a:t>Integration test V0.3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4F16D9-7F35-954B-8C91-461BF0F30681}"/>
              </a:ext>
            </a:extLst>
          </p:cNvPr>
          <p:cNvSpPr/>
          <p:nvPr/>
        </p:nvSpPr>
        <p:spPr>
          <a:xfrm>
            <a:off x="9188557" y="2926617"/>
            <a:ext cx="1739297" cy="3390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Tx/>
              <a:buChar char="-"/>
            </a:pPr>
            <a:r>
              <a:rPr lang="en-US"/>
              <a:t>System test</a:t>
            </a:r>
          </a:p>
          <a:p>
            <a:pPr marL="285750" indent="-285750">
              <a:buFontTx/>
              <a:buChar char="-"/>
            </a:pPr>
            <a:r>
              <a:rPr lang="en-US"/>
              <a:t>Test Closure Activities</a:t>
            </a: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B25284A0-EFE2-BE40-D2F1-178DBE49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964" y="2044303"/>
            <a:ext cx="378547" cy="49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4A2E28-FC0F-D0AE-8CC9-9D00785819BC}"/>
              </a:ext>
            </a:extLst>
          </p:cNvPr>
          <p:cNvSpPr txBox="1"/>
          <p:nvPr/>
        </p:nvSpPr>
        <p:spPr>
          <a:xfrm>
            <a:off x="9913196" y="1766311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Final release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2A987B3B-A711-5C6F-F2E4-BB489463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62" y="2039002"/>
            <a:ext cx="382600" cy="50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57CF2D-B081-A6DB-192C-A64E9B0AE6D4}"/>
              </a:ext>
            </a:extLst>
          </p:cNvPr>
          <p:cNvSpPr txBox="1"/>
          <p:nvPr/>
        </p:nvSpPr>
        <p:spPr>
          <a:xfrm>
            <a:off x="1262094" y="1776862"/>
            <a:ext cx="15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Kickoff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5ED1582F-AD4E-5491-1DCB-44815A0E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05" y="2065500"/>
            <a:ext cx="364931" cy="4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C4147D-A7B9-A215-66B2-C7AF337CEA72}"/>
              </a:ext>
            </a:extLst>
          </p:cNvPr>
          <p:cNvSpPr txBox="1"/>
          <p:nvPr/>
        </p:nvSpPr>
        <p:spPr>
          <a:xfrm>
            <a:off x="3841656" y="179632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Phase 1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83D82FF-BAF5-C5B9-9D07-A7389A3E1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00" y="2065500"/>
            <a:ext cx="364931" cy="4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EA5553-DD3F-22D9-D591-419EE947914E}"/>
              </a:ext>
            </a:extLst>
          </p:cNvPr>
          <p:cNvSpPr txBox="1"/>
          <p:nvPr/>
        </p:nvSpPr>
        <p:spPr>
          <a:xfrm>
            <a:off x="5811251" y="179632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Phase 2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79BC36F-1BFD-F4DF-75C5-46C5971B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795" y="2065500"/>
            <a:ext cx="364931" cy="4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4BB8EA7-7ADC-0FEF-51A1-653332AAAC05}"/>
              </a:ext>
            </a:extLst>
          </p:cNvPr>
          <p:cNvSpPr txBox="1"/>
          <p:nvPr/>
        </p:nvSpPr>
        <p:spPr>
          <a:xfrm>
            <a:off x="7780846" y="179632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Phase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2FC74-C36D-C826-4BE7-B12AD6C2B46A}"/>
              </a:ext>
            </a:extLst>
          </p:cNvPr>
          <p:cNvSpPr/>
          <p:nvPr/>
        </p:nvSpPr>
        <p:spPr>
          <a:xfrm>
            <a:off x="3332028" y="2926617"/>
            <a:ext cx="1739297" cy="3390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/>
              <a:t>Integration test V0.1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3355-07DB-833C-11E4-E13B3820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26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Resource Allocation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9B255-62C3-B95F-1F2E-B45908337F9B}"/>
              </a:ext>
            </a:extLst>
          </p:cNvPr>
          <p:cNvSpPr/>
          <p:nvPr/>
        </p:nvSpPr>
        <p:spPr>
          <a:xfrm>
            <a:off x="4045898" y="2801352"/>
            <a:ext cx="1685990" cy="570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libri"/>
                <a:cs typeface="Calibri"/>
              </a:rPr>
              <a:t>Ngoan.Khuong</a:t>
            </a: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(RM)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1FD2C-D54C-8547-3075-0BD55986D421}"/>
              </a:ext>
            </a:extLst>
          </p:cNvPr>
          <p:cNvSpPr/>
          <p:nvPr/>
        </p:nvSpPr>
        <p:spPr>
          <a:xfrm>
            <a:off x="1295045" y="1479130"/>
            <a:ext cx="9759809" cy="4628081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000" u="sng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B4842F-F8D6-ED8F-BF2F-8DC7B9B15C87}"/>
              </a:ext>
            </a:extLst>
          </p:cNvPr>
          <p:cNvSpPr/>
          <p:nvPr/>
        </p:nvSpPr>
        <p:spPr>
          <a:xfrm>
            <a:off x="5544057" y="2040983"/>
            <a:ext cx="1418318" cy="57049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Ngoc Cao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(DM)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E13813-836C-1489-169E-D6EF285F67DB}"/>
              </a:ext>
            </a:extLst>
          </p:cNvPr>
          <p:cNvSpPr/>
          <p:nvPr/>
        </p:nvSpPr>
        <p:spPr>
          <a:xfrm>
            <a:off x="6273155" y="2801352"/>
            <a:ext cx="1418318" cy="570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libri"/>
                <a:cs typeface="Calibri"/>
              </a:rPr>
              <a:t>Hoang.Vu</a:t>
            </a: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(RM)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CF94B-2EDF-1DD3-D3F7-1FC4A2DA1D51}"/>
              </a:ext>
            </a:extLst>
          </p:cNvPr>
          <p:cNvSpPr/>
          <p:nvPr/>
        </p:nvSpPr>
        <p:spPr>
          <a:xfrm>
            <a:off x="8292114" y="2801352"/>
            <a:ext cx="1666385" cy="570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Calibri"/>
                <a:cs typeface="Calibri"/>
              </a:rPr>
              <a:t>Nam.Bui</a:t>
            </a:r>
            <a:endParaRPr lang="en-US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Calibri"/>
                <a:cs typeface="Calibri"/>
              </a:rPr>
              <a:t>(RM)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875FE-AC8C-034A-0B86-4BA95D718AB2}"/>
              </a:ext>
            </a:extLst>
          </p:cNvPr>
          <p:cNvSpPr/>
          <p:nvPr/>
        </p:nvSpPr>
        <p:spPr>
          <a:xfrm>
            <a:off x="2086315" y="2801352"/>
            <a:ext cx="1418318" cy="5704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dirty="0" err="1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Thuy.Vu</a:t>
            </a:r>
            <a:r>
              <a:rPr lang="en-US" sz="1800" b="1" dirty="0">
                <a:solidFill>
                  <a:srgbClr val="002060"/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(RM)</a:t>
            </a:r>
            <a:endParaRPr lang="en-US" sz="1500" b="1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510B94-B79D-DC4A-0943-9BD52BD71F5F}"/>
              </a:ext>
            </a:extLst>
          </p:cNvPr>
          <p:cNvSpPr/>
          <p:nvPr/>
        </p:nvSpPr>
        <p:spPr>
          <a:xfrm>
            <a:off x="2105535" y="3511092"/>
            <a:ext cx="1399095" cy="41320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</a:rPr>
              <a:t>Thom.Luu</a:t>
            </a:r>
            <a:endParaRPr 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3ACD59-B8AD-B3F4-66F9-C0C0F3297E7D}"/>
              </a:ext>
            </a:extLst>
          </p:cNvPr>
          <p:cNvSpPr/>
          <p:nvPr/>
        </p:nvSpPr>
        <p:spPr>
          <a:xfrm>
            <a:off x="2114833" y="4191490"/>
            <a:ext cx="1389796" cy="41320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TAnh.Pham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7AFFFA-3601-1DE0-6694-EA64D6134E2C}"/>
              </a:ext>
            </a:extLst>
          </p:cNvPr>
          <p:cNvSpPr/>
          <p:nvPr/>
        </p:nvSpPr>
        <p:spPr>
          <a:xfrm>
            <a:off x="2110184" y="4831615"/>
            <a:ext cx="1418318" cy="4008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Thuong.Tran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C71453-35A4-E53F-AF3E-D035E1AB8E54}"/>
              </a:ext>
            </a:extLst>
          </p:cNvPr>
          <p:cNvSpPr/>
          <p:nvPr/>
        </p:nvSpPr>
        <p:spPr>
          <a:xfrm>
            <a:off x="4105274" y="3475187"/>
            <a:ext cx="1562587" cy="4491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Calibri" panose="020F0502020204030204" pitchFamily="34" charset="0"/>
              </a:rPr>
              <a:t>Uyen.Phuong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3D792-D061-1DC3-B667-A405CB1FCD34}"/>
              </a:ext>
            </a:extLst>
          </p:cNvPr>
          <p:cNvSpPr/>
          <p:nvPr/>
        </p:nvSpPr>
        <p:spPr>
          <a:xfrm>
            <a:off x="4109923" y="4155585"/>
            <a:ext cx="1567239" cy="4491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Kien.Nguyen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9F53AA-7D7C-FD04-D8F7-50D4F9D6DC7D}"/>
              </a:ext>
            </a:extLst>
          </p:cNvPr>
          <p:cNvSpPr/>
          <p:nvPr/>
        </p:nvSpPr>
        <p:spPr>
          <a:xfrm>
            <a:off x="4109924" y="4831615"/>
            <a:ext cx="1557937" cy="4008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Son.Le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DEBC7F-A642-D6B4-71FE-F757C40B196D}"/>
              </a:ext>
            </a:extLst>
          </p:cNvPr>
          <p:cNvSpPr/>
          <p:nvPr/>
        </p:nvSpPr>
        <p:spPr>
          <a:xfrm>
            <a:off x="6273155" y="3511092"/>
            <a:ext cx="1418318" cy="41320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Phuong.Le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5FDF4B-3D6D-B720-2C5D-9825C25281BF}"/>
              </a:ext>
            </a:extLst>
          </p:cNvPr>
          <p:cNvSpPr/>
          <p:nvPr/>
        </p:nvSpPr>
        <p:spPr>
          <a:xfrm>
            <a:off x="6285449" y="4155585"/>
            <a:ext cx="1413669" cy="4008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Anh.Tran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0A899F-9C33-9A3A-B368-8ED42C55CEEB}"/>
              </a:ext>
            </a:extLst>
          </p:cNvPr>
          <p:cNvSpPr/>
          <p:nvPr/>
        </p:nvSpPr>
        <p:spPr>
          <a:xfrm>
            <a:off x="6273155" y="4771066"/>
            <a:ext cx="1433608" cy="4008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Dat.Nguyen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66D8AE-AE5A-85B9-1534-8020EDBE0AC2}"/>
              </a:ext>
            </a:extLst>
          </p:cNvPr>
          <p:cNvSpPr/>
          <p:nvPr/>
        </p:nvSpPr>
        <p:spPr>
          <a:xfrm>
            <a:off x="8292115" y="3511093"/>
            <a:ext cx="1666384" cy="4008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Man.Tran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EC1634-1C96-2E04-A962-81FE7B947E1C}"/>
              </a:ext>
            </a:extLst>
          </p:cNvPr>
          <p:cNvSpPr/>
          <p:nvPr/>
        </p:nvSpPr>
        <p:spPr>
          <a:xfrm>
            <a:off x="8296764" y="4191490"/>
            <a:ext cx="1661735" cy="4008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Quang.Nguyen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BABABD-3B15-D3C4-DD4A-FAE078D125AF}"/>
              </a:ext>
            </a:extLst>
          </p:cNvPr>
          <p:cNvSpPr/>
          <p:nvPr/>
        </p:nvSpPr>
        <p:spPr>
          <a:xfrm>
            <a:off x="8292115" y="4867520"/>
            <a:ext cx="1661735" cy="4008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Dung.Phan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87742D-40F6-845B-3D12-727135D417A5}"/>
              </a:ext>
            </a:extLst>
          </p:cNvPr>
          <p:cNvSpPr/>
          <p:nvPr/>
        </p:nvSpPr>
        <p:spPr>
          <a:xfrm>
            <a:off x="4109924" y="5459339"/>
            <a:ext cx="1567238" cy="4008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Thuy.Dinh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38AED2-19D8-17E7-994A-9B82999D29D8}"/>
              </a:ext>
            </a:extLst>
          </p:cNvPr>
          <p:cNvSpPr/>
          <p:nvPr/>
        </p:nvSpPr>
        <p:spPr>
          <a:xfrm>
            <a:off x="6265510" y="5403157"/>
            <a:ext cx="1433608" cy="40080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Minh.Dinh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46737-6E00-FD2B-8FBE-6AAE3E2F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47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Responsibility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ACF6BEE-7612-58F9-C821-464CCABDA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538621"/>
              </p:ext>
            </p:extLst>
          </p:nvPr>
        </p:nvGraphicFramePr>
        <p:xfrm>
          <a:off x="4031168" y="380487"/>
          <a:ext cx="7949617" cy="5852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958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943-9D47-F0CF-824F-8590FC1B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11" y="593790"/>
            <a:ext cx="8596668" cy="13208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Deliverables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50D532E-AD62-5680-64A3-86E0C0595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9591"/>
              </p:ext>
            </p:extLst>
          </p:nvPr>
        </p:nvGraphicFramePr>
        <p:xfrm>
          <a:off x="1061654" y="1692195"/>
          <a:ext cx="9781697" cy="28604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0543">
                  <a:extLst>
                    <a:ext uri="{9D8B030D-6E8A-4147-A177-3AD203B41FA5}">
                      <a16:colId xmlns:a16="http://schemas.microsoft.com/office/drawing/2014/main" val="1964903948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819689534"/>
                    </a:ext>
                  </a:extLst>
                </a:gridCol>
                <a:gridCol w="2533402">
                  <a:extLst>
                    <a:ext uri="{9D8B030D-6E8A-4147-A177-3AD203B41FA5}">
                      <a16:colId xmlns:a16="http://schemas.microsoft.com/office/drawing/2014/main" val="3748868282"/>
                    </a:ext>
                  </a:extLst>
                </a:gridCol>
                <a:gridCol w="4625830">
                  <a:extLst>
                    <a:ext uri="{9D8B030D-6E8A-4147-A177-3AD203B41FA5}">
                      <a16:colId xmlns:a16="http://schemas.microsoft.com/office/drawing/2014/main" val="3759455482"/>
                    </a:ext>
                  </a:extLst>
                </a:gridCol>
              </a:tblGrid>
              <a:tr h="36615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Plan Delivered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1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Testcase_v1.xlsx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23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Testcase_v2.xlsx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02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Testcase_v3.xlsx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47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Testcase_v4.xlsx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978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report</a:t>
                      </a:r>
                      <a:endParaRPr 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Test_Report</a:t>
                      </a:r>
                      <a:r>
                        <a:rPr lang="en-US" sz="1800" b="0" i="0" u="none" strike="noStrike" kern="1200" noProof="0" dirty="0">
                          <a:latin typeface="Trebuchet MS"/>
                        </a:rPr>
                        <a:t>.xlsx</a:t>
                      </a:r>
                      <a:endParaRPr lang="en-US" sz="1800" kern="1200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Deliver Test report for each Test 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4575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reports (progress of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9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162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Kick Off meeting</vt:lpstr>
      <vt:lpstr>Agenda</vt:lpstr>
      <vt:lpstr>Project Description</vt:lpstr>
      <vt:lpstr>Project Scope </vt:lpstr>
      <vt:lpstr>Project Scope (2) </vt:lpstr>
      <vt:lpstr>Project Time Plan</vt:lpstr>
      <vt:lpstr>Resource Allocation</vt:lpstr>
      <vt:lpstr>Responsibility</vt:lpstr>
      <vt:lpstr>Deliverables</vt:lpstr>
      <vt:lpstr>Project Tracking Plan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meeting</dc:title>
  <dc:creator>Ngoan Khuong</dc:creator>
  <cp:revision>32</cp:revision>
  <dcterms:created xsi:type="dcterms:W3CDTF">2022-11-24T04:40:41Z</dcterms:created>
  <dcterms:modified xsi:type="dcterms:W3CDTF">2022-12-05T07:01:21Z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6427e91e-0bc0-494a-8869-2dfff6922a62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</Properties>
</file>