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notesMasterIdLst>
    <p:notesMasterId r:id="rId11"/>
  </p:notesMasterIdLst>
  <p:sldIdLst>
    <p:sldId id="256" r:id="rId2"/>
    <p:sldId id="267" r:id="rId3"/>
    <p:sldId id="268" r:id="rId4"/>
    <p:sldId id="269" r:id="rId5"/>
    <p:sldId id="261" r:id="rId6"/>
    <p:sldId id="262" r:id="rId7"/>
    <p:sldId id="264" r:id="rId8"/>
    <p:sldId id="258" r:id="rId9"/>
    <p:sldId id="257"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 Young" initials="CY" lastIdx="1" clrIdx="0">
    <p:extLst>
      <p:ext uri="{19B8F6BF-5375-455C-9EA6-DF929625EA0E}">
        <p15:presenceInfo xmlns:p15="http://schemas.microsoft.com/office/powerpoint/2012/main" userId="69e432d2e023bcf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9FCD3A-8F1F-41D4-B532-262051C1DFE8}" v="268" dt="2020-05-15T17:53:44.5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7908" autoAdjust="0"/>
  </p:normalViewPr>
  <p:slideViewPr>
    <p:cSldViewPr snapToGrid="0">
      <p:cViewPr varScale="1">
        <p:scale>
          <a:sx n="89" d="100"/>
          <a:sy n="89" d="100"/>
        </p:scale>
        <p:origin x="222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 Young" userId="69e432d2e023bcf4" providerId="Windows Live" clId="Web-{4427B3F9-D63C-4479-AFC5-B30681A5F3AD}"/>
    <pc:docChg chg="">
      <pc:chgData name="Chris Young" userId="69e432d2e023bcf4" providerId="Windows Live" clId="Web-{4427B3F9-D63C-4479-AFC5-B30681A5F3AD}" dt="2020-05-10T16:26:46.039" v="0"/>
      <pc:docMkLst>
        <pc:docMk/>
      </pc:docMkLst>
      <pc:sldChg chg="addCm">
        <pc:chgData name="Chris Young" userId="69e432d2e023bcf4" providerId="Windows Live" clId="Web-{4427B3F9-D63C-4479-AFC5-B30681A5F3AD}" dt="2020-05-10T16:26:46.039" v="0"/>
        <pc:sldMkLst>
          <pc:docMk/>
          <pc:sldMk cId="519363971" sldId="256"/>
        </pc:sldMkLst>
      </pc:sldChg>
    </pc:docChg>
  </pc:docChgLst>
  <pc:docChgLst>
    <pc:chgData name="Tri Nguyen" userId="fd604ebf850a10ab" providerId="LiveId" clId="{D1E3ED7D-549D-4B7C-BE9B-39EB7B86AF40}"/>
    <pc:docChg chg="undo custSel mod addSld delSld modSld sldOrd">
      <pc:chgData name="Tri Nguyen" userId="fd604ebf850a10ab" providerId="LiveId" clId="{D1E3ED7D-549D-4B7C-BE9B-39EB7B86AF40}" dt="2020-05-10T20:02:40.416" v="4624" actId="20577"/>
      <pc:docMkLst>
        <pc:docMk/>
      </pc:docMkLst>
      <pc:sldChg chg="addSp delSp modSp mod modCm">
        <pc:chgData name="Tri Nguyen" userId="fd604ebf850a10ab" providerId="LiveId" clId="{D1E3ED7D-549D-4B7C-BE9B-39EB7B86AF40}" dt="2020-05-10T20:01:24.298" v="4596"/>
        <pc:sldMkLst>
          <pc:docMk/>
          <pc:sldMk cId="519363971" sldId="256"/>
        </pc:sldMkLst>
        <pc:spChg chg="mod">
          <ac:chgData name="Tri Nguyen" userId="fd604ebf850a10ab" providerId="LiveId" clId="{D1E3ED7D-549D-4B7C-BE9B-39EB7B86AF40}" dt="2020-05-06T16:24:05.314" v="23" actId="20577"/>
          <ac:spMkLst>
            <pc:docMk/>
            <pc:sldMk cId="519363971" sldId="256"/>
            <ac:spMk id="2" creationId="{1A03EFEB-3E4B-4AD2-A73B-3750C30AC1E7}"/>
          </ac:spMkLst>
        </pc:spChg>
        <pc:spChg chg="mod">
          <ac:chgData name="Tri Nguyen" userId="fd604ebf850a10ab" providerId="LiveId" clId="{D1E3ED7D-549D-4B7C-BE9B-39EB7B86AF40}" dt="2020-05-06T16:24:12.336" v="46" actId="20577"/>
          <ac:spMkLst>
            <pc:docMk/>
            <pc:sldMk cId="519363971" sldId="256"/>
            <ac:spMk id="3" creationId="{5F3FE6FC-7AFF-4229-BEB7-78C3C1D80EB8}"/>
          </ac:spMkLst>
        </pc:spChg>
        <pc:spChg chg="mod">
          <ac:chgData name="Tri Nguyen" userId="fd604ebf850a10ab" providerId="LiveId" clId="{D1E3ED7D-549D-4B7C-BE9B-39EB7B86AF40}" dt="2020-05-06T16:27:10.941" v="68"/>
          <ac:spMkLst>
            <pc:docMk/>
            <pc:sldMk cId="519363971" sldId="256"/>
            <ac:spMk id="5" creationId="{E46DFC7D-4A35-49F5-A68F-F52A02E8AD81}"/>
          </ac:spMkLst>
        </pc:spChg>
        <pc:spChg chg="mod">
          <ac:chgData name="Tri Nguyen" userId="fd604ebf850a10ab" providerId="LiveId" clId="{D1E3ED7D-549D-4B7C-BE9B-39EB7B86AF40}" dt="2020-05-06T16:27:10.941" v="68"/>
          <ac:spMkLst>
            <pc:docMk/>
            <pc:sldMk cId="519363971" sldId="256"/>
            <ac:spMk id="6" creationId="{30CFE8EC-2466-470F-8803-BCA765BD6897}"/>
          </ac:spMkLst>
        </pc:spChg>
        <pc:spChg chg="mod">
          <ac:chgData name="Tri Nguyen" userId="fd604ebf850a10ab" providerId="LiveId" clId="{D1E3ED7D-549D-4B7C-BE9B-39EB7B86AF40}" dt="2020-05-06T16:27:10.941" v="68"/>
          <ac:spMkLst>
            <pc:docMk/>
            <pc:sldMk cId="519363971" sldId="256"/>
            <ac:spMk id="7" creationId="{146FF104-5D65-42A1-ABEB-9D798F589968}"/>
          </ac:spMkLst>
        </pc:spChg>
        <pc:spChg chg="mod">
          <ac:chgData name="Tri Nguyen" userId="fd604ebf850a10ab" providerId="LiveId" clId="{D1E3ED7D-549D-4B7C-BE9B-39EB7B86AF40}" dt="2020-05-06T16:27:10.941" v="68"/>
          <ac:spMkLst>
            <pc:docMk/>
            <pc:sldMk cId="519363971" sldId="256"/>
            <ac:spMk id="8" creationId="{A77DBC9E-27BC-4091-A43A-F3C3C239A99D}"/>
          </ac:spMkLst>
        </pc:spChg>
        <pc:spChg chg="mod">
          <ac:chgData name="Tri Nguyen" userId="fd604ebf850a10ab" providerId="LiveId" clId="{D1E3ED7D-549D-4B7C-BE9B-39EB7B86AF40}" dt="2020-05-06T16:27:10.941" v="68"/>
          <ac:spMkLst>
            <pc:docMk/>
            <pc:sldMk cId="519363971" sldId="256"/>
            <ac:spMk id="9" creationId="{9E59AE11-9461-477C-914B-AEBE359F4815}"/>
          </ac:spMkLst>
        </pc:spChg>
        <pc:spChg chg="add del mod">
          <ac:chgData name="Tri Nguyen" userId="fd604ebf850a10ab" providerId="LiveId" clId="{D1E3ED7D-549D-4B7C-BE9B-39EB7B86AF40}" dt="2020-05-06T16:27:12.409" v="69"/>
          <ac:spMkLst>
            <pc:docMk/>
            <pc:sldMk cId="519363971" sldId="256"/>
            <ac:spMk id="10" creationId="{3583BC2E-C7D0-4B3F-8C86-6A809C08BC1E}"/>
          </ac:spMkLst>
        </pc:spChg>
        <pc:spChg chg="add del mod">
          <ac:chgData name="Tri Nguyen" userId="fd604ebf850a10ab" providerId="LiveId" clId="{D1E3ED7D-549D-4B7C-BE9B-39EB7B86AF40}" dt="2020-05-06T16:27:12.409" v="69"/>
          <ac:spMkLst>
            <pc:docMk/>
            <pc:sldMk cId="519363971" sldId="256"/>
            <ac:spMk id="11" creationId="{90D851E2-0C54-4042-8F72-29C58A6404E7}"/>
          </ac:spMkLst>
        </pc:spChg>
        <pc:spChg chg="add del mod">
          <ac:chgData name="Tri Nguyen" userId="fd604ebf850a10ab" providerId="LiveId" clId="{D1E3ED7D-549D-4B7C-BE9B-39EB7B86AF40}" dt="2020-05-06T16:27:12.409" v="69"/>
          <ac:spMkLst>
            <pc:docMk/>
            <pc:sldMk cId="519363971" sldId="256"/>
            <ac:spMk id="12" creationId="{9F869BDA-1333-43BA-8D60-5933EB010D86}"/>
          </ac:spMkLst>
        </pc:spChg>
        <pc:spChg chg="add del mod">
          <ac:chgData name="Tri Nguyen" userId="fd604ebf850a10ab" providerId="LiveId" clId="{D1E3ED7D-549D-4B7C-BE9B-39EB7B86AF40}" dt="2020-05-06T16:27:12.409" v="69"/>
          <ac:spMkLst>
            <pc:docMk/>
            <pc:sldMk cId="519363971" sldId="256"/>
            <ac:spMk id="13" creationId="{8D5CFE99-0419-459E-A5E6-1FE21D849D95}"/>
          </ac:spMkLst>
        </pc:spChg>
        <pc:spChg chg="add del mod">
          <ac:chgData name="Tri Nguyen" userId="fd604ebf850a10ab" providerId="LiveId" clId="{D1E3ED7D-549D-4B7C-BE9B-39EB7B86AF40}" dt="2020-05-06T16:27:12.409" v="69"/>
          <ac:spMkLst>
            <pc:docMk/>
            <pc:sldMk cId="519363971" sldId="256"/>
            <ac:spMk id="14" creationId="{03A67AFF-0548-4ABA-A78E-25FC3D35C053}"/>
          </ac:spMkLst>
        </pc:spChg>
        <pc:spChg chg="add del mod">
          <ac:chgData name="Tri Nguyen" userId="fd604ebf850a10ab" providerId="LiveId" clId="{D1E3ED7D-549D-4B7C-BE9B-39EB7B86AF40}" dt="2020-05-06T16:27:12.409" v="69"/>
          <ac:spMkLst>
            <pc:docMk/>
            <pc:sldMk cId="519363971" sldId="256"/>
            <ac:spMk id="15" creationId="{96E12F6F-442C-46A1-9A35-9A811B0726B9}"/>
          </ac:spMkLst>
        </pc:spChg>
        <pc:spChg chg="add del mod">
          <ac:chgData name="Tri Nguyen" userId="fd604ebf850a10ab" providerId="LiveId" clId="{D1E3ED7D-549D-4B7C-BE9B-39EB7B86AF40}" dt="2020-05-06T16:27:12.409" v="69"/>
          <ac:spMkLst>
            <pc:docMk/>
            <pc:sldMk cId="519363971" sldId="256"/>
            <ac:spMk id="16" creationId="{0F0181CB-D87C-4E10-BCD6-924997A4E591}"/>
          </ac:spMkLst>
        </pc:spChg>
        <pc:spChg chg="add del mod">
          <ac:chgData name="Tri Nguyen" userId="fd604ebf850a10ab" providerId="LiveId" clId="{D1E3ED7D-549D-4B7C-BE9B-39EB7B86AF40}" dt="2020-05-06T16:27:12.409" v="69"/>
          <ac:spMkLst>
            <pc:docMk/>
            <pc:sldMk cId="519363971" sldId="256"/>
            <ac:spMk id="17" creationId="{5D8F5DD5-E0F5-4BAF-8C7F-50795D9E0406}"/>
          </ac:spMkLst>
        </pc:spChg>
        <pc:spChg chg="add del mod">
          <ac:chgData name="Tri Nguyen" userId="fd604ebf850a10ab" providerId="LiveId" clId="{D1E3ED7D-549D-4B7C-BE9B-39EB7B86AF40}" dt="2020-05-06T16:27:12.409" v="69"/>
          <ac:spMkLst>
            <pc:docMk/>
            <pc:sldMk cId="519363971" sldId="256"/>
            <ac:spMk id="18" creationId="{8A2F50C5-7F93-45E1-98E3-2FF447B8B9C0}"/>
          </ac:spMkLst>
        </pc:spChg>
        <pc:spChg chg="add del mod">
          <ac:chgData name="Tri Nguyen" userId="fd604ebf850a10ab" providerId="LiveId" clId="{D1E3ED7D-549D-4B7C-BE9B-39EB7B86AF40}" dt="2020-05-06T16:27:12.409" v="69"/>
          <ac:spMkLst>
            <pc:docMk/>
            <pc:sldMk cId="519363971" sldId="256"/>
            <ac:spMk id="19" creationId="{4BF87FBF-3696-42BB-8DD5-FEDE7BDDCFC6}"/>
          </ac:spMkLst>
        </pc:spChg>
        <pc:grpChg chg="add del mod">
          <ac:chgData name="Tri Nguyen" userId="fd604ebf850a10ab" providerId="LiveId" clId="{D1E3ED7D-549D-4B7C-BE9B-39EB7B86AF40}" dt="2020-05-06T16:27:12.409" v="69"/>
          <ac:grpSpMkLst>
            <pc:docMk/>
            <pc:sldMk cId="519363971" sldId="256"/>
            <ac:grpSpMk id="4" creationId="{E6C1989F-2C42-4668-96C9-92C31AE5DA21}"/>
          </ac:grpSpMkLst>
        </pc:grpChg>
      </pc:sldChg>
      <pc:sldChg chg="addSp delSp modSp new mod">
        <pc:chgData name="Tri Nguyen" userId="fd604ebf850a10ab" providerId="LiveId" clId="{D1E3ED7D-549D-4B7C-BE9B-39EB7B86AF40}" dt="2020-05-06T16:45:21.802" v="1579" actId="20577"/>
        <pc:sldMkLst>
          <pc:docMk/>
          <pc:sldMk cId="30377660" sldId="257"/>
        </pc:sldMkLst>
        <pc:spChg chg="del mod">
          <ac:chgData name="Tri Nguyen" userId="fd604ebf850a10ab" providerId="LiveId" clId="{D1E3ED7D-549D-4B7C-BE9B-39EB7B86AF40}" dt="2020-05-06T16:27:05.863" v="67" actId="478"/>
          <ac:spMkLst>
            <pc:docMk/>
            <pc:sldMk cId="30377660" sldId="257"/>
            <ac:spMk id="2" creationId="{FB5EE736-E1BF-46F2-8220-06898C937608}"/>
          </ac:spMkLst>
        </pc:spChg>
        <pc:spChg chg="del">
          <ac:chgData name="Tri Nguyen" userId="fd604ebf850a10ab" providerId="LiveId" clId="{D1E3ED7D-549D-4B7C-BE9B-39EB7B86AF40}" dt="2020-05-06T16:26:43.363" v="62" actId="1032"/>
          <ac:spMkLst>
            <pc:docMk/>
            <pc:sldMk cId="30377660" sldId="257"/>
            <ac:spMk id="3" creationId="{8299775D-9E64-48D0-A352-48B9E32E77A3}"/>
          </ac:spMkLst>
        </pc:spChg>
        <pc:spChg chg="mod">
          <ac:chgData name="Tri Nguyen" userId="fd604ebf850a10ab" providerId="LiveId" clId="{D1E3ED7D-549D-4B7C-BE9B-39EB7B86AF40}" dt="2020-05-06T16:26:22.993" v="61"/>
          <ac:spMkLst>
            <pc:docMk/>
            <pc:sldMk cId="30377660" sldId="257"/>
            <ac:spMk id="5" creationId="{881B5AD2-39FE-40F6-B9DD-DE3DF2E3E69C}"/>
          </ac:spMkLst>
        </pc:spChg>
        <pc:spChg chg="mod">
          <ac:chgData name="Tri Nguyen" userId="fd604ebf850a10ab" providerId="LiveId" clId="{D1E3ED7D-549D-4B7C-BE9B-39EB7B86AF40}" dt="2020-05-06T16:26:22.993" v="61"/>
          <ac:spMkLst>
            <pc:docMk/>
            <pc:sldMk cId="30377660" sldId="257"/>
            <ac:spMk id="6" creationId="{D9A6D147-B5E7-4733-BBEB-8D250DCE0A1B}"/>
          </ac:spMkLst>
        </pc:spChg>
        <pc:spChg chg="mod">
          <ac:chgData name="Tri Nguyen" userId="fd604ebf850a10ab" providerId="LiveId" clId="{D1E3ED7D-549D-4B7C-BE9B-39EB7B86AF40}" dt="2020-05-06T16:26:22.993" v="61"/>
          <ac:spMkLst>
            <pc:docMk/>
            <pc:sldMk cId="30377660" sldId="257"/>
            <ac:spMk id="7" creationId="{B2E3629A-69B8-45F8-9842-310AE928F5FB}"/>
          </ac:spMkLst>
        </pc:spChg>
        <pc:spChg chg="mod">
          <ac:chgData name="Tri Nguyen" userId="fd604ebf850a10ab" providerId="LiveId" clId="{D1E3ED7D-549D-4B7C-BE9B-39EB7B86AF40}" dt="2020-05-06T16:26:22.993" v="61"/>
          <ac:spMkLst>
            <pc:docMk/>
            <pc:sldMk cId="30377660" sldId="257"/>
            <ac:spMk id="8" creationId="{5F8A9C9F-4E00-42D8-BF93-2D05161C1CD3}"/>
          </ac:spMkLst>
        </pc:spChg>
        <pc:spChg chg="mod">
          <ac:chgData name="Tri Nguyen" userId="fd604ebf850a10ab" providerId="LiveId" clId="{D1E3ED7D-549D-4B7C-BE9B-39EB7B86AF40}" dt="2020-05-06T16:26:22.993" v="61"/>
          <ac:spMkLst>
            <pc:docMk/>
            <pc:sldMk cId="30377660" sldId="257"/>
            <ac:spMk id="9" creationId="{9753DB62-4859-45E1-9CE7-68CDF61F8ABA}"/>
          </ac:spMkLst>
        </pc:spChg>
        <pc:spChg chg="add del mod">
          <ac:chgData name="Tri Nguyen" userId="fd604ebf850a10ab" providerId="LiveId" clId="{D1E3ED7D-549D-4B7C-BE9B-39EB7B86AF40}" dt="2020-05-06T16:27:05.863" v="67" actId="478"/>
          <ac:spMkLst>
            <pc:docMk/>
            <pc:sldMk cId="30377660" sldId="257"/>
            <ac:spMk id="10" creationId="{78CB26E4-E915-459B-8C93-92C6BDF14F0F}"/>
          </ac:spMkLst>
        </pc:spChg>
        <pc:spChg chg="add del mod">
          <ac:chgData name="Tri Nguyen" userId="fd604ebf850a10ab" providerId="LiveId" clId="{D1E3ED7D-549D-4B7C-BE9B-39EB7B86AF40}" dt="2020-05-06T16:27:05.863" v="67" actId="478"/>
          <ac:spMkLst>
            <pc:docMk/>
            <pc:sldMk cId="30377660" sldId="257"/>
            <ac:spMk id="11" creationId="{FC870721-77E6-4E86-91BF-7C039B2D5B1D}"/>
          </ac:spMkLst>
        </pc:spChg>
        <pc:spChg chg="add del mod">
          <ac:chgData name="Tri Nguyen" userId="fd604ebf850a10ab" providerId="LiveId" clId="{D1E3ED7D-549D-4B7C-BE9B-39EB7B86AF40}" dt="2020-05-06T16:27:05.863" v="67" actId="478"/>
          <ac:spMkLst>
            <pc:docMk/>
            <pc:sldMk cId="30377660" sldId="257"/>
            <ac:spMk id="12" creationId="{82507640-6FDA-48C8-B634-E8B02695A910}"/>
          </ac:spMkLst>
        </pc:spChg>
        <pc:spChg chg="add del mod">
          <ac:chgData name="Tri Nguyen" userId="fd604ebf850a10ab" providerId="LiveId" clId="{D1E3ED7D-549D-4B7C-BE9B-39EB7B86AF40}" dt="2020-05-06T16:27:05.863" v="67" actId="478"/>
          <ac:spMkLst>
            <pc:docMk/>
            <pc:sldMk cId="30377660" sldId="257"/>
            <ac:spMk id="13" creationId="{3A7EB4CA-2D4F-4AAB-A579-FD804FC70C33}"/>
          </ac:spMkLst>
        </pc:spChg>
        <pc:spChg chg="add del mod">
          <ac:chgData name="Tri Nguyen" userId="fd604ebf850a10ab" providerId="LiveId" clId="{D1E3ED7D-549D-4B7C-BE9B-39EB7B86AF40}" dt="2020-05-06T16:27:05.863" v="67" actId="478"/>
          <ac:spMkLst>
            <pc:docMk/>
            <pc:sldMk cId="30377660" sldId="257"/>
            <ac:spMk id="14" creationId="{13AD15CE-F195-442D-BD37-0BB0F7E92652}"/>
          </ac:spMkLst>
        </pc:spChg>
        <pc:spChg chg="add del mod">
          <ac:chgData name="Tri Nguyen" userId="fd604ebf850a10ab" providerId="LiveId" clId="{D1E3ED7D-549D-4B7C-BE9B-39EB7B86AF40}" dt="2020-05-06T16:27:05.863" v="67" actId="478"/>
          <ac:spMkLst>
            <pc:docMk/>
            <pc:sldMk cId="30377660" sldId="257"/>
            <ac:spMk id="15" creationId="{916E9A58-A090-4880-BB70-821BF8AC4587}"/>
          </ac:spMkLst>
        </pc:spChg>
        <pc:spChg chg="add del mod">
          <ac:chgData name="Tri Nguyen" userId="fd604ebf850a10ab" providerId="LiveId" clId="{D1E3ED7D-549D-4B7C-BE9B-39EB7B86AF40}" dt="2020-05-06T16:27:05.863" v="67" actId="478"/>
          <ac:spMkLst>
            <pc:docMk/>
            <pc:sldMk cId="30377660" sldId="257"/>
            <ac:spMk id="16" creationId="{960B6E74-B28D-4C31-BC3B-A72AF1E938A8}"/>
          </ac:spMkLst>
        </pc:spChg>
        <pc:spChg chg="add del mod">
          <ac:chgData name="Tri Nguyen" userId="fd604ebf850a10ab" providerId="LiveId" clId="{D1E3ED7D-549D-4B7C-BE9B-39EB7B86AF40}" dt="2020-05-06T16:27:05.863" v="67" actId="478"/>
          <ac:spMkLst>
            <pc:docMk/>
            <pc:sldMk cId="30377660" sldId="257"/>
            <ac:spMk id="17" creationId="{6BA245B5-02D8-49D3-B042-89639BDF0160}"/>
          </ac:spMkLst>
        </pc:spChg>
        <pc:spChg chg="add del mod">
          <ac:chgData name="Tri Nguyen" userId="fd604ebf850a10ab" providerId="LiveId" clId="{D1E3ED7D-549D-4B7C-BE9B-39EB7B86AF40}" dt="2020-05-06T16:27:05.863" v="67" actId="478"/>
          <ac:spMkLst>
            <pc:docMk/>
            <pc:sldMk cId="30377660" sldId="257"/>
            <ac:spMk id="18" creationId="{448CCF82-4D77-4EBC-BBED-B21416755707}"/>
          </ac:spMkLst>
        </pc:spChg>
        <pc:spChg chg="add del mod">
          <ac:chgData name="Tri Nguyen" userId="fd604ebf850a10ab" providerId="LiveId" clId="{D1E3ED7D-549D-4B7C-BE9B-39EB7B86AF40}" dt="2020-05-06T16:27:05.863" v="67" actId="478"/>
          <ac:spMkLst>
            <pc:docMk/>
            <pc:sldMk cId="30377660" sldId="257"/>
            <ac:spMk id="19" creationId="{81D20C22-24BD-4C44-B48F-66BB1AA2E1AE}"/>
          </ac:spMkLst>
        </pc:spChg>
        <pc:spChg chg="add mod">
          <ac:chgData name="Tri Nguyen" userId="fd604ebf850a10ab" providerId="LiveId" clId="{D1E3ED7D-549D-4B7C-BE9B-39EB7B86AF40}" dt="2020-05-06T16:30:04.852" v="261" actId="20577"/>
          <ac:spMkLst>
            <pc:docMk/>
            <pc:sldMk cId="30377660" sldId="257"/>
            <ac:spMk id="22" creationId="{8D9B5AC0-F7A9-47D3-9086-2A0C05ECAD2E}"/>
          </ac:spMkLst>
        </pc:spChg>
        <pc:spChg chg="mod">
          <ac:chgData name="Tri Nguyen" userId="fd604ebf850a10ab" providerId="LiveId" clId="{D1E3ED7D-549D-4B7C-BE9B-39EB7B86AF40}" dt="2020-05-06T16:27:13.975" v="70"/>
          <ac:spMkLst>
            <pc:docMk/>
            <pc:sldMk cId="30377660" sldId="257"/>
            <ac:spMk id="24" creationId="{2B4F6894-3A88-4C81-9556-05DD11C05835}"/>
          </ac:spMkLst>
        </pc:spChg>
        <pc:spChg chg="mod">
          <ac:chgData name="Tri Nguyen" userId="fd604ebf850a10ab" providerId="LiveId" clId="{D1E3ED7D-549D-4B7C-BE9B-39EB7B86AF40}" dt="2020-05-06T16:27:13.975" v="70"/>
          <ac:spMkLst>
            <pc:docMk/>
            <pc:sldMk cId="30377660" sldId="257"/>
            <ac:spMk id="25" creationId="{A9F329BF-326C-4CCE-BB46-E5AB0F01F813}"/>
          </ac:spMkLst>
        </pc:spChg>
        <pc:spChg chg="mod">
          <ac:chgData name="Tri Nguyen" userId="fd604ebf850a10ab" providerId="LiveId" clId="{D1E3ED7D-549D-4B7C-BE9B-39EB7B86AF40}" dt="2020-05-06T16:27:13.975" v="70"/>
          <ac:spMkLst>
            <pc:docMk/>
            <pc:sldMk cId="30377660" sldId="257"/>
            <ac:spMk id="26" creationId="{501F724A-F5B2-4968-A0A5-89CAC3AAE651}"/>
          </ac:spMkLst>
        </pc:spChg>
        <pc:spChg chg="mod">
          <ac:chgData name="Tri Nguyen" userId="fd604ebf850a10ab" providerId="LiveId" clId="{D1E3ED7D-549D-4B7C-BE9B-39EB7B86AF40}" dt="2020-05-06T16:27:13.975" v="70"/>
          <ac:spMkLst>
            <pc:docMk/>
            <pc:sldMk cId="30377660" sldId="257"/>
            <ac:spMk id="27" creationId="{5344666A-7BDB-4CBC-BEAA-63D88292D3E3}"/>
          </ac:spMkLst>
        </pc:spChg>
        <pc:spChg chg="mod">
          <ac:chgData name="Tri Nguyen" userId="fd604ebf850a10ab" providerId="LiveId" clId="{D1E3ED7D-549D-4B7C-BE9B-39EB7B86AF40}" dt="2020-05-06T16:27:13.975" v="70"/>
          <ac:spMkLst>
            <pc:docMk/>
            <pc:sldMk cId="30377660" sldId="257"/>
            <ac:spMk id="28" creationId="{C414A028-BA7C-4051-AD1E-74A30BDF2D8B}"/>
          </ac:spMkLst>
        </pc:spChg>
        <pc:spChg chg="add del mod">
          <ac:chgData name="Tri Nguyen" userId="fd604ebf850a10ab" providerId="LiveId" clId="{D1E3ED7D-549D-4B7C-BE9B-39EB7B86AF40}" dt="2020-05-06T16:27:15.832" v="71"/>
          <ac:spMkLst>
            <pc:docMk/>
            <pc:sldMk cId="30377660" sldId="257"/>
            <ac:spMk id="29" creationId="{A0F00F7A-3CE7-45E5-B157-D3B2DAD69D28}"/>
          </ac:spMkLst>
        </pc:spChg>
        <pc:spChg chg="add del mod">
          <ac:chgData name="Tri Nguyen" userId="fd604ebf850a10ab" providerId="LiveId" clId="{D1E3ED7D-549D-4B7C-BE9B-39EB7B86AF40}" dt="2020-05-06T16:27:15.832" v="71"/>
          <ac:spMkLst>
            <pc:docMk/>
            <pc:sldMk cId="30377660" sldId="257"/>
            <ac:spMk id="30" creationId="{65AF2ED5-A4C3-4848-A3B4-C0E24112DA28}"/>
          </ac:spMkLst>
        </pc:spChg>
        <pc:spChg chg="add del mod">
          <ac:chgData name="Tri Nguyen" userId="fd604ebf850a10ab" providerId="LiveId" clId="{D1E3ED7D-549D-4B7C-BE9B-39EB7B86AF40}" dt="2020-05-06T16:27:15.832" v="71"/>
          <ac:spMkLst>
            <pc:docMk/>
            <pc:sldMk cId="30377660" sldId="257"/>
            <ac:spMk id="31" creationId="{9953E674-1041-436D-9EF7-823D217C2213}"/>
          </ac:spMkLst>
        </pc:spChg>
        <pc:spChg chg="add del mod">
          <ac:chgData name="Tri Nguyen" userId="fd604ebf850a10ab" providerId="LiveId" clId="{D1E3ED7D-549D-4B7C-BE9B-39EB7B86AF40}" dt="2020-05-06T16:27:15.832" v="71"/>
          <ac:spMkLst>
            <pc:docMk/>
            <pc:sldMk cId="30377660" sldId="257"/>
            <ac:spMk id="32" creationId="{22DB5D8C-4836-4649-8121-4EDBB77DDCF9}"/>
          </ac:spMkLst>
        </pc:spChg>
        <pc:spChg chg="add del mod">
          <ac:chgData name="Tri Nguyen" userId="fd604ebf850a10ab" providerId="LiveId" clId="{D1E3ED7D-549D-4B7C-BE9B-39EB7B86AF40}" dt="2020-05-06T16:27:15.832" v="71"/>
          <ac:spMkLst>
            <pc:docMk/>
            <pc:sldMk cId="30377660" sldId="257"/>
            <ac:spMk id="33" creationId="{37C2CBD7-948A-478A-828D-7389920FB494}"/>
          </ac:spMkLst>
        </pc:spChg>
        <pc:spChg chg="add del mod">
          <ac:chgData name="Tri Nguyen" userId="fd604ebf850a10ab" providerId="LiveId" clId="{D1E3ED7D-549D-4B7C-BE9B-39EB7B86AF40}" dt="2020-05-06T16:27:15.832" v="71"/>
          <ac:spMkLst>
            <pc:docMk/>
            <pc:sldMk cId="30377660" sldId="257"/>
            <ac:spMk id="34" creationId="{81935123-92A5-44EC-8CD7-5748C1F6E38E}"/>
          </ac:spMkLst>
        </pc:spChg>
        <pc:spChg chg="add del mod">
          <ac:chgData name="Tri Nguyen" userId="fd604ebf850a10ab" providerId="LiveId" clId="{D1E3ED7D-549D-4B7C-BE9B-39EB7B86AF40}" dt="2020-05-06T16:27:15.832" v="71"/>
          <ac:spMkLst>
            <pc:docMk/>
            <pc:sldMk cId="30377660" sldId="257"/>
            <ac:spMk id="35" creationId="{4EA222C1-956D-4DB9-AE3D-9B53087591B7}"/>
          </ac:spMkLst>
        </pc:spChg>
        <pc:spChg chg="add del mod">
          <ac:chgData name="Tri Nguyen" userId="fd604ebf850a10ab" providerId="LiveId" clId="{D1E3ED7D-549D-4B7C-BE9B-39EB7B86AF40}" dt="2020-05-06T16:27:15.832" v="71"/>
          <ac:spMkLst>
            <pc:docMk/>
            <pc:sldMk cId="30377660" sldId="257"/>
            <ac:spMk id="36" creationId="{A9CDF9BB-DFCE-4588-A98A-945F2F5AC70D}"/>
          </ac:spMkLst>
        </pc:spChg>
        <pc:spChg chg="add del mod">
          <ac:chgData name="Tri Nguyen" userId="fd604ebf850a10ab" providerId="LiveId" clId="{D1E3ED7D-549D-4B7C-BE9B-39EB7B86AF40}" dt="2020-05-06T16:27:15.832" v="71"/>
          <ac:spMkLst>
            <pc:docMk/>
            <pc:sldMk cId="30377660" sldId="257"/>
            <ac:spMk id="37" creationId="{04A19B7C-CB43-482B-BED8-B3FDDA6C0B88}"/>
          </ac:spMkLst>
        </pc:spChg>
        <pc:spChg chg="add del mod">
          <ac:chgData name="Tri Nguyen" userId="fd604ebf850a10ab" providerId="LiveId" clId="{D1E3ED7D-549D-4B7C-BE9B-39EB7B86AF40}" dt="2020-05-06T16:27:15.832" v="71"/>
          <ac:spMkLst>
            <pc:docMk/>
            <pc:sldMk cId="30377660" sldId="257"/>
            <ac:spMk id="38" creationId="{C12BE93D-6A01-47D8-BAF1-6AC57E5401F7}"/>
          </ac:spMkLst>
        </pc:spChg>
        <pc:grpChg chg="add del mod">
          <ac:chgData name="Tri Nguyen" userId="fd604ebf850a10ab" providerId="LiveId" clId="{D1E3ED7D-549D-4B7C-BE9B-39EB7B86AF40}" dt="2020-05-06T16:27:05.863" v="67" actId="478"/>
          <ac:grpSpMkLst>
            <pc:docMk/>
            <pc:sldMk cId="30377660" sldId="257"/>
            <ac:grpSpMk id="4" creationId="{B6BA7C05-2BDB-4F87-833D-6EEBF249C516}"/>
          </ac:grpSpMkLst>
        </pc:grpChg>
        <pc:grpChg chg="add del mod">
          <ac:chgData name="Tri Nguyen" userId="fd604ebf850a10ab" providerId="LiveId" clId="{D1E3ED7D-549D-4B7C-BE9B-39EB7B86AF40}" dt="2020-05-06T16:27:15.832" v="71"/>
          <ac:grpSpMkLst>
            <pc:docMk/>
            <pc:sldMk cId="30377660" sldId="257"/>
            <ac:grpSpMk id="23" creationId="{548A7651-A157-44B1-8F7A-4C80DBAD6368}"/>
          </ac:grpSpMkLst>
        </pc:grpChg>
        <pc:graphicFrameChg chg="add mod modGraphic">
          <ac:chgData name="Tri Nguyen" userId="fd604ebf850a10ab" providerId="LiveId" clId="{D1E3ED7D-549D-4B7C-BE9B-39EB7B86AF40}" dt="2020-05-06T16:45:21.802" v="1579" actId="20577"/>
          <ac:graphicFrameMkLst>
            <pc:docMk/>
            <pc:sldMk cId="30377660" sldId="257"/>
            <ac:graphicFrameMk id="20" creationId="{C081957A-38B9-4125-A130-1537112E7D4F}"/>
          </ac:graphicFrameMkLst>
        </pc:graphicFrameChg>
      </pc:sldChg>
      <pc:sldChg chg="addSp delSp modSp add del mod ord">
        <pc:chgData name="Tri Nguyen" userId="fd604ebf850a10ab" providerId="LiveId" clId="{D1E3ED7D-549D-4B7C-BE9B-39EB7B86AF40}" dt="2020-05-08T20:46:17.115" v="4308" actId="20577"/>
        <pc:sldMkLst>
          <pc:docMk/>
          <pc:sldMk cId="1591101379" sldId="258"/>
        </pc:sldMkLst>
        <pc:spChg chg="del">
          <ac:chgData name="Tri Nguyen" userId="fd604ebf850a10ab" providerId="LiveId" clId="{D1E3ED7D-549D-4B7C-BE9B-39EB7B86AF40}" dt="2020-05-08T19:59:09.737" v="2653"/>
          <ac:spMkLst>
            <pc:docMk/>
            <pc:sldMk cId="1591101379" sldId="258"/>
            <ac:spMk id="2" creationId="{5952E184-DEFC-4946-AAE5-5C2CDE66DFB8}"/>
          </ac:spMkLst>
        </pc:spChg>
        <pc:spChg chg="del">
          <ac:chgData name="Tri Nguyen" userId="fd604ebf850a10ab" providerId="LiveId" clId="{D1E3ED7D-549D-4B7C-BE9B-39EB7B86AF40}" dt="2020-05-08T19:59:09.737" v="2653"/>
          <ac:spMkLst>
            <pc:docMk/>
            <pc:sldMk cId="1591101379" sldId="258"/>
            <ac:spMk id="3" creationId="{3CD0D01E-891C-4434-9BF8-27F6916D8B28}"/>
          </ac:spMkLst>
        </pc:spChg>
        <pc:spChg chg="del">
          <ac:chgData name="Tri Nguyen" userId="fd604ebf850a10ab" providerId="LiveId" clId="{D1E3ED7D-549D-4B7C-BE9B-39EB7B86AF40}" dt="2020-05-08T19:59:09.737" v="2653"/>
          <ac:spMkLst>
            <pc:docMk/>
            <pc:sldMk cId="1591101379" sldId="258"/>
            <ac:spMk id="4" creationId="{D6E7F961-A1D6-4BBA-80CA-89DF6CBCACDE}"/>
          </ac:spMkLst>
        </pc:spChg>
        <pc:spChg chg="add mod">
          <ac:chgData name="Tri Nguyen" userId="fd604ebf850a10ab" providerId="LiveId" clId="{D1E3ED7D-549D-4B7C-BE9B-39EB7B86AF40}" dt="2020-05-08T20:46:17.115" v="4308" actId="20577"/>
          <ac:spMkLst>
            <pc:docMk/>
            <pc:sldMk cId="1591101379" sldId="258"/>
            <ac:spMk id="5" creationId="{C96D88B6-B39C-4471-96E4-86EFF7D5E7FF}"/>
          </ac:spMkLst>
        </pc:spChg>
        <pc:spChg chg="add del mod">
          <ac:chgData name="Tri Nguyen" userId="fd604ebf850a10ab" providerId="LiveId" clId="{D1E3ED7D-549D-4B7C-BE9B-39EB7B86AF40}" dt="2020-05-08T20:00:38.570" v="2678" actId="478"/>
          <ac:spMkLst>
            <pc:docMk/>
            <pc:sldMk cId="1591101379" sldId="258"/>
            <ac:spMk id="6" creationId="{D931C756-443A-4EB6-8118-B4084D19D5C1}"/>
          </ac:spMkLst>
        </pc:spChg>
        <pc:spChg chg="add mod">
          <ac:chgData name="Tri Nguyen" userId="fd604ebf850a10ab" providerId="LiveId" clId="{D1E3ED7D-549D-4B7C-BE9B-39EB7B86AF40}" dt="2020-05-08T20:03:59.881" v="2819" actId="1076"/>
          <ac:spMkLst>
            <pc:docMk/>
            <pc:sldMk cId="1591101379" sldId="258"/>
            <ac:spMk id="8" creationId="{48DEBF58-0FDB-46E5-8D7D-35F9B8787C67}"/>
          </ac:spMkLst>
        </pc:spChg>
        <pc:spChg chg="add mod">
          <ac:chgData name="Tri Nguyen" userId="fd604ebf850a10ab" providerId="LiveId" clId="{D1E3ED7D-549D-4B7C-BE9B-39EB7B86AF40}" dt="2020-05-08T20:02:58.810" v="2800" actId="1076"/>
          <ac:spMkLst>
            <pc:docMk/>
            <pc:sldMk cId="1591101379" sldId="258"/>
            <ac:spMk id="9" creationId="{CF723893-FAF1-4778-BE89-0DCC492A5ADF}"/>
          </ac:spMkLst>
        </pc:spChg>
        <pc:spChg chg="add mod">
          <ac:chgData name="Tri Nguyen" userId="fd604ebf850a10ab" providerId="LiveId" clId="{D1E3ED7D-549D-4B7C-BE9B-39EB7B86AF40}" dt="2020-05-08T20:02:50.475" v="2797" actId="1076"/>
          <ac:spMkLst>
            <pc:docMk/>
            <pc:sldMk cId="1591101379" sldId="258"/>
            <ac:spMk id="10" creationId="{A80EBD72-3273-495E-8197-FF1B671B1EF9}"/>
          </ac:spMkLst>
        </pc:spChg>
        <pc:spChg chg="add del mod">
          <ac:chgData name="Tri Nguyen" userId="fd604ebf850a10ab" providerId="LiveId" clId="{D1E3ED7D-549D-4B7C-BE9B-39EB7B86AF40}" dt="2020-05-08T20:05:00.699" v="2828"/>
          <ac:spMkLst>
            <pc:docMk/>
            <pc:sldMk cId="1591101379" sldId="258"/>
            <ac:spMk id="20" creationId="{56F788FC-FF09-473B-987D-977D6DF8AF1C}"/>
          </ac:spMkLst>
        </pc:spChg>
        <pc:spChg chg="add del mod">
          <ac:chgData name="Tri Nguyen" userId="fd604ebf850a10ab" providerId="LiveId" clId="{D1E3ED7D-549D-4B7C-BE9B-39EB7B86AF40}" dt="2020-05-08T20:05:00.699" v="2828"/>
          <ac:spMkLst>
            <pc:docMk/>
            <pc:sldMk cId="1591101379" sldId="258"/>
            <ac:spMk id="21" creationId="{F047897C-4EBA-4619-8D15-51B2628C6191}"/>
          </ac:spMkLst>
        </pc:spChg>
        <pc:spChg chg="add del mod">
          <ac:chgData name="Tri Nguyen" userId="fd604ebf850a10ab" providerId="LiveId" clId="{D1E3ED7D-549D-4B7C-BE9B-39EB7B86AF40}" dt="2020-05-08T20:05:11.854" v="2831" actId="478"/>
          <ac:spMkLst>
            <pc:docMk/>
            <pc:sldMk cId="1591101379" sldId="258"/>
            <ac:spMk id="22" creationId="{59EBB00E-6527-456E-AF43-D32FCBE24E14}"/>
          </ac:spMkLst>
        </pc:spChg>
        <pc:spChg chg="add del mod">
          <ac:chgData name="Tri Nguyen" userId="fd604ebf850a10ab" providerId="LiveId" clId="{D1E3ED7D-549D-4B7C-BE9B-39EB7B86AF40}" dt="2020-05-08T20:05:11.854" v="2831" actId="478"/>
          <ac:spMkLst>
            <pc:docMk/>
            <pc:sldMk cId="1591101379" sldId="258"/>
            <ac:spMk id="23" creationId="{B93CF354-7E34-4E1C-B312-0E867A61027E}"/>
          </ac:spMkLst>
        </pc:spChg>
        <pc:spChg chg="add del mod">
          <ac:chgData name="Tri Nguyen" userId="fd604ebf850a10ab" providerId="LiveId" clId="{D1E3ED7D-549D-4B7C-BE9B-39EB7B86AF40}" dt="2020-05-08T20:05:28.006" v="2835"/>
          <ac:spMkLst>
            <pc:docMk/>
            <pc:sldMk cId="1591101379" sldId="258"/>
            <ac:spMk id="27" creationId="{A14AC4F5-6EFD-4EA7-A8C2-0C6E8DE15258}"/>
          </ac:spMkLst>
        </pc:spChg>
        <pc:spChg chg="add del mod">
          <ac:chgData name="Tri Nguyen" userId="fd604ebf850a10ab" providerId="LiveId" clId="{D1E3ED7D-549D-4B7C-BE9B-39EB7B86AF40}" dt="2020-05-08T20:05:28.006" v="2835"/>
          <ac:spMkLst>
            <pc:docMk/>
            <pc:sldMk cId="1591101379" sldId="258"/>
            <ac:spMk id="28" creationId="{4EF1BD7A-14B0-4772-AF47-2A438BEBEC1C}"/>
          </ac:spMkLst>
        </pc:spChg>
        <pc:spChg chg="add mod">
          <ac:chgData name="Tri Nguyen" userId="fd604ebf850a10ab" providerId="LiveId" clId="{D1E3ED7D-549D-4B7C-BE9B-39EB7B86AF40}" dt="2020-05-08T20:07:05.745" v="2904" actId="1076"/>
          <ac:spMkLst>
            <pc:docMk/>
            <pc:sldMk cId="1591101379" sldId="258"/>
            <ac:spMk id="29" creationId="{2D06D4DB-C178-435C-A68C-7EF0A99185C3}"/>
          </ac:spMkLst>
        </pc:spChg>
        <pc:spChg chg="add mod">
          <ac:chgData name="Tri Nguyen" userId="fd604ebf850a10ab" providerId="LiveId" clId="{D1E3ED7D-549D-4B7C-BE9B-39EB7B86AF40}" dt="2020-05-08T20:08:25.426" v="2955" actId="121"/>
          <ac:spMkLst>
            <pc:docMk/>
            <pc:sldMk cId="1591101379" sldId="258"/>
            <ac:spMk id="47" creationId="{07A51D06-9D6A-4FBE-A9FC-5011B583D89D}"/>
          </ac:spMkLst>
        </pc:spChg>
        <pc:spChg chg="mod">
          <ac:chgData name="Tri Nguyen" userId="fd604ebf850a10ab" providerId="LiveId" clId="{D1E3ED7D-549D-4B7C-BE9B-39EB7B86AF40}" dt="2020-05-06T16:27:34.057" v="76" actId="207"/>
          <ac:spMkLst>
            <pc:docMk/>
            <pc:sldMk cId="1591101379" sldId="258"/>
            <ac:spMk id="48" creationId="{00000000-0000-0000-0000-000000000000}"/>
          </ac:spMkLst>
        </pc:spChg>
        <pc:spChg chg="add mod">
          <ac:chgData name="Tri Nguyen" userId="fd604ebf850a10ab" providerId="LiveId" clId="{D1E3ED7D-549D-4B7C-BE9B-39EB7B86AF40}" dt="2020-05-08T20:11:02.664" v="3116" actId="17032"/>
          <ac:spMkLst>
            <pc:docMk/>
            <pc:sldMk cId="1591101379" sldId="258"/>
            <ac:spMk id="49" creationId="{ABE5BCF7-69EB-4652-AE73-B623D24DDB7E}"/>
          </ac:spMkLst>
        </pc:spChg>
        <pc:picChg chg="add mod">
          <ac:chgData name="Tri Nguyen" userId="fd604ebf850a10ab" providerId="LiveId" clId="{D1E3ED7D-549D-4B7C-BE9B-39EB7B86AF40}" dt="2020-05-08T20:02:55.634" v="2799" actId="1076"/>
          <ac:picMkLst>
            <pc:docMk/>
            <pc:sldMk cId="1591101379" sldId="258"/>
            <ac:picMk id="7" creationId="{8CBFB441-FC4B-4F00-81E2-EBEFAD09E955}"/>
          </ac:picMkLst>
        </pc:picChg>
        <pc:picChg chg="add del mod">
          <ac:chgData name="Tri Nguyen" userId="fd604ebf850a10ab" providerId="LiveId" clId="{D1E3ED7D-549D-4B7C-BE9B-39EB7B86AF40}" dt="2020-05-08T20:05:00.699" v="2828"/>
          <ac:picMkLst>
            <pc:docMk/>
            <pc:sldMk cId="1591101379" sldId="258"/>
            <ac:picMk id="19" creationId="{77F62E5F-4145-4A7F-95BB-89533D19DF69}"/>
          </ac:picMkLst>
        </pc:picChg>
        <pc:cxnChg chg="add mod">
          <ac:chgData name="Tri Nguyen" userId="fd604ebf850a10ab" providerId="LiveId" clId="{D1E3ED7D-549D-4B7C-BE9B-39EB7B86AF40}" dt="2020-05-08T20:04:28.240" v="2826" actId="208"/>
          <ac:cxnSpMkLst>
            <pc:docMk/>
            <pc:sldMk cId="1591101379" sldId="258"/>
            <ac:cxnSpMk id="12" creationId="{22A5EF2C-6766-464E-B494-8FDD080E7D88}"/>
          </ac:cxnSpMkLst>
        </pc:cxnChg>
        <pc:cxnChg chg="add mod">
          <ac:chgData name="Tri Nguyen" userId="fd604ebf850a10ab" providerId="LiveId" clId="{D1E3ED7D-549D-4B7C-BE9B-39EB7B86AF40}" dt="2020-05-08T20:04:28.240" v="2826" actId="208"/>
          <ac:cxnSpMkLst>
            <pc:docMk/>
            <pc:sldMk cId="1591101379" sldId="258"/>
            <ac:cxnSpMk id="16" creationId="{58893419-9E66-4B20-9128-C65C10B7D6C8}"/>
          </ac:cxnSpMkLst>
        </pc:cxnChg>
        <pc:cxnChg chg="add mod">
          <ac:chgData name="Tri Nguyen" userId="fd604ebf850a10ab" providerId="LiveId" clId="{D1E3ED7D-549D-4B7C-BE9B-39EB7B86AF40}" dt="2020-05-08T20:07:32.710" v="2915" actId="14100"/>
          <ac:cxnSpMkLst>
            <pc:docMk/>
            <pc:sldMk cId="1591101379" sldId="258"/>
            <ac:cxnSpMk id="25" creationId="{6FFFBFCC-3552-4B6E-894C-78CD7176BCCC}"/>
          </ac:cxnSpMkLst>
        </pc:cxnChg>
        <pc:cxnChg chg="add mod">
          <ac:chgData name="Tri Nguyen" userId="fd604ebf850a10ab" providerId="LiveId" clId="{D1E3ED7D-549D-4B7C-BE9B-39EB7B86AF40}" dt="2020-05-08T20:07:16.827" v="2908" actId="14100"/>
          <ac:cxnSpMkLst>
            <pc:docMk/>
            <pc:sldMk cId="1591101379" sldId="258"/>
            <ac:cxnSpMk id="32" creationId="{401A8794-3DC7-4C4D-92C3-0A8BA51B0C34}"/>
          </ac:cxnSpMkLst>
        </pc:cxnChg>
        <pc:cxnChg chg="add del mod">
          <ac:chgData name="Tri Nguyen" userId="fd604ebf850a10ab" providerId="LiveId" clId="{D1E3ED7D-549D-4B7C-BE9B-39EB7B86AF40}" dt="2020-05-08T20:07:53.173" v="2918"/>
          <ac:cxnSpMkLst>
            <pc:docMk/>
            <pc:sldMk cId="1591101379" sldId="258"/>
            <ac:cxnSpMk id="48" creationId="{9974E972-2684-4D71-AF4C-5279E7ED5E96}"/>
          </ac:cxnSpMkLst>
        </pc:cxnChg>
      </pc:sldChg>
      <pc:sldChg chg="addSp modSp new mod">
        <pc:chgData name="Tri Nguyen" userId="fd604ebf850a10ab" providerId="LiveId" clId="{D1E3ED7D-549D-4B7C-BE9B-39EB7B86AF40}" dt="2020-05-08T20:48:36.292" v="4593" actId="14100"/>
        <pc:sldMkLst>
          <pc:docMk/>
          <pc:sldMk cId="343847521" sldId="259"/>
        </pc:sldMkLst>
        <pc:spChg chg="mod">
          <ac:chgData name="Tri Nguyen" userId="fd604ebf850a10ab" providerId="LiveId" clId="{D1E3ED7D-549D-4B7C-BE9B-39EB7B86AF40}" dt="2020-05-08T19:59:01.566" v="2652" actId="20577"/>
          <ac:spMkLst>
            <pc:docMk/>
            <pc:sldMk cId="343847521" sldId="259"/>
            <ac:spMk id="2" creationId="{1D8D3345-508A-4E34-9E53-5119501CB060}"/>
          </ac:spMkLst>
        </pc:spChg>
        <pc:spChg chg="add mod">
          <ac:chgData name="Tri Nguyen" userId="fd604ebf850a10ab" providerId="LiveId" clId="{D1E3ED7D-549D-4B7C-BE9B-39EB7B86AF40}" dt="2020-05-08T20:48:16.822" v="4587" actId="13822"/>
          <ac:spMkLst>
            <pc:docMk/>
            <pc:sldMk cId="343847521" sldId="259"/>
            <ac:spMk id="3" creationId="{5722C72B-BDA4-4363-9F34-748B03388DFB}"/>
          </ac:spMkLst>
        </pc:spChg>
        <pc:spChg chg="add mod">
          <ac:chgData name="Tri Nguyen" userId="fd604ebf850a10ab" providerId="LiveId" clId="{D1E3ED7D-549D-4B7C-BE9B-39EB7B86AF40}" dt="2020-05-08T20:48:14.745" v="4586" actId="13822"/>
          <ac:spMkLst>
            <pc:docMk/>
            <pc:sldMk cId="343847521" sldId="259"/>
            <ac:spMk id="4" creationId="{83BF6A6E-4BC4-48C7-B99C-516978A4F1A7}"/>
          </ac:spMkLst>
        </pc:spChg>
        <pc:spChg chg="add mod">
          <ac:chgData name="Tri Nguyen" userId="fd604ebf850a10ab" providerId="LiveId" clId="{D1E3ED7D-549D-4B7C-BE9B-39EB7B86AF40}" dt="2020-05-08T20:48:13.028" v="4585" actId="13822"/>
          <ac:spMkLst>
            <pc:docMk/>
            <pc:sldMk cId="343847521" sldId="259"/>
            <ac:spMk id="5" creationId="{331DC8B5-6CA0-48F3-8F43-8DF05A75F9F6}"/>
          </ac:spMkLst>
        </pc:spChg>
        <pc:cxnChg chg="add mod">
          <ac:chgData name="Tri Nguyen" userId="fd604ebf850a10ab" providerId="LiveId" clId="{D1E3ED7D-549D-4B7C-BE9B-39EB7B86AF40}" dt="2020-05-08T20:48:36.292" v="4593" actId="14100"/>
          <ac:cxnSpMkLst>
            <pc:docMk/>
            <pc:sldMk cId="343847521" sldId="259"/>
            <ac:cxnSpMk id="7" creationId="{247A2466-E001-4DD0-B040-EC6B68FD53D5}"/>
          </ac:cxnSpMkLst>
        </pc:cxnChg>
        <pc:cxnChg chg="add mod">
          <ac:chgData name="Tri Nguyen" userId="fd604ebf850a10ab" providerId="LiveId" clId="{D1E3ED7D-549D-4B7C-BE9B-39EB7B86AF40}" dt="2020-05-08T20:48:32.176" v="4592" actId="14100"/>
          <ac:cxnSpMkLst>
            <pc:docMk/>
            <pc:sldMk cId="343847521" sldId="259"/>
            <ac:cxnSpMk id="9" creationId="{9AA4579D-AE57-458F-A31F-2954B52C4A76}"/>
          </ac:cxnSpMkLst>
        </pc:cxnChg>
      </pc:sldChg>
      <pc:sldChg chg="addSp delSp modSp new mod setBg">
        <pc:chgData name="Tri Nguyen" userId="fd604ebf850a10ab" providerId="LiveId" clId="{D1E3ED7D-549D-4B7C-BE9B-39EB7B86AF40}" dt="2020-05-08T20:48:45.118" v="4594" actId="20577"/>
        <pc:sldMkLst>
          <pc:docMk/>
          <pc:sldMk cId="2115894637" sldId="260"/>
        </pc:sldMkLst>
        <pc:spChg chg="mod">
          <ac:chgData name="Tri Nguyen" userId="fd604ebf850a10ab" providerId="LiveId" clId="{D1E3ED7D-549D-4B7C-BE9B-39EB7B86AF40}" dt="2020-05-08T16:33:31.138" v="2305" actId="20577"/>
          <ac:spMkLst>
            <pc:docMk/>
            <pc:sldMk cId="2115894637" sldId="260"/>
            <ac:spMk id="2" creationId="{2E6913D7-18F5-4844-B6A8-EE4DA08885F3}"/>
          </ac:spMkLst>
        </pc:spChg>
        <pc:spChg chg="add del mod">
          <ac:chgData name="Tri Nguyen" userId="fd604ebf850a10ab" providerId="LiveId" clId="{D1E3ED7D-549D-4B7C-BE9B-39EB7B86AF40}" dt="2020-05-08T20:48:45.118" v="4594" actId="20577"/>
          <ac:spMkLst>
            <pc:docMk/>
            <pc:sldMk cId="2115894637" sldId="260"/>
            <ac:spMk id="3" creationId="{D01A454F-1FBF-46AF-8BE1-03D35E65821A}"/>
          </ac:spMkLst>
        </pc:spChg>
        <pc:spChg chg="add del">
          <ac:chgData name="Tri Nguyen" userId="fd604ebf850a10ab" providerId="LiveId" clId="{D1E3ED7D-549D-4B7C-BE9B-39EB7B86AF40}" dt="2020-05-08T16:30:50.963" v="2285"/>
          <ac:spMkLst>
            <pc:docMk/>
            <pc:sldMk cId="2115894637" sldId="260"/>
            <ac:spMk id="7" creationId="{02FCF3A9-EFDF-44DA-B358-8C0F3462A638}"/>
          </ac:spMkLst>
        </pc:spChg>
        <pc:spChg chg="add mod">
          <ac:chgData name="Tri Nguyen" userId="fd604ebf850a10ab" providerId="LiveId" clId="{D1E3ED7D-549D-4B7C-BE9B-39EB7B86AF40}" dt="2020-05-08T16:39:12.209" v="2598" actId="13822"/>
          <ac:spMkLst>
            <pc:docMk/>
            <pc:sldMk cId="2115894637" sldId="260"/>
            <ac:spMk id="8" creationId="{908799FE-C7BA-4374-B74C-CD8260A6AABD}"/>
          </ac:spMkLst>
        </pc:spChg>
        <pc:spChg chg="add del">
          <ac:chgData name="Tri Nguyen" userId="fd604ebf850a10ab" providerId="LiveId" clId="{D1E3ED7D-549D-4B7C-BE9B-39EB7B86AF40}" dt="2020-05-08T16:29:31.343" v="2270" actId="26606"/>
          <ac:spMkLst>
            <pc:docMk/>
            <pc:sldMk cId="2115894637" sldId="260"/>
            <ac:spMk id="9" creationId="{66D08039-6C4E-4870-9E3D-6218263DE95D}"/>
          </ac:spMkLst>
        </pc:spChg>
        <pc:spChg chg="add del">
          <ac:chgData name="Tri Nguyen" userId="fd604ebf850a10ab" providerId="LiveId" clId="{D1E3ED7D-549D-4B7C-BE9B-39EB7B86AF40}" dt="2020-05-08T16:29:31.343" v="2270" actId="26606"/>
          <ac:spMkLst>
            <pc:docMk/>
            <pc:sldMk cId="2115894637" sldId="260"/>
            <ac:spMk id="11" creationId="{9FB31D2E-CBC8-4C4A-917F-DCB48EAEB08A}"/>
          </ac:spMkLst>
        </pc:spChg>
        <pc:spChg chg="add del">
          <ac:chgData name="Tri Nguyen" userId="fd604ebf850a10ab" providerId="LiveId" clId="{D1E3ED7D-549D-4B7C-BE9B-39EB7B86AF40}" dt="2020-05-08T16:29:31.343" v="2270" actId="26606"/>
          <ac:spMkLst>
            <pc:docMk/>
            <pc:sldMk cId="2115894637" sldId="260"/>
            <ac:spMk id="13" creationId="{FCCF4F09-0D96-42BE-AE16-84AB4E0B5674}"/>
          </ac:spMkLst>
        </pc:spChg>
        <pc:spChg chg="add del">
          <ac:chgData name="Tri Nguyen" userId="fd604ebf850a10ab" providerId="LiveId" clId="{D1E3ED7D-549D-4B7C-BE9B-39EB7B86AF40}" dt="2020-05-08T16:29:31.343" v="2270" actId="26606"/>
          <ac:spMkLst>
            <pc:docMk/>
            <pc:sldMk cId="2115894637" sldId="260"/>
            <ac:spMk id="15" creationId="{21AF87EE-372A-438E-B086-63D494ECA27E}"/>
          </ac:spMkLst>
        </pc:spChg>
        <pc:spChg chg="add del">
          <ac:chgData name="Tri Nguyen" userId="fd604ebf850a10ab" providerId="LiveId" clId="{D1E3ED7D-549D-4B7C-BE9B-39EB7B86AF40}" dt="2020-05-08T16:29:31.343" v="2270" actId="26606"/>
          <ac:spMkLst>
            <pc:docMk/>
            <pc:sldMk cId="2115894637" sldId="260"/>
            <ac:spMk id="17" creationId="{E2B38E65-3AFD-404A-BEFC-3006BCB7A7D0}"/>
          </ac:spMkLst>
        </pc:spChg>
        <pc:spChg chg="add del">
          <ac:chgData name="Tri Nguyen" userId="fd604ebf850a10ab" providerId="LiveId" clId="{D1E3ED7D-549D-4B7C-BE9B-39EB7B86AF40}" dt="2020-05-08T16:29:31.343" v="2270" actId="26606"/>
          <ac:spMkLst>
            <pc:docMk/>
            <pc:sldMk cId="2115894637" sldId="260"/>
            <ac:spMk id="19" creationId="{AE598562-3047-4BC2-BFF9-F39420474D21}"/>
          </ac:spMkLst>
        </pc:spChg>
        <pc:spChg chg="add mod">
          <ac:chgData name="Tri Nguyen" userId="fd604ebf850a10ab" providerId="LiveId" clId="{D1E3ED7D-549D-4B7C-BE9B-39EB7B86AF40}" dt="2020-05-08T16:39:03.063" v="2596" actId="13822"/>
          <ac:spMkLst>
            <pc:docMk/>
            <pc:sldMk cId="2115894637" sldId="260"/>
            <ac:spMk id="25" creationId="{C462E7FF-1477-4462-8FF0-1127DBFA3DB7}"/>
          </ac:spMkLst>
        </pc:spChg>
        <pc:spChg chg="add mod">
          <ac:chgData name="Tri Nguyen" userId="fd604ebf850a10ab" providerId="LiveId" clId="{D1E3ED7D-549D-4B7C-BE9B-39EB7B86AF40}" dt="2020-05-08T16:39:12.209" v="2598" actId="13822"/>
          <ac:spMkLst>
            <pc:docMk/>
            <pc:sldMk cId="2115894637" sldId="260"/>
            <ac:spMk id="27" creationId="{7ED91A65-F787-47BE-939E-E914D12844DE}"/>
          </ac:spMkLst>
        </pc:spChg>
        <pc:spChg chg="add mod">
          <ac:chgData name="Tri Nguyen" userId="fd604ebf850a10ab" providerId="LiveId" clId="{D1E3ED7D-549D-4B7C-BE9B-39EB7B86AF40}" dt="2020-05-08T16:39:06.096" v="2597" actId="13822"/>
          <ac:spMkLst>
            <pc:docMk/>
            <pc:sldMk cId="2115894637" sldId="260"/>
            <ac:spMk id="28" creationId="{06DBBC5E-4622-4197-8DEC-E6300A5765F4}"/>
          </ac:spMkLst>
        </pc:spChg>
        <pc:spChg chg="add mod">
          <ac:chgData name="Tri Nguyen" userId="fd604ebf850a10ab" providerId="LiveId" clId="{D1E3ED7D-549D-4B7C-BE9B-39EB7B86AF40}" dt="2020-05-08T16:39:19.262" v="2599" actId="13822"/>
          <ac:spMkLst>
            <pc:docMk/>
            <pc:sldMk cId="2115894637" sldId="260"/>
            <ac:spMk id="29" creationId="{5FB38873-ACE7-4DB4-9FDB-C8313D24E731}"/>
          </ac:spMkLst>
        </pc:spChg>
        <pc:spChg chg="add mod">
          <ac:chgData name="Tri Nguyen" userId="fd604ebf850a10ab" providerId="LiveId" clId="{D1E3ED7D-549D-4B7C-BE9B-39EB7B86AF40}" dt="2020-05-08T16:39:19.262" v="2599" actId="13822"/>
          <ac:spMkLst>
            <pc:docMk/>
            <pc:sldMk cId="2115894637" sldId="260"/>
            <ac:spMk id="30" creationId="{D4EDCDB1-1DC9-417C-B61F-1AEB291A9F1C}"/>
          </ac:spMkLst>
        </pc:spChg>
        <pc:spChg chg="add">
          <ac:chgData name="Tri Nguyen" userId="fd604ebf850a10ab" providerId="LiveId" clId="{D1E3ED7D-549D-4B7C-BE9B-39EB7B86AF40}" dt="2020-05-08T16:29:37.778" v="2271" actId="26606"/>
          <ac:spMkLst>
            <pc:docMk/>
            <pc:sldMk cId="2115894637" sldId="260"/>
            <ac:spMk id="31" creationId="{F1ADD25B-0A33-4EF2-90F4-43139269318B}"/>
          </ac:spMkLst>
        </pc:spChg>
        <pc:spChg chg="add">
          <ac:chgData name="Tri Nguyen" userId="fd604ebf850a10ab" providerId="LiveId" clId="{D1E3ED7D-549D-4B7C-BE9B-39EB7B86AF40}" dt="2020-05-08T16:29:37.778" v="2271" actId="26606"/>
          <ac:spMkLst>
            <pc:docMk/>
            <pc:sldMk cId="2115894637" sldId="260"/>
            <ac:spMk id="33" creationId="{74DB6F31-1B9E-4237-84A3-0825BFDF4616}"/>
          </ac:spMkLst>
        </pc:spChg>
        <pc:spChg chg="add mod">
          <ac:chgData name="Tri Nguyen" userId="fd604ebf850a10ab" providerId="LiveId" clId="{D1E3ED7D-549D-4B7C-BE9B-39EB7B86AF40}" dt="2020-05-08T16:38:17.164" v="2576" actId="1076"/>
          <ac:spMkLst>
            <pc:docMk/>
            <pc:sldMk cId="2115894637" sldId="260"/>
            <ac:spMk id="36" creationId="{1A887F98-7CAA-478E-B93E-243F49519152}"/>
          </ac:spMkLst>
        </pc:spChg>
        <pc:spChg chg="add mod">
          <ac:chgData name="Tri Nguyen" userId="fd604ebf850a10ab" providerId="LiveId" clId="{D1E3ED7D-549D-4B7C-BE9B-39EB7B86AF40}" dt="2020-05-08T16:38:25.446" v="2578" actId="1076"/>
          <ac:spMkLst>
            <pc:docMk/>
            <pc:sldMk cId="2115894637" sldId="260"/>
            <ac:spMk id="37" creationId="{0A2DC6EC-E3A9-4F39-8062-E1BD8D4DEB74}"/>
          </ac:spMkLst>
        </pc:spChg>
        <pc:grpChg chg="add del">
          <ac:chgData name="Tri Nguyen" userId="fd604ebf850a10ab" providerId="LiveId" clId="{D1E3ED7D-549D-4B7C-BE9B-39EB7B86AF40}" dt="2020-05-08T16:29:31.343" v="2270" actId="26606"/>
          <ac:grpSpMkLst>
            <pc:docMk/>
            <pc:sldMk cId="2115894637" sldId="260"/>
            <ac:grpSpMk id="21" creationId="{C19E0D66-E86B-461B-B58E-7FB356BB03FD}"/>
          </ac:grpSpMkLst>
        </pc:grpChg>
        <pc:picChg chg="add del mod">
          <ac:chgData name="Tri Nguyen" userId="fd604ebf850a10ab" providerId="LiveId" clId="{D1E3ED7D-549D-4B7C-BE9B-39EB7B86AF40}" dt="2020-05-08T16:29:24.542" v="2268"/>
          <ac:picMkLst>
            <pc:docMk/>
            <pc:sldMk cId="2115894637" sldId="260"/>
            <ac:picMk id="4" creationId="{7EE21C9F-ADD6-45E7-B48D-9867B0E7FC56}"/>
          </ac:picMkLst>
        </pc:picChg>
        <pc:picChg chg="add mod">
          <ac:chgData name="Tri Nguyen" userId="fd604ebf850a10ab" providerId="LiveId" clId="{D1E3ED7D-549D-4B7C-BE9B-39EB7B86AF40}" dt="2020-05-08T16:33:36.836" v="2306" actId="1076"/>
          <ac:picMkLst>
            <pc:docMk/>
            <pc:sldMk cId="2115894637" sldId="260"/>
            <ac:picMk id="5" creationId="{14A80C7C-6819-4DAD-9A19-EC973D00C178}"/>
          </ac:picMkLst>
        </pc:picChg>
        <pc:picChg chg="add del">
          <ac:chgData name="Tri Nguyen" userId="fd604ebf850a10ab" providerId="LiveId" clId="{D1E3ED7D-549D-4B7C-BE9B-39EB7B86AF40}" dt="2020-05-08T16:29:31.343" v="2270" actId="26606"/>
          <ac:picMkLst>
            <pc:docMk/>
            <pc:sldMk cId="2115894637" sldId="260"/>
            <ac:picMk id="6" creationId="{7EE21C9F-ADD6-45E7-B48D-9867B0E7FC56}"/>
          </ac:picMkLst>
        </pc:picChg>
        <pc:picChg chg="add del mod">
          <ac:chgData name="Tri Nguyen" userId="fd604ebf850a10ab" providerId="LiveId" clId="{D1E3ED7D-549D-4B7C-BE9B-39EB7B86AF40}" dt="2020-05-08T16:30:01.170" v="2276" actId="478"/>
          <ac:picMkLst>
            <pc:docMk/>
            <pc:sldMk cId="2115894637" sldId="260"/>
            <ac:picMk id="26" creationId="{7EE21C9F-ADD6-45E7-B48D-9867B0E7FC56}"/>
          </ac:picMkLst>
        </pc:picChg>
        <pc:cxnChg chg="add del mod">
          <ac:chgData name="Tri Nguyen" userId="fd604ebf850a10ab" providerId="LiveId" clId="{D1E3ED7D-549D-4B7C-BE9B-39EB7B86AF40}" dt="2020-05-08T16:37:02.835" v="2553" actId="478"/>
          <ac:cxnSpMkLst>
            <pc:docMk/>
            <pc:sldMk cId="2115894637" sldId="260"/>
            <ac:cxnSpMk id="12" creationId="{168CD308-772C-44FF-B3A7-1F4CC7D21C71}"/>
          </ac:cxnSpMkLst>
        </pc:cxnChg>
        <pc:cxnChg chg="add mod">
          <ac:chgData name="Tri Nguyen" userId="fd604ebf850a10ab" providerId="LiveId" clId="{D1E3ED7D-549D-4B7C-BE9B-39EB7B86AF40}" dt="2020-05-08T16:38:35.013" v="2579" actId="693"/>
          <ac:cxnSpMkLst>
            <pc:docMk/>
            <pc:sldMk cId="2115894637" sldId="260"/>
            <ac:cxnSpMk id="18" creationId="{8E7B5F59-6B1A-41D0-87ED-57D12693C6A2}"/>
          </ac:cxnSpMkLst>
        </pc:cxnChg>
        <pc:cxnChg chg="add mod">
          <ac:chgData name="Tri Nguyen" userId="fd604ebf850a10ab" providerId="LiveId" clId="{D1E3ED7D-549D-4B7C-BE9B-39EB7B86AF40}" dt="2020-05-08T16:38:41.342" v="2581" actId="693"/>
          <ac:cxnSpMkLst>
            <pc:docMk/>
            <pc:sldMk cId="2115894637" sldId="260"/>
            <ac:cxnSpMk id="34" creationId="{EF2D4697-1BAC-4E8D-9A0B-B9AA0AE9C75C}"/>
          </ac:cxnSpMkLst>
        </pc:cxnChg>
      </pc:sldChg>
      <pc:sldChg chg="new del">
        <pc:chgData name="Tri Nguyen" userId="fd604ebf850a10ab" providerId="LiveId" clId="{D1E3ED7D-549D-4B7C-BE9B-39EB7B86AF40}" dt="2020-05-08T16:31:59.116" v="2292" actId="680"/>
        <pc:sldMkLst>
          <pc:docMk/>
          <pc:sldMk cId="1293341755" sldId="261"/>
        </pc:sldMkLst>
      </pc:sldChg>
      <pc:sldChg chg="addSp delSp modSp new mod ord">
        <pc:chgData name="Tri Nguyen" userId="fd604ebf850a10ab" providerId="LiveId" clId="{D1E3ED7D-549D-4B7C-BE9B-39EB7B86AF40}" dt="2020-05-08T20:49:01.876" v="4595" actId="313"/>
        <pc:sldMkLst>
          <pc:docMk/>
          <pc:sldMk cId="4061911583" sldId="261"/>
        </pc:sldMkLst>
        <pc:spChg chg="mod">
          <ac:chgData name="Tri Nguyen" userId="fd604ebf850a10ab" providerId="LiveId" clId="{D1E3ED7D-549D-4B7C-BE9B-39EB7B86AF40}" dt="2020-05-08T20:49:01.876" v="4595" actId="313"/>
          <ac:spMkLst>
            <pc:docMk/>
            <pc:sldMk cId="4061911583" sldId="261"/>
            <ac:spMk id="2" creationId="{000A80BB-82DA-4784-B93B-3E79254455F5}"/>
          </ac:spMkLst>
        </pc:spChg>
        <pc:spChg chg="del">
          <ac:chgData name="Tri Nguyen" userId="fd604ebf850a10ab" providerId="LiveId" clId="{D1E3ED7D-549D-4B7C-BE9B-39EB7B86AF40}" dt="2020-05-08T20:13:27.356" v="3157" actId="478"/>
          <ac:spMkLst>
            <pc:docMk/>
            <pc:sldMk cId="4061911583" sldId="261"/>
            <ac:spMk id="3" creationId="{7339364B-3B13-4FBE-8EA6-5C30ABCB16AD}"/>
          </ac:spMkLst>
        </pc:spChg>
        <pc:spChg chg="add mod">
          <ac:chgData name="Tri Nguyen" userId="fd604ebf850a10ab" providerId="LiveId" clId="{D1E3ED7D-549D-4B7C-BE9B-39EB7B86AF40}" dt="2020-05-08T20:17:46.299" v="3428" actId="207"/>
          <ac:spMkLst>
            <pc:docMk/>
            <pc:sldMk cId="4061911583" sldId="261"/>
            <ac:spMk id="5" creationId="{E9F22C1B-E1F3-4513-8CB5-56654F07564F}"/>
          </ac:spMkLst>
        </pc:spChg>
        <pc:picChg chg="add mod modCrop">
          <ac:chgData name="Tri Nguyen" userId="fd604ebf850a10ab" providerId="LiveId" clId="{D1E3ED7D-549D-4B7C-BE9B-39EB7B86AF40}" dt="2020-05-08T20:14:02.555" v="3163" actId="732"/>
          <ac:picMkLst>
            <pc:docMk/>
            <pc:sldMk cId="4061911583" sldId="261"/>
            <ac:picMk id="4" creationId="{BDC38B07-9355-487E-8D2C-30F8D6C79540}"/>
          </ac:picMkLst>
        </pc:picChg>
      </pc:sldChg>
      <pc:sldChg chg="addSp delSp modSp new mod setBg">
        <pc:chgData name="Tri Nguyen" userId="fd604ebf850a10ab" providerId="LiveId" clId="{D1E3ED7D-549D-4B7C-BE9B-39EB7B86AF40}" dt="2020-05-08T20:36:32.105" v="3972" actId="20577"/>
        <pc:sldMkLst>
          <pc:docMk/>
          <pc:sldMk cId="2515407107" sldId="262"/>
        </pc:sldMkLst>
        <pc:spChg chg="mod">
          <ac:chgData name="Tri Nguyen" userId="fd604ebf850a10ab" providerId="LiveId" clId="{D1E3ED7D-549D-4B7C-BE9B-39EB7B86AF40}" dt="2020-05-08T20:30:58.607" v="3964" actId="20577"/>
          <ac:spMkLst>
            <pc:docMk/>
            <pc:sldMk cId="2515407107" sldId="262"/>
            <ac:spMk id="2" creationId="{2EC2014D-8AA4-48A6-BBE0-BD02D57B92CD}"/>
          </ac:spMkLst>
        </pc:spChg>
        <pc:spChg chg="del">
          <ac:chgData name="Tri Nguyen" userId="fd604ebf850a10ab" providerId="LiveId" clId="{D1E3ED7D-549D-4B7C-BE9B-39EB7B86AF40}" dt="2020-05-08T20:19:54.911" v="3498"/>
          <ac:spMkLst>
            <pc:docMk/>
            <pc:sldMk cId="2515407107" sldId="262"/>
            <ac:spMk id="3" creationId="{A80975BF-07E6-466A-B53B-3F8E817F692F}"/>
          </ac:spMkLst>
        </pc:spChg>
        <pc:spChg chg="add del mod">
          <ac:chgData name="Tri Nguyen" userId="fd604ebf850a10ab" providerId="LiveId" clId="{D1E3ED7D-549D-4B7C-BE9B-39EB7B86AF40}" dt="2020-05-08T20:21:01.248" v="3502" actId="478"/>
          <ac:spMkLst>
            <pc:docMk/>
            <pc:sldMk cId="2515407107" sldId="262"/>
            <ac:spMk id="6" creationId="{AF2C7D9E-4A57-4A5A-B022-CAF811389DB4}"/>
          </ac:spMkLst>
        </pc:spChg>
        <pc:spChg chg="add mod">
          <ac:chgData name="Tri Nguyen" userId="fd604ebf850a10ab" providerId="LiveId" clId="{D1E3ED7D-549D-4B7C-BE9B-39EB7B86AF40}" dt="2020-05-08T20:36:32.105" v="3972" actId="20577"/>
          <ac:spMkLst>
            <pc:docMk/>
            <pc:sldMk cId="2515407107" sldId="262"/>
            <ac:spMk id="8" creationId="{ADE2C6F4-9FFE-4E19-8E6A-A2F2801B47FB}"/>
          </ac:spMkLst>
        </pc:spChg>
        <pc:spChg chg="add mod">
          <ac:chgData name="Tri Nguyen" userId="fd604ebf850a10ab" providerId="LiveId" clId="{D1E3ED7D-549D-4B7C-BE9B-39EB7B86AF40}" dt="2020-05-08T20:24:43.961" v="3864" actId="2085"/>
          <ac:spMkLst>
            <pc:docMk/>
            <pc:sldMk cId="2515407107" sldId="262"/>
            <ac:spMk id="11" creationId="{3D5B1711-838C-44C1-B990-7F49DD8407A7}"/>
          </ac:spMkLst>
        </pc:spChg>
        <pc:spChg chg="add">
          <ac:chgData name="Tri Nguyen" userId="fd604ebf850a10ab" providerId="LiveId" clId="{D1E3ED7D-549D-4B7C-BE9B-39EB7B86AF40}" dt="2020-05-08T20:22:32.599" v="3646" actId="26606"/>
          <ac:spMkLst>
            <pc:docMk/>
            <pc:sldMk cId="2515407107" sldId="262"/>
            <ac:spMk id="13" creationId="{F1ADD25B-0A33-4EF2-90F4-43139269318B}"/>
          </ac:spMkLst>
        </pc:spChg>
        <pc:spChg chg="add">
          <ac:chgData name="Tri Nguyen" userId="fd604ebf850a10ab" providerId="LiveId" clId="{D1E3ED7D-549D-4B7C-BE9B-39EB7B86AF40}" dt="2020-05-08T20:22:32.599" v="3646" actId="26606"/>
          <ac:spMkLst>
            <pc:docMk/>
            <pc:sldMk cId="2515407107" sldId="262"/>
            <ac:spMk id="15" creationId="{74DB6F31-1B9E-4237-84A3-0825BFDF4616}"/>
          </ac:spMkLst>
        </pc:spChg>
        <pc:picChg chg="add del mod">
          <ac:chgData name="Tri Nguyen" userId="fd604ebf850a10ab" providerId="LiveId" clId="{D1E3ED7D-549D-4B7C-BE9B-39EB7B86AF40}" dt="2020-05-08T20:20:56.199" v="3499" actId="478"/>
          <ac:picMkLst>
            <pc:docMk/>
            <pc:sldMk cId="2515407107" sldId="262"/>
            <ac:picMk id="4" creationId="{6A863061-87EC-4039-A692-BF593282673C}"/>
          </ac:picMkLst>
        </pc:picChg>
        <pc:picChg chg="add mod ord modCrop">
          <ac:chgData name="Tri Nguyen" userId="fd604ebf850a10ab" providerId="LiveId" clId="{D1E3ED7D-549D-4B7C-BE9B-39EB7B86AF40}" dt="2020-05-08T20:24:56.690" v="3865" actId="732"/>
          <ac:picMkLst>
            <pc:docMk/>
            <pc:sldMk cId="2515407107" sldId="262"/>
            <ac:picMk id="7" creationId="{773A7112-7809-454D-B003-AACFDBC206E0}"/>
          </ac:picMkLst>
        </pc:picChg>
      </pc:sldChg>
      <pc:sldChg chg="addSp delSp modSp new mod setBg">
        <pc:chgData name="Tri Nguyen" userId="fd604ebf850a10ab" providerId="LiveId" clId="{D1E3ED7D-549D-4B7C-BE9B-39EB7B86AF40}" dt="2020-05-10T20:01:59.633" v="4602" actId="20577"/>
        <pc:sldMkLst>
          <pc:docMk/>
          <pc:sldMk cId="2256047168" sldId="263"/>
        </pc:sldMkLst>
        <pc:spChg chg="mod ord">
          <ac:chgData name="Tri Nguyen" userId="fd604ebf850a10ab" providerId="LiveId" clId="{D1E3ED7D-549D-4B7C-BE9B-39EB7B86AF40}" dt="2020-05-10T20:01:59.633" v="4602" actId="20577"/>
          <ac:spMkLst>
            <pc:docMk/>
            <pc:sldMk cId="2256047168" sldId="263"/>
            <ac:spMk id="2" creationId="{821B5AAF-962F-4D8F-AC5F-88ADC6F96111}"/>
          </ac:spMkLst>
        </pc:spChg>
        <pc:spChg chg="add del">
          <ac:chgData name="Tri Nguyen" userId="fd604ebf850a10ab" providerId="LiveId" clId="{D1E3ED7D-549D-4B7C-BE9B-39EB7B86AF40}" dt="2020-05-08T20:27:39.022" v="3878" actId="26606"/>
          <ac:spMkLst>
            <pc:docMk/>
            <pc:sldMk cId="2256047168" sldId="263"/>
            <ac:spMk id="3" creationId="{743B5BED-EED4-468E-8F46-350B26328201}"/>
          </ac:spMkLst>
        </pc:spChg>
        <pc:spChg chg="add del mod">
          <ac:chgData name="Tri Nguyen" userId="fd604ebf850a10ab" providerId="LiveId" clId="{D1E3ED7D-549D-4B7C-BE9B-39EB7B86AF40}" dt="2020-05-08T20:28:31.402" v="3880" actId="478"/>
          <ac:spMkLst>
            <pc:docMk/>
            <pc:sldMk cId="2256047168" sldId="263"/>
            <ac:spMk id="7" creationId="{F48698F5-0BAB-475D-A31E-77A2A8AA42D1}"/>
          </ac:spMkLst>
        </pc:spChg>
        <pc:spChg chg="add del">
          <ac:chgData name="Tri Nguyen" userId="fd604ebf850a10ab" providerId="LiveId" clId="{D1E3ED7D-549D-4B7C-BE9B-39EB7B86AF40}" dt="2020-05-08T20:27:24.532" v="3875" actId="26606"/>
          <ac:spMkLst>
            <pc:docMk/>
            <pc:sldMk cId="2256047168" sldId="263"/>
            <ac:spMk id="9" creationId="{A499F183-99EE-4B1F-BA64-21A07922AE82}"/>
          </ac:spMkLst>
        </pc:spChg>
        <pc:spChg chg="add del">
          <ac:chgData name="Tri Nguyen" userId="fd604ebf850a10ab" providerId="LiveId" clId="{D1E3ED7D-549D-4B7C-BE9B-39EB7B86AF40}" dt="2020-05-08T20:27:24.532" v="3875" actId="26606"/>
          <ac:spMkLst>
            <pc:docMk/>
            <pc:sldMk cId="2256047168" sldId="263"/>
            <ac:spMk id="11" creationId="{B783A767-5AFC-40D0-A72C-09036EA1726F}"/>
          </ac:spMkLst>
        </pc:spChg>
        <pc:spChg chg="add del">
          <ac:chgData name="Tri Nguyen" userId="fd604ebf850a10ab" providerId="LiveId" clId="{D1E3ED7D-549D-4B7C-BE9B-39EB7B86AF40}" dt="2020-05-08T20:27:24.532" v="3875" actId="26606"/>
          <ac:spMkLst>
            <pc:docMk/>
            <pc:sldMk cId="2256047168" sldId="263"/>
            <ac:spMk id="13" creationId="{41262CAC-6BC8-43F9-9113-770A2772F68C}"/>
          </ac:spMkLst>
        </pc:spChg>
        <pc:spChg chg="add del">
          <ac:chgData name="Tri Nguyen" userId="fd604ebf850a10ab" providerId="LiveId" clId="{D1E3ED7D-549D-4B7C-BE9B-39EB7B86AF40}" dt="2020-05-08T20:27:24.532" v="3875" actId="26606"/>
          <ac:spMkLst>
            <pc:docMk/>
            <pc:sldMk cId="2256047168" sldId="263"/>
            <ac:spMk id="15" creationId="{1AA2CCB6-DFD2-41CD-96FE-0140B793599F}"/>
          </ac:spMkLst>
        </pc:spChg>
        <pc:spChg chg="add del">
          <ac:chgData name="Tri Nguyen" userId="fd604ebf850a10ab" providerId="LiveId" clId="{D1E3ED7D-549D-4B7C-BE9B-39EB7B86AF40}" dt="2020-05-08T20:27:24.532" v="3875" actId="26606"/>
          <ac:spMkLst>
            <pc:docMk/>
            <pc:sldMk cId="2256047168" sldId="263"/>
            <ac:spMk id="17" creationId="{6A225C9B-755F-4F91-9681-5E07AFAA71F4}"/>
          </ac:spMkLst>
        </pc:spChg>
        <pc:spChg chg="add del">
          <ac:chgData name="Tri Nguyen" userId="fd604ebf850a10ab" providerId="LiveId" clId="{D1E3ED7D-549D-4B7C-BE9B-39EB7B86AF40}" dt="2020-05-08T20:27:24.532" v="3875" actId="26606"/>
          <ac:spMkLst>
            <pc:docMk/>
            <pc:sldMk cId="2256047168" sldId="263"/>
            <ac:spMk id="19" creationId="{932CD2CD-6CF3-4EE9-A24A-A41D45DCF922}"/>
          </ac:spMkLst>
        </pc:spChg>
        <pc:spChg chg="add del">
          <ac:chgData name="Tri Nguyen" userId="fd604ebf850a10ab" providerId="LiveId" clId="{D1E3ED7D-549D-4B7C-BE9B-39EB7B86AF40}" dt="2020-05-08T20:27:39.008" v="3877" actId="26606"/>
          <ac:spMkLst>
            <pc:docMk/>
            <pc:sldMk cId="2256047168" sldId="263"/>
            <ac:spMk id="21" creationId="{A499F183-99EE-4B1F-BA64-21A07922AE82}"/>
          </ac:spMkLst>
        </pc:spChg>
        <pc:spChg chg="add del">
          <ac:chgData name="Tri Nguyen" userId="fd604ebf850a10ab" providerId="LiveId" clId="{D1E3ED7D-549D-4B7C-BE9B-39EB7B86AF40}" dt="2020-05-08T20:27:39.008" v="3877" actId="26606"/>
          <ac:spMkLst>
            <pc:docMk/>
            <pc:sldMk cId="2256047168" sldId="263"/>
            <ac:spMk id="22" creationId="{B783A767-5AFC-40D0-A72C-09036EA1726F}"/>
          </ac:spMkLst>
        </pc:spChg>
        <pc:spChg chg="add del">
          <ac:chgData name="Tri Nguyen" userId="fd604ebf850a10ab" providerId="LiveId" clId="{D1E3ED7D-549D-4B7C-BE9B-39EB7B86AF40}" dt="2020-05-08T20:27:39.008" v="3877" actId="26606"/>
          <ac:spMkLst>
            <pc:docMk/>
            <pc:sldMk cId="2256047168" sldId="263"/>
            <ac:spMk id="23" creationId="{41262CAC-6BC8-43F9-9113-770A2772F68C}"/>
          </ac:spMkLst>
        </pc:spChg>
        <pc:spChg chg="add del">
          <ac:chgData name="Tri Nguyen" userId="fd604ebf850a10ab" providerId="LiveId" clId="{D1E3ED7D-549D-4B7C-BE9B-39EB7B86AF40}" dt="2020-05-08T20:27:39.008" v="3877" actId="26606"/>
          <ac:spMkLst>
            <pc:docMk/>
            <pc:sldMk cId="2256047168" sldId="263"/>
            <ac:spMk id="24" creationId="{1AA2CCB6-DFD2-41CD-96FE-0140B793599F}"/>
          </ac:spMkLst>
        </pc:spChg>
        <pc:spChg chg="add del">
          <ac:chgData name="Tri Nguyen" userId="fd604ebf850a10ab" providerId="LiveId" clId="{D1E3ED7D-549D-4B7C-BE9B-39EB7B86AF40}" dt="2020-05-08T20:27:39.008" v="3877" actId="26606"/>
          <ac:spMkLst>
            <pc:docMk/>
            <pc:sldMk cId="2256047168" sldId="263"/>
            <ac:spMk id="25" creationId="{3A0F039B-5DD9-421A-9389-1F31ABD9B2F3}"/>
          </ac:spMkLst>
        </pc:spChg>
        <pc:spChg chg="add">
          <ac:chgData name="Tri Nguyen" userId="fd604ebf850a10ab" providerId="LiveId" clId="{D1E3ED7D-549D-4B7C-BE9B-39EB7B86AF40}" dt="2020-05-08T20:27:39.022" v="3878" actId="26606"/>
          <ac:spMkLst>
            <pc:docMk/>
            <pc:sldMk cId="2256047168" sldId="263"/>
            <ac:spMk id="27" creationId="{A499F183-99EE-4B1F-BA64-21A07922AE82}"/>
          </ac:spMkLst>
        </pc:spChg>
        <pc:spChg chg="add">
          <ac:chgData name="Tri Nguyen" userId="fd604ebf850a10ab" providerId="LiveId" clId="{D1E3ED7D-549D-4B7C-BE9B-39EB7B86AF40}" dt="2020-05-08T20:27:39.022" v="3878" actId="26606"/>
          <ac:spMkLst>
            <pc:docMk/>
            <pc:sldMk cId="2256047168" sldId="263"/>
            <ac:spMk id="28" creationId="{B783A767-5AFC-40D0-A72C-09036EA1726F}"/>
          </ac:spMkLst>
        </pc:spChg>
        <pc:spChg chg="add">
          <ac:chgData name="Tri Nguyen" userId="fd604ebf850a10ab" providerId="LiveId" clId="{D1E3ED7D-549D-4B7C-BE9B-39EB7B86AF40}" dt="2020-05-08T20:27:39.022" v="3878" actId="26606"/>
          <ac:spMkLst>
            <pc:docMk/>
            <pc:sldMk cId="2256047168" sldId="263"/>
            <ac:spMk id="29" creationId="{41262CAC-6BC8-43F9-9113-770A2772F68C}"/>
          </ac:spMkLst>
        </pc:spChg>
        <pc:spChg chg="add">
          <ac:chgData name="Tri Nguyen" userId="fd604ebf850a10ab" providerId="LiveId" clId="{D1E3ED7D-549D-4B7C-BE9B-39EB7B86AF40}" dt="2020-05-08T20:27:39.022" v="3878" actId="26606"/>
          <ac:spMkLst>
            <pc:docMk/>
            <pc:sldMk cId="2256047168" sldId="263"/>
            <ac:spMk id="30" creationId="{1AA2CCB6-DFD2-41CD-96FE-0140B793599F}"/>
          </ac:spMkLst>
        </pc:spChg>
        <pc:spChg chg="add">
          <ac:chgData name="Tri Nguyen" userId="fd604ebf850a10ab" providerId="LiveId" clId="{D1E3ED7D-549D-4B7C-BE9B-39EB7B86AF40}" dt="2020-05-08T20:27:39.022" v="3878" actId="26606"/>
          <ac:spMkLst>
            <pc:docMk/>
            <pc:sldMk cId="2256047168" sldId="263"/>
            <ac:spMk id="31" creationId="{6A225C9B-755F-4F91-9681-5E07AFAA71F4}"/>
          </ac:spMkLst>
        </pc:spChg>
        <pc:spChg chg="add">
          <ac:chgData name="Tri Nguyen" userId="fd604ebf850a10ab" providerId="LiveId" clId="{D1E3ED7D-549D-4B7C-BE9B-39EB7B86AF40}" dt="2020-05-08T20:27:39.022" v="3878" actId="26606"/>
          <ac:spMkLst>
            <pc:docMk/>
            <pc:sldMk cId="2256047168" sldId="263"/>
            <ac:spMk id="32" creationId="{932CD2CD-6CF3-4EE9-A24A-A41D45DCF922}"/>
          </ac:spMkLst>
        </pc:spChg>
        <pc:picChg chg="add del mod">
          <ac:chgData name="Tri Nguyen" userId="fd604ebf850a10ab" providerId="LiveId" clId="{D1E3ED7D-549D-4B7C-BE9B-39EB7B86AF40}" dt="2020-05-08T20:28:11.362" v="3879" actId="478"/>
          <ac:picMkLst>
            <pc:docMk/>
            <pc:sldMk cId="2256047168" sldId="263"/>
            <ac:picMk id="4" creationId="{53954EFE-D564-402B-87D7-33570563DA85}"/>
          </ac:picMkLst>
        </pc:picChg>
        <pc:picChg chg="add del">
          <ac:chgData name="Tri Nguyen" userId="fd604ebf850a10ab" providerId="LiveId" clId="{D1E3ED7D-549D-4B7C-BE9B-39EB7B86AF40}" dt="2020-05-08T20:27:16.827" v="3873"/>
          <ac:picMkLst>
            <pc:docMk/>
            <pc:sldMk cId="2256047168" sldId="263"/>
            <ac:picMk id="5" creationId="{2D30B249-FEFE-4721-8659-F243585653A5}"/>
          </ac:picMkLst>
        </pc:picChg>
        <pc:picChg chg="add mod">
          <ac:chgData name="Tri Nguyen" userId="fd604ebf850a10ab" providerId="LiveId" clId="{D1E3ED7D-549D-4B7C-BE9B-39EB7B86AF40}" dt="2020-05-08T20:29:17.141" v="3888" actId="1076"/>
          <ac:picMkLst>
            <pc:docMk/>
            <pc:sldMk cId="2256047168" sldId="263"/>
            <ac:picMk id="8" creationId="{C5BE117C-1E52-416A-8816-BFC9A73601F2}"/>
          </ac:picMkLst>
        </pc:picChg>
        <pc:picChg chg="add mod">
          <ac:chgData name="Tri Nguyen" userId="fd604ebf850a10ab" providerId="LiveId" clId="{D1E3ED7D-549D-4B7C-BE9B-39EB7B86AF40}" dt="2020-05-08T20:29:14.916" v="3887" actId="1076"/>
          <ac:picMkLst>
            <pc:docMk/>
            <pc:sldMk cId="2256047168" sldId="263"/>
            <ac:picMk id="10" creationId="{699781FA-0B79-494C-9536-C619CA22C85F}"/>
          </ac:picMkLst>
        </pc:picChg>
      </pc:sldChg>
      <pc:sldChg chg="addSp delSp modSp new mod setBg">
        <pc:chgData name="Tri Nguyen" userId="fd604ebf850a10ab" providerId="LiveId" clId="{D1E3ED7D-549D-4B7C-BE9B-39EB7B86AF40}" dt="2020-05-08T20:45:23.008" v="4268" actId="20577"/>
        <pc:sldMkLst>
          <pc:docMk/>
          <pc:sldMk cId="1700953729" sldId="264"/>
        </pc:sldMkLst>
        <pc:spChg chg="mod ord">
          <ac:chgData name="Tri Nguyen" userId="fd604ebf850a10ab" providerId="LiveId" clId="{D1E3ED7D-549D-4B7C-BE9B-39EB7B86AF40}" dt="2020-05-08T20:42:20.074" v="4003" actId="26606"/>
          <ac:spMkLst>
            <pc:docMk/>
            <pc:sldMk cId="1700953729" sldId="264"/>
            <ac:spMk id="2" creationId="{A73726D2-3208-4259-BCC7-AE0E1B5DFB31}"/>
          </ac:spMkLst>
        </pc:spChg>
        <pc:spChg chg="del">
          <ac:chgData name="Tri Nguyen" userId="fd604ebf850a10ab" providerId="LiveId" clId="{D1E3ED7D-549D-4B7C-BE9B-39EB7B86AF40}" dt="2020-05-08T20:41:26.353" v="3976" actId="26606"/>
          <ac:spMkLst>
            <pc:docMk/>
            <pc:sldMk cId="1700953729" sldId="264"/>
            <ac:spMk id="3" creationId="{93CB4C5B-7DCD-4C13-A74B-F64F4C88B8AC}"/>
          </ac:spMkLst>
        </pc:spChg>
        <pc:spChg chg="add del mod">
          <ac:chgData name="Tri Nguyen" userId="fd604ebf850a10ab" providerId="LiveId" clId="{D1E3ED7D-549D-4B7C-BE9B-39EB7B86AF40}" dt="2020-05-08T20:44:15.193" v="4189"/>
          <ac:spMkLst>
            <pc:docMk/>
            <pc:sldMk cId="1700953729" sldId="264"/>
            <ac:spMk id="5" creationId="{CB16CFAA-B602-4BA9-8E18-15CE2AA6F662}"/>
          </ac:spMkLst>
        </pc:spChg>
        <pc:spChg chg="add mod">
          <ac:chgData name="Tri Nguyen" userId="fd604ebf850a10ab" providerId="LiveId" clId="{D1E3ED7D-549D-4B7C-BE9B-39EB7B86AF40}" dt="2020-05-08T20:44:21.920" v="4191" actId="14100"/>
          <ac:spMkLst>
            <pc:docMk/>
            <pc:sldMk cId="1700953729" sldId="264"/>
            <ac:spMk id="6" creationId="{51D63DCE-6CDB-4FB5-A383-32F22FCB6D8D}"/>
          </ac:spMkLst>
        </pc:spChg>
        <pc:spChg chg="add del">
          <ac:chgData name="Tri Nguyen" userId="fd604ebf850a10ab" providerId="LiveId" clId="{D1E3ED7D-549D-4B7C-BE9B-39EB7B86AF40}" dt="2020-05-08T20:42:20.074" v="4003" actId="26606"/>
          <ac:spMkLst>
            <pc:docMk/>
            <pc:sldMk cId="1700953729" sldId="264"/>
            <ac:spMk id="9" creationId="{A499F183-99EE-4B1F-BA64-21A07922AE82}"/>
          </ac:spMkLst>
        </pc:spChg>
        <pc:spChg chg="add del">
          <ac:chgData name="Tri Nguyen" userId="fd604ebf850a10ab" providerId="LiveId" clId="{D1E3ED7D-549D-4B7C-BE9B-39EB7B86AF40}" dt="2020-05-08T20:42:20.074" v="4003" actId="26606"/>
          <ac:spMkLst>
            <pc:docMk/>
            <pc:sldMk cId="1700953729" sldId="264"/>
            <ac:spMk id="11" creationId="{B783A767-5AFC-40D0-A72C-09036EA1726F}"/>
          </ac:spMkLst>
        </pc:spChg>
        <pc:spChg chg="add del">
          <ac:chgData name="Tri Nguyen" userId="fd604ebf850a10ab" providerId="LiveId" clId="{D1E3ED7D-549D-4B7C-BE9B-39EB7B86AF40}" dt="2020-05-08T20:42:20.074" v="4003" actId="26606"/>
          <ac:spMkLst>
            <pc:docMk/>
            <pc:sldMk cId="1700953729" sldId="264"/>
            <ac:spMk id="13" creationId="{41262CAC-6BC8-43F9-9113-770A2772F68C}"/>
          </ac:spMkLst>
        </pc:spChg>
        <pc:spChg chg="add del">
          <ac:chgData name="Tri Nguyen" userId="fd604ebf850a10ab" providerId="LiveId" clId="{D1E3ED7D-549D-4B7C-BE9B-39EB7B86AF40}" dt="2020-05-08T20:42:20.074" v="4003" actId="26606"/>
          <ac:spMkLst>
            <pc:docMk/>
            <pc:sldMk cId="1700953729" sldId="264"/>
            <ac:spMk id="15" creationId="{1AA2CCB6-DFD2-41CD-96FE-0140B793599F}"/>
          </ac:spMkLst>
        </pc:spChg>
        <pc:spChg chg="add del">
          <ac:chgData name="Tri Nguyen" userId="fd604ebf850a10ab" providerId="LiveId" clId="{D1E3ED7D-549D-4B7C-BE9B-39EB7B86AF40}" dt="2020-05-08T20:42:20.074" v="4003" actId="26606"/>
          <ac:spMkLst>
            <pc:docMk/>
            <pc:sldMk cId="1700953729" sldId="264"/>
            <ac:spMk id="17" creationId="{6A225C9B-755F-4F91-9681-5E07AFAA71F4}"/>
          </ac:spMkLst>
        </pc:spChg>
        <pc:spChg chg="add del">
          <ac:chgData name="Tri Nguyen" userId="fd604ebf850a10ab" providerId="LiveId" clId="{D1E3ED7D-549D-4B7C-BE9B-39EB7B86AF40}" dt="2020-05-08T20:42:20.074" v="4003" actId="26606"/>
          <ac:spMkLst>
            <pc:docMk/>
            <pc:sldMk cId="1700953729" sldId="264"/>
            <ac:spMk id="19" creationId="{932CD2CD-6CF3-4EE9-A24A-A41D45DCF922}"/>
          </ac:spMkLst>
        </pc:spChg>
        <pc:spChg chg="add mod">
          <ac:chgData name="Tri Nguyen" userId="fd604ebf850a10ab" providerId="LiveId" clId="{D1E3ED7D-549D-4B7C-BE9B-39EB7B86AF40}" dt="2020-05-08T20:45:23.008" v="4268" actId="20577"/>
          <ac:spMkLst>
            <pc:docMk/>
            <pc:sldMk cId="1700953729" sldId="264"/>
            <ac:spMk id="23" creationId="{AED1A274-24E1-40BD-8150-0E514E5399D5}"/>
          </ac:spMkLst>
        </pc:spChg>
        <pc:spChg chg="add">
          <ac:chgData name="Tri Nguyen" userId="fd604ebf850a10ab" providerId="LiveId" clId="{D1E3ED7D-549D-4B7C-BE9B-39EB7B86AF40}" dt="2020-05-08T20:42:20.074" v="4003" actId="26606"/>
          <ac:spMkLst>
            <pc:docMk/>
            <pc:sldMk cId="1700953729" sldId="264"/>
            <ac:spMk id="26" creationId="{F1ADD25B-0A33-4EF2-90F4-43139269318B}"/>
          </ac:spMkLst>
        </pc:spChg>
        <pc:spChg chg="add">
          <ac:chgData name="Tri Nguyen" userId="fd604ebf850a10ab" providerId="LiveId" clId="{D1E3ED7D-549D-4B7C-BE9B-39EB7B86AF40}" dt="2020-05-08T20:42:20.074" v="4003" actId="26606"/>
          <ac:spMkLst>
            <pc:docMk/>
            <pc:sldMk cId="1700953729" sldId="264"/>
            <ac:spMk id="28" creationId="{74DB6F31-1B9E-4237-84A3-0825BFDF4616}"/>
          </ac:spMkLst>
        </pc:spChg>
        <pc:picChg chg="add mod ord">
          <ac:chgData name="Tri Nguyen" userId="fd604ebf850a10ab" providerId="LiveId" clId="{D1E3ED7D-549D-4B7C-BE9B-39EB7B86AF40}" dt="2020-05-08T20:42:20.074" v="4003" actId="26606"/>
          <ac:picMkLst>
            <pc:docMk/>
            <pc:sldMk cId="1700953729" sldId="264"/>
            <ac:picMk id="4" creationId="{20136F0C-B187-491B-ABA4-91F9857D1CC8}"/>
          </ac:picMkLst>
        </pc:picChg>
      </pc:sldChg>
      <pc:sldChg chg="new del">
        <pc:chgData name="Tri Nguyen" userId="fd604ebf850a10ab" providerId="LiveId" clId="{D1E3ED7D-549D-4B7C-BE9B-39EB7B86AF40}" dt="2020-05-08T20:45:53.896" v="4286" actId="47"/>
        <pc:sldMkLst>
          <pc:docMk/>
          <pc:sldMk cId="1232362607" sldId="265"/>
        </pc:sldMkLst>
      </pc:sldChg>
      <pc:sldChg chg="modSp new mod">
        <pc:chgData name="Tri Nguyen" userId="fd604ebf850a10ab" providerId="LiveId" clId="{D1E3ED7D-549D-4B7C-BE9B-39EB7B86AF40}" dt="2020-05-10T20:02:40.416" v="4624" actId="20577"/>
        <pc:sldMkLst>
          <pc:docMk/>
          <pc:sldMk cId="3269693332" sldId="266"/>
        </pc:sldMkLst>
        <pc:spChg chg="mod">
          <ac:chgData name="Tri Nguyen" userId="fd604ebf850a10ab" providerId="LiveId" clId="{D1E3ED7D-549D-4B7C-BE9B-39EB7B86AF40}" dt="2020-05-08T20:45:50.496" v="4285" actId="20577"/>
          <ac:spMkLst>
            <pc:docMk/>
            <pc:sldMk cId="3269693332" sldId="266"/>
            <ac:spMk id="2" creationId="{35FFB394-FC11-4F95-87DE-AB832FA0EA49}"/>
          </ac:spMkLst>
        </pc:spChg>
        <pc:spChg chg="mod">
          <ac:chgData name="Tri Nguyen" userId="fd604ebf850a10ab" providerId="LiveId" clId="{D1E3ED7D-549D-4B7C-BE9B-39EB7B86AF40}" dt="2020-05-10T20:02:40.416" v="4624" actId="20577"/>
          <ac:spMkLst>
            <pc:docMk/>
            <pc:sldMk cId="3269693332" sldId="266"/>
            <ac:spMk id="3" creationId="{C5E90EBF-8AB5-431E-AC8B-1C3CA02F254B}"/>
          </ac:spMkLst>
        </pc:spChg>
      </pc:sldChg>
      <pc:sldMasterChg chg="delSldLayout">
        <pc:chgData name="Tri Nguyen" userId="fd604ebf850a10ab" providerId="LiveId" clId="{D1E3ED7D-549D-4B7C-BE9B-39EB7B86AF40}" dt="2020-05-06T16:43:20.258" v="1249" actId="47"/>
        <pc:sldMasterMkLst>
          <pc:docMk/>
          <pc:sldMasterMk cId="1496335881" sldId="2147483660"/>
        </pc:sldMasterMkLst>
        <pc:sldLayoutChg chg="del">
          <pc:chgData name="Tri Nguyen" userId="fd604ebf850a10ab" providerId="LiveId" clId="{D1E3ED7D-549D-4B7C-BE9B-39EB7B86AF40}" dt="2020-05-06T16:43:20.258" v="1249" actId="47"/>
          <pc:sldLayoutMkLst>
            <pc:docMk/>
            <pc:sldMasterMk cId="1496335881" sldId="2147483660"/>
            <pc:sldLayoutMk cId="3061321418" sldId="2147483672"/>
          </pc:sldLayoutMkLst>
        </pc:sldLayoutChg>
      </pc:sldMasterChg>
    </pc:docChg>
  </pc:docChgLst>
  <pc:docChgLst>
    <pc:chgData name="Tri Nguyen" userId="fd604ebf850a10ab" providerId="LiveId" clId="{549FCD3A-8F1F-41D4-B532-262051C1DFE8}"/>
    <pc:docChg chg="undo custSel mod addSld delSld modSld sldOrd">
      <pc:chgData name="Tri Nguyen" userId="fd604ebf850a10ab" providerId="LiveId" clId="{549FCD3A-8F1F-41D4-B532-262051C1DFE8}" dt="2020-05-15T18:00:06.334" v="6544" actId="20577"/>
      <pc:docMkLst>
        <pc:docMk/>
      </pc:docMkLst>
      <pc:sldChg chg="addSp modSp mod delCm modNotesTx">
        <pc:chgData name="Tri Nguyen" userId="fd604ebf850a10ab" providerId="LiveId" clId="{549FCD3A-8F1F-41D4-B532-262051C1DFE8}" dt="2020-05-15T17:53:14.551" v="6032" actId="20577"/>
        <pc:sldMkLst>
          <pc:docMk/>
          <pc:sldMk cId="519363971" sldId="256"/>
        </pc:sldMkLst>
        <pc:spChg chg="mod">
          <ac:chgData name="Tri Nguyen" userId="fd604ebf850a10ab" providerId="LiveId" clId="{549FCD3A-8F1F-41D4-B532-262051C1DFE8}" dt="2020-05-10T20:07:59.433" v="8" actId="20577"/>
          <ac:spMkLst>
            <pc:docMk/>
            <pc:sldMk cId="519363971" sldId="256"/>
            <ac:spMk id="3" creationId="{5F3FE6FC-7AFF-4229-BEB7-78C3C1D80EB8}"/>
          </ac:spMkLst>
        </pc:spChg>
        <pc:spChg chg="add mod">
          <ac:chgData name="Tri Nguyen" userId="fd604ebf850a10ab" providerId="LiveId" clId="{549FCD3A-8F1F-41D4-B532-262051C1DFE8}" dt="2020-05-15T15:25:28.677" v="4637" actId="207"/>
          <ac:spMkLst>
            <pc:docMk/>
            <pc:sldMk cId="519363971" sldId="256"/>
            <ac:spMk id="4" creationId="{E012D42A-A8B0-4EB0-AF40-CB00EEDEC7F8}"/>
          </ac:spMkLst>
        </pc:spChg>
      </pc:sldChg>
      <pc:sldChg chg="addSp delSp modSp mod ord modNotesTx">
        <pc:chgData name="Tri Nguyen" userId="fd604ebf850a10ab" providerId="LiveId" clId="{549FCD3A-8F1F-41D4-B532-262051C1DFE8}" dt="2020-05-15T17:53:19.188" v="6034"/>
        <pc:sldMkLst>
          <pc:docMk/>
          <pc:sldMk cId="30377660" sldId="257"/>
        </pc:sldMkLst>
        <pc:spChg chg="add del mod">
          <ac:chgData name="Tri Nguyen" userId="fd604ebf850a10ab" providerId="LiveId" clId="{549FCD3A-8F1F-41D4-B532-262051C1DFE8}" dt="2020-05-15T17:31:31.146" v="4678" actId="478"/>
          <ac:spMkLst>
            <pc:docMk/>
            <pc:sldMk cId="30377660" sldId="257"/>
            <ac:spMk id="2" creationId="{3916BF8A-EAAC-4BF0-9091-728D0FDCD4D5}"/>
          </ac:spMkLst>
        </pc:spChg>
        <pc:spChg chg="add del mod">
          <ac:chgData name="Tri Nguyen" userId="fd604ebf850a10ab" providerId="LiveId" clId="{549FCD3A-8F1F-41D4-B532-262051C1DFE8}" dt="2020-05-10T20:10:53.752" v="14" actId="478"/>
          <ac:spMkLst>
            <pc:docMk/>
            <pc:sldMk cId="30377660" sldId="257"/>
            <ac:spMk id="3" creationId="{83859663-7198-4F04-AD89-365BBF8A1616}"/>
          </ac:spMkLst>
        </pc:spChg>
        <pc:spChg chg="add del mod">
          <ac:chgData name="Tri Nguyen" userId="fd604ebf850a10ab" providerId="LiveId" clId="{549FCD3A-8F1F-41D4-B532-262051C1DFE8}" dt="2020-05-15T17:31:56.429" v="4682" actId="12084"/>
          <ac:spMkLst>
            <pc:docMk/>
            <pc:sldMk cId="30377660" sldId="257"/>
            <ac:spMk id="4" creationId="{9791A686-17A1-45B6-BDD7-F8573F11EE1A}"/>
          </ac:spMkLst>
        </pc:spChg>
        <pc:spChg chg="mod">
          <ac:chgData name="Tri Nguyen" userId="fd604ebf850a10ab" providerId="LiveId" clId="{549FCD3A-8F1F-41D4-B532-262051C1DFE8}" dt="2020-05-15T17:31:26.763" v="4676" actId="20577"/>
          <ac:spMkLst>
            <pc:docMk/>
            <pc:sldMk cId="30377660" sldId="257"/>
            <ac:spMk id="22" creationId="{8D9B5AC0-F7A9-47D3-9086-2A0C05ECAD2E}"/>
          </ac:spMkLst>
        </pc:spChg>
        <pc:graphicFrameChg chg="add mod">
          <ac:chgData name="Tri Nguyen" userId="fd604ebf850a10ab" providerId="LiveId" clId="{549FCD3A-8F1F-41D4-B532-262051C1DFE8}" dt="2020-05-15T17:35:56.411" v="4898" actId="13782"/>
          <ac:graphicFrameMkLst>
            <pc:docMk/>
            <pc:sldMk cId="30377660" sldId="257"/>
            <ac:graphicFrameMk id="3" creationId="{0FFD0EA2-77A0-40E6-B904-D30C92967756}"/>
          </ac:graphicFrameMkLst>
        </pc:graphicFrameChg>
        <pc:graphicFrameChg chg="add del mod">
          <ac:chgData name="Tri Nguyen" userId="fd604ebf850a10ab" providerId="LiveId" clId="{549FCD3A-8F1F-41D4-B532-262051C1DFE8}" dt="2020-05-10T20:14:08.745" v="208" actId="12084"/>
          <ac:graphicFrameMkLst>
            <pc:docMk/>
            <pc:sldMk cId="30377660" sldId="257"/>
            <ac:graphicFrameMk id="5" creationId="{CCEBE8A1-5D80-4AF5-862E-924EC8860CE3}"/>
          </ac:graphicFrameMkLst>
        </pc:graphicFrameChg>
        <pc:graphicFrameChg chg="del">
          <ac:chgData name="Tri Nguyen" userId="fd604ebf850a10ab" providerId="LiveId" clId="{549FCD3A-8F1F-41D4-B532-262051C1DFE8}" dt="2020-05-10T20:10:43.913" v="9" actId="478"/>
          <ac:graphicFrameMkLst>
            <pc:docMk/>
            <pc:sldMk cId="30377660" sldId="257"/>
            <ac:graphicFrameMk id="20" creationId="{C081957A-38B9-4125-A130-1537112E7D4F}"/>
          </ac:graphicFrameMkLst>
        </pc:graphicFrameChg>
        <pc:picChg chg="add del mod">
          <ac:chgData name="Tri Nguyen" userId="fd604ebf850a10ab" providerId="LiveId" clId="{549FCD3A-8F1F-41D4-B532-262051C1DFE8}" dt="2020-05-15T17:31:14.247" v="4641" actId="478"/>
          <ac:picMkLst>
            <pc:docMk/>
            <pc:sldMk cId="30377660" sldId="257"/>
            <ac:picMk id="6" creationId="{8694E2AE-862B-4E86-905D-C668A323A8F5}"/>
          </ac:picMkLst>
        </pc:picChg>
      </pc:sldChg>
      <pc:sldChg chg="modSp mod ord modNotesTx">
        <pc:chgData name="Tri Nguyen" userId="fd604ebf850a10ab" providerId="LiveId" clId="{549FCD3A-8F1F-41D4-B532-262051C1DFE8}" dt="2020-05-15T17:45:29.503" v="5395" actId="20577"/>
        <pc:sldMkLst>
          <pc:docMk/>
          <pc:sldMk cId="1591101379" sldId="258"/>
        </pc:sldMkLst>
        <pc:spChg chg="mod">
          <ac:chgData name="Tri Nguyen" userId="fd604ebf850a10ab" providerId="LiveId" clId="{549FCD3A-8F1F-41D4-B532-262051C1DFE8}" dt="2020-05-15T17:45:29.503" v="5395" actId="20577"/>
          <ac:spMkLst>
            <pc:docMk/>
            <pc:sldMk cId="1591101379" sldId="258"/>
            <ac:spMk id="5" creationId="{C96D88B6-B39C-4471-96E4-86EFF7D5E7FF}"/>
          </ac:spMkLst>
        </pc:spChg>
      </pc:sldChg>
      <pc:sldChg chg="del">
        <pc:chgData name="Tri Nguyen" userId="fd604ebf850a10ab" providerId="LiveId" clId="{549FCD3A-8F1F-41D4-B532-262051C1DFE8}" dt="2020-05-10T20:10:46.236" v="10" actId="47"/>
        <pc:sldMkLst>
          <pc:docMk/>
          <pc:sldMk cId="343847521" sldId="259"/>
        </pc:sldMkLst>
      </pc:sldChg>
      <pc:sldChg chg="delSp del mod">
        <pc:chgData name="Tri Nguyen" userId="fd604ebf850a10ab" providerId="LiveId" clId="{549FCD3A-8F1F-41D4-B532-262051C1DFE8}" dt="2020-05-10T20:11:54.556" v="98" actId="47"/>
        <pc:sldMkLst>
          <pc:docMk/>
          <pc:sldMk cId="2115894637" sldId="260"/>
        </pc:sldMkLst>
        <pc:picChg chg="del">
          <ac:chgData name="Tri Nguyen" userId="fd604ebf850a10ab" providerId="LiveId" clId="{549FCD3A-8F1F-41D4-B532-262051C1DFE8}" dt="2020-05-10T20:10:48.813" v="11" actId="21"/>
          <ac:picMkLst>
            <pc:docMk/>
            <pc:sldMk cId="2115894637" sldId="260"/>
            <ac:picMk id="5" creationId="{14A80C7C-6819-4DAD-9A19-EC973D00C178}"/>
          </ac:picMkLst>
        </pc:picChg>
      </pc:sldChg>
      <pc:sldChg chg="addSp modSp mod modNotesTx">
        <pc:chgData name="Tri Nguyen" userId="fd604ebf850a10ab" providerId="LiveId" clId="{549FCD3A-8F1F-41D4-B532-262051C1DFE8}" dt="2020-05-15T17:44:03.937" v="5295" actId="20577"/>
        <pc:sldMkLst>
          <pc:docMk/>
          <pc:sldMk cId="4061911583" sldId="261"/>
        </pc:sldMkLst>
        <pc:spChg chg="mod">
          <ac:chgData name="Tri Nguyen" userId="fd604ebf850a10ab" providerId="LiveId" clId="{549FCD3A-8F1F-41D4-B532-262051C1DFE8}" dt="2020-05-15T17:44:03.937" v="5295" actId="20577"/>
          <ac:spMkLst>
            <pc:docMk/>
            <pc:sldMk cId="4061911583" sldId="261"/>
            <ac:spMk id="2" creationId="{000A80BB-82DA-4784-B93B-3E79254455F5}"/>
          </ac:spMkLst>
        </pc:spChg>
        <pc:spChg chg="mod">
          <ac:chgData name="Tri Nguyen" userId="fd604ebf850a10ab" providerId="LiveId" clId="{549FCD3A-8F1F-41D4-B532-262051C1DFE8}" dt="2020-05-15T17:39:23.485" v="4985" actId="14100"/>
          <ac:spMkLst>
            <pc:docMk/>
            <pc:sldMk cId="4061911583" sldId="261"/>
            <ac:spMk id="5" creationId="{E9F22C1B-E1F3-4513-8CB5-56654F07564F}"/>
          </ac:spMkLst>
        </pc:spChg>
        <pc:spChg chg="add mod">
          <ac:chgData name="Tri Nguyen" userId="fd604ebf850a10ab" providerId="LiveId" clId="{549FCD3A-8F1F-41D4-B532-262051C1DFE8}" dt="2020-05-10T20:38:07.477" v="1131" actId="207"/>
          <ac:spMkLst>
            <pc:docMk/>
            <pc:sldMk cId="4061911583" sldId="261"/>
            <ac:spMk id="6" creationId="{9D52EA14-8ED7-4292-BD3E-17FFC13330FA}"/>
          </ac:spMkLst>
        </pc:spChg>
        <pc:picChg chg="mod">
          <ac:chgData name="Tri Nguyen" userId="fd604ebf850a10ab" providerId="LiveId" clId="{549FCD3A-8F1F-41D4-B532-262051C1DFE8}" dt="2020-05-10T20:20:04.293" v="427" actId="1076"/>
          <ac:picMkLst>
            <pc:docMk/>
            <pc:sldMk cId="4061911583" sldId="261"/>
            <ac:picMk id="4" creationId="{BDC38B07-9355-487E-8D2C-30F8D6C79540}"/>
          </ac:picMkLst>
        </pc:picChg>
      </pc:sldChg>
      <pc:sldChg chg="addSp delSp modSp mod modNotesTx">
        <pc:chgData name="Tri Nguyen" userId="fd604ebf850a10ab" providerId="LiveId" clId="{549FCD3A-8F1F-41D4-B532-262051C1DFE8}" dt="2020-05-15T17:44:26.249" v="5331" actId="20577"/>
        <pc:sldMkLst>
          <pc:docMk/>
          <pc:sldMk cId="2515407107" sldId="262"/>
        </pc:sldMkLst>
        <pc:spChg chg="mod">
          <ac:chgData name="Tri Nguyen" userId="fd604ebf850a10ab" providerId="LiveId" clId="{549FCD3A-8F1F-41D4-B532-262051C1DFE8}" dt="2020-05-15T17:44:26.249" v="5331" actId="20577"/>
          <ac:spMkLst>
            <pc:docMk/>
            <pc:sldMk cId="2515407107" sldId="262"/>
            <ac:spMk id="2" creationId="{2EC2014D-8AA4-48A6-BBE0-BD02D57B92CD}"/>
          </ac:spMkLst>
        </pc:spChg>
        <pc:spChg chg="del">
          <ac:chgData name="Tri Nguyen" userId="fd604ebf850a10ab" providerId="LiveId" clId="{549FCD3A-8F1F-41D4-B532-262051C1DFE8}" dt="2020-05-15T17:42:02.834" v="5229" actId="478"/>
          <ac:spMkLst>
            <pc:docMk/>
            <pc:sldMk cId="2515407107" sldId="262"/>
            <ac:spMk id="8" creationId="{ADE2C6F4-9FFE-4E19-8E6A-A2F2801B47FB}"/>
          </ac:spMkLst>
        </pc:spChg>
        <pc:spChg chg="add mod">
          <ac:chgData name="Tri Nguyen" userId="fd604ebf850a10ab" providerId="LiveId" clId="{549FCD3A-8F1F-41D4-B532-262051C1DFE8}" dt="2020-05-10T20:38:33.604" v="1137" actId="14100"/>
          <ac:spMkLst>
            <pc:docMk/>
            <pc:sldMk cId="2515407107" sldId="262"/>
            <ac:spMk id="9" creationId="{A6C27F04-E551-4DCB-80C0-073A0591E079}"/>
          </ac:spMkLst>
        </pc:spChg>
        <pc:spChg chg="mod">
          <ac:chgData name="Tri Nguyen" userId="fd604ebf850a10ab" providerId="LiveId" clId="{549FCD3A-8F1F-41D4-B532-262051C1DFE8}" dt="2020-05-15T17:43:08.215" v="5247" actId="207"/>
          <ac:spMkLst>
            <pc:docMk/>
            <pc:sldMk cId="2515407107" sldId="262"/>
            <ac:spMk id="11" creationId="{3D5B1711-838C-44C1-B990-7F49DD8407A7}"/>
          </ac:spMkLst>
        </pc:spChg>
      </pc:sldChg>
      <pc:sldChg chg="addSp delSp modSp del mod modNotesTx">
        <pc:chgData name="Tri Nguyen" userId="fd604ebf850a10ab" providerId="LiveId" clId="{549FCD3A-8F1F-41D4-B532-262051C1DFE8}" dt="2020-05-15T17:39:32.971" v="4986" actId="47"/>
        <pc:sldMkLst>
          <pc:docMk/>
          <pc:sldMk cId="2256047168" sldId="263"/>
        </pc:sldMkLst>
        <pc:spChg chg="mod">
          <ac:chgData name="Tri Nguyen" userId="fd604ebf850a10ab" providerId="LiveId" clId="{549FCD3A-8F1F-41D4-B532-262051C1DFE8}" dt="2020-05-10T20:47:57.419" v="1197" actId="20577"/>
          <ac:spMkLst>
            <pc:docMk/>
            <pc:sldMk cId="2256047168" sldId="263"/>
            <ac:spMk id="2" creationId="{821B5AAF-962F-4D8F-AC5F-88ADC6F96111}"/>
          </ac:spMkLst>
        </pc:spChg>
        <pc:spChg chg="add del mod">
          <ac:chgData name="Tri Nguyen" userId="fd604ebf850a10ab" providerId="LiveId" clId="{549FCD3A-8F1F-41D4-B532-262051C1DFE8}" dt="2020-05-10T20:49:34.781" v="1215" actId="478"/>
          <ac:spMkLst>
            <pc:docMk/>
            <pc:sldMk cId="2256047168" sldId="263"/>
            <ac:spMk id="3" creationId="{3B6B3B07-B58D-4098-BF7F-5F5B8C7D244C}"/>
          </ac:spMkLst>
        </pc:spChg>
        <pc:spChg chg="add del mod">
          <ac:chgData name="Tri Nguyen" userId="fd604ebf850a10ab" providerId="LiveId" clId="{549FCD3A-8F1F-41D4-B532-262051C1DFE8}" dt="2020-05-10T20:22:45.880" v="588"/>
          <ac:spMkLst>
            <pc:docMk/>
            <pc:sldMk cId="2256047168" sldId="263"/>
            <ac:spMk id="3" creationId="{9D046B82-62AA-49C1-8116-2D2A31751B68}"/>
          </ac:spMkLst>
        </pc:spChg>
        <pc:spChg chg="add mod">
          <ac:chgData name="Tri Nguyen" userId="fd604ebf850a10ab" providerId="LiveId" clId="{549FCD3A-8F1F-41D4-B532-262051C1DFE8}" dt="2020-05-10T20:38:23.400" v="1134" actId="1076"/>
          <ac:spMkLst>
            <pc:docMk/>
            <pc:sldMk cId="2256047168" sldId="263"/>
            <ac:spMk id="11" creationId="{7635FA04-35E7-4429-987D-CEEDC91CDC58}"/>
          </ac:spMkLst>
        </pc:spChg>
        <pc:spChg chg="add del mod">
          <ac:chgData name="Tri Nguyen" userId="fd604ebf850a10ab" providerId="LiveId" clId="{549FCD3A-8F1F-41D4-B532-262051C1DFE8}" dt="2020-05-10T20:48:21.175" v="1211" actId="478"/>
          <ac:spMkLst>
            <pc:docMk/>
            <pc:sldMk cId="2256047168" sldId="263"/>
            <ac:spMk id="12" creationId="{37E14D43-BF81-4681-AAFA-F8074424D2F0}"/>
          </ac:spMkLst>
        </pc:spChg>
      </pc:sldChg>
      <pc:sldChg chg="addSp delSp modSp mod ord modNotesTx">
        <pc:chgData name="Tri Nguyen" userId="fd604ebf850a10ab" providerId="LiveId" clId="{549FCD3A-8F1F-41D4-B532-262051C1DFE8}" dt="2020-05-15T18:00:06.334" v="6544" actId="20577"/>
        <pc:sldMkLst>
          <pc:docMk/>
          <pc:sldMk cId="1700953729" sldId="264"/>
        </pc:sldMkLst>
        <pc:spChg chg="mod">
          <ac:chgData name="Tri Nguyen" userId="fd604ebf850a10ab" providerId="LiveId" clId="{549FCD3A-8F1F-41D4-B532-262051C1DFE8}" dt="2020-05-15T18:00:06.334" v="6544" actId="20577"/>
          <ac:spMkLst>
            <pc:docMk/>
            <pc:sldMk cId="1700953729" sldId="264"/>
            <ac:spMk id="2" creationId="{A73726D2-3208-4259-BCC7-AE0E1B5DFB31}"/>
          </ac:spMkLst>
        </pc:spChg>
        <pc:spChg chg="add mod">
          <ac:chgData name="Tri Nguyen" userId="fd604ebf850a10ab" providerId="LiveId" clId="{549FCD3A-8F1F-41D4-B532-262051C1DFE8}" dt="2020-05-10T20:25:11.792" v="667" actId="1076"/>
          <ac:spMkLst>
            <pc:docMk/>
            <pc:sldMk cId="1700953729" sldId="264"/>
            <ac:spMk id="3" creationId="{C0E41675-692F-42AC-B888-5C1FE0D84BF9}"/>
          </ac:spMkLst>
        </pc:spChg>
        <pc:spChg chg="del mod">
          <ac:chgData name="Tri Nguyen" userId="fd604ebf850a10ab" providerId="LiveId" clId="{549FCD3A-8F1F-41D4-B532-262051C1DFE8}" dt="2020-05-15T17:46:37.930" v="5477" actId="478"/>
          <ac:spMkLst>
            <pc:docMk/>
            <pc:sldMk cId="1700953729" sldId="264"/>
            <ac:spMk id="6" creationId="{51D63DCE-6CDB-4FB5-A383-32F22FCB6D8D}"/>
          </ac:spMkLst>
        </pc:spChg>
        <pc:spChg chg="add del mod">
          <ac:chgData name="Tri Nguyen" userId="fd604ebf850a10ab" providerId="LiveId" clId="{549FCD3A-8F1F-41D4-B532-262051C1DFE8}" dt="2020-05-15T17:46:16.890" v="5455" actId="478"/>
          <ac:spMkLst>
            <pc:docMk/>
            <pc:sldMk cId="1700953729" sldId="264"/>
            <ac:spMk id="7" creationId="{729939C8-DC37-4455-900E-49535EEBD2FB}"/>
          </ac:spMkLst>
        </pc:spChg>
        <pc:spChg chg="add mod">
          <ac:chgData name="Tri Nguyen" userId="fd604ebf850a10ab" providerId="LiveId" clId="{549FCD3A-8F1F-41D4-B532-262051C1DFE8}" dt="2020-05-10T20:25:26.349" v="670" actId="6549"/>
          <ac:spMkLst>
            <pc:docMk/>
            <pc:sldMk cId="1700953729" sldId="264"/>
            <ac:spMk id="9" creationId="{ECD390D9-82DB-4DA1-94FA-B895BA17A59A}"/>
          </ac:spMkLst>
        </pc:spChg>
        <pc:spChg chg="add mod">
          <ac:chgData name="Tri Nguyen" userId="fd604ebf850a10ab" providerId="LiveId" clId="{549FCD3A-8F1F-41D4-B532-262051C1DFE8}" dt="2020-05-10T20:39:17.835" v="1170" actId="113"/>
          <ac:spMkLst>
            <pc:docMk/>
            <pc:sldMk cId="1700953729" sldId="264"/>
            <ac:spMk id="10" creationId="{C52D2A38-0304-4F9C-BD69-8CD7B2EFAB6F}"/>
          </ac:spMkLst>
        </pc:spChg>
        <pc:spChg chg="del mod">
          <ac:chgData name="Tri Nguyen" userId="fd604ebf850a10ab" providerId="LiveId" clId="{549FCD3A-8F1F-41D4-B532-262051C1DFE8}" dt="2020-05-15T17:46:12.347" v="5454" actId="478"/>
          <ac:spMkLst>
            <pc:docMk/>
            <pc:sldMk cId="1700953729" sldId="264"/>
            <ac:spMk id="23" creationId="{AED1A274-24E1-40BD-8150-0E514E5399D5}"/>
          </ac:spMkLst>
        </pc:spChg>
      </pc:sldChg>
      <pc:sldChg chg="addSp delSp modSp del mod modNotesTx">
        <pc:chgData name="Tri Nguyen" userId="fd604ebf850a10ab" providerId="LiveId" clId="{549FCD3A-8F1F-41D4-B532-262051C1DFE8}" dt="2020-05-15T17:53:20.327" v="6035" actId="47"/>
        <pc:sldMkLst>
          <pc:docMk/>
          <pc:sldMk cId="3269693332" sldId="266"/>
        </pc:sldMkLst>
        <pc:spChg chg="mod">
          <ac:chgData name="Tri Nguyen" userId="fd604ebf850a10ab" providerId="LiveId" clId="{549FCD3A-8F1F-41D4-B532-262051C1DFE8}" dt="2020-05-10T20:53:50.208" v="1247" actId="20577"/>
          <ac:spMkLst>
            <pc:docMk/>
            <pc:sldMk cId="3269693332" sldId="266"/>
            <ac:spMk id="3" creationId="{C5E90EBF-8AB5-431E-AC8B-1C3CA02F254B}"/>
          </ac:spMkLst>
        </pc:spChg>
        <pc:spChg chg="add del mod">
          <ac:chgData name="Tri Nguyen" userId="fd604ebf850a10ab" providerId="LiveId" clId="{549FCD3A-8F1F-41D4-B532-262051C1DFE8}" dt="2020-05-10T20:27:20.120" v="767" actId="478"/>
          <ac:spMkLst>
            <pc:docMk/>
            <pc:sldMk cId="3269693332" sldId="266"/>
            <ac:spMk id="4" creationId="{E14054EA-A31A-445D-8301-E99B0A6E4DCD}"/>
          </ac:spMkLst>
        </pc:spChg>
        <pc:spChg chg="add mod">
          <ac:chgData name="Tri Nguyen" userId="fd604ebf850a10ab" providerId="LiveId" clId="{549FCD3A-8F1F-41D4-B532-262051C1DFE8}" dt="2020-05-10T20:34:28.789" v="1075" actId="20577"/>
          <ac:spMkLst>
            <pc:docMk/>
            <pc:sldMk cId="3269693332" sldId="266"/>
            <ac:spMk id="5" creationId="{78B0C07B-7A11-44A9-83E8-A289A4705F85}"/>
          </ac:spMkLst>
        </pc:spChg>
      </pc:sldChg>
      <pc:sldChg chg="addSp delSp modSp add mod">
        <pc:chgData name="Tri Nguyen" userId="fd604ebf850a10ab" providerId="LiveId" clId="{549FCD3A-8F1F-41D4-B532-262051C1DFE8}" dt="2020-05-15T17:49:21.296" v="5727" actId="20577"/>
        <pc:sldMkLst>
          <pc:docMk/>
          <pc:sldMk cId="4204002215" sldId="267"/>
        </pc:sldMkLst>
        <pc:spChg chg="add del mod">
          <ac:chgData name="Tri Nguyen" userId="fd604ebf850a10ab" providerId="LiveId" clId="{549FCD3A-8F1F-41D4-B532-262051C1DFE8}" dt="2020-05-15T17:49:21.296" v="5727" actId="20577"/>
          <ac:spMkLst>
            <pc:docMk/>
            <pc:sldMk cId="4204002215" sldId="267"/>
            <ac:spMk id="4" creationId="{48F19BF7-1421-4DB1-97E3-19BF0F184F44}"/>
          </ac:spMkLst>
        </pc:spChg>
        <pc:graphicFrameChg chg="del">
          <ac:chgData name="Tri Nguyen" userId="fd604ebf850a10ab" providerId="LiveId" clId="{549FCD3A-8F1F-41D4-B532-262051C1DFE8}" dt="2020-05-15T17:46:52.994" v="5478" actId="21"/>
          <ac:graphicFrameMkLst>
            <pc:docMk/>
            <pc:sldMk cId="4204002215" sldId="267"/>
            <ac:graphicFrameMk id="7" creationId="{AB9B1991-ACFA-42D9-A713-1E0E9AF042C0}"/>
          </ac:graphicFrameMkLst>
        </pc:graphicFrameChg>
      </pc:sldChg>
      <pc:sldChg chg="addSp modSp new mod modNotesTx">
        <pc:chgData name="Tri Nguyen" userId="fd604ebf850a10ab" providerId="LiveId" clId="{549FCD3A-8F1F-41D4-B532-262051C1DFE8}" dt="2020-05-15T17:54:47.565" v="6293" actId="20577"/>
        <pc:sldMkLst>
          <pc:docMk/>
          <pc:sldMk cId="3051283490" sldId="268"/>
        </pc:sldMkLst>
        <pc:spChg chg="mod">
          <ac:chgData name="Tri Nguyen" userId="fd604ebf850a10ab" providerId="LiveId" clId="{549FCD3A-8F1F-41D4-B532-262051C1DFE8}" dt="2020-05-15T17:50:32.562" v="5830" actId="20577"/>
          <ac:spMkLst>
            <pc:docMk/>
            <pc:sldMk cId="3051283490" sldId="268"/>
            <ac:spMk id="2" creationId="{F902FB9E-B38F-4461-A311-D369ACC3A003}"/>
          </ac:spMkLst>
        </pc:spChg>
        <pc:graphicFrameChg chg="add mod">
          <ac:chgData name="Tri Nguyen" userId="fd604ebf850a10ab" providerId="LiveId" clId="{549FCD3A-8F1F-41D4-B532-262051C1DFE8}" dt="2020-05-15T17:49:49.672" v="5732" actId="20577"/>
          <ac:graphicFrameMkLst>
            <pc:docMk/>
            <pc:sldMk cId="3051283490" sldId="268"/>
            <ac:graphicFrameMk id="3" creationId="{E0A80D5D-47D9-41C1-A254-7DE7DB118AC0}"/>
          </ac:graphicFrameMkLst>
        </pc:graphicFrameChg>
      </pc:sldChg>
      <pc:sldChg chg="addSp delSp modSp new mod setBg setClrOvrMap">
        <pc:chgData name="Tri Nguyen" userId="fd604ebf850a10ab" providerId="LiveId" clId="{549FCD3A-8F1F-41D4-B532-262051C1DFE8}" dt="2020-05-15T17:52:11.828" v="5901" actId="20577"/>
        <pc:sldMkLst>
          <pc:docMk/>
          <pc:sldMk cId="1996615056" sldId="269"/>
        </pc:sldMkLst>
        <pc:spChg chg="del">
          <ac:chgData name="Tri Nguyen" userId="fd604ebf850a10ab" providerId="LiveId" clId="{549FCD3A-8F1F-41D4-B532-262051C1DFE8}" dt="2020-05-15T17:51:13.739" v="5832"/>
          <ac:spMkLst>
            <pc:docMk/>
            <pc:sldMk cId="1996615056" sldId="269"/>
            <ac:spMk id="2" creationId="{81EA095B-31C5-4604-8DA2-45FDE89EC9A2}"/>
          </ac:spMkLst>
        </pc:spChg>
        <pc:spChg chg="del">
          <ac:chgData name="Tri Nguyen" userId="fd604ebf850a10ab" providerId="LiveId" clId="{549FCD3A-8F1F-41D4-B532-262051C1DFE8}" dt="2020-05-15T17:51:13.739" v="5832"/>
          <ac:spMkLst>
            <pc:docMk/>
            <pc:sldMk cId="1996615056" sldId="269"/>
            <ac:spMk id="3" creationId="{A8F7A640-6126-41D5-832C-710FE4135F95}"/>
          </ac:spMkLst>
        </pc:spChg>
        <pc:spChg chg="add mod">
          <ac:chgData name="Tri Nguyen" userId="fd604ebf850a10ab" providerId="LiveId" clId="{549FCD3A-8F1F-41D4-B532-262051C1DFE8}" dt="2020-05-15T17:52:11.828" v="5901" actId="20577"/>
          <ac:spMkLst>
            <pc:docMk/>
            <pc:sldMk cId="1996615056" sldId="269"/>
            <ac:spMk id="4" creationId="{19CB47B1-A372-47DE-9912-5985CCA85A3A}"/>
          </ac:spMkLst>
        </pc:spChg>
        <pc:spChg chg="add mod">
          <ac:chgData name="Tri Nguyen" userId="fd604ebf850a10ab" providerId="LiveId" clId="{549FCD3A-8F1F-41D4-B532-262051C1DFE8}" dt="2020-05-15T17:51:46.798" v="5844" actId="26606"/>
          <ac:spMkLst>
            <pc:docMk/>
            <pc:sldMk cId="1996615056" sldId="269"/>
            <ac:spMk id="5" creationId="{BF0DCFA8-C876-4B84-BCB9-30B8084E5001}"/>
          </ac:spMkLst>
        </pc:spChg>
        <pc:spChg chg="add del">
          <ac:chgData name="Tri Nguyen" userId="fd604ebf850a10ab" providerId="LiveId" clId="{549FCD3A-8F1F-41D4-B532-262051C1DFE8}" dt="2020-05-15T17:51:28.342" v="5841" actId="26606"/>
          <ac:spMkLst>
            <pc:docMk/>
            <pc:sldMk cId="1996615056" sldId="269"/>
            <ac:spMk id="10" creationId="{E3DD1ED9-7847-4E1F-8455-6A5ECF64619F}"/>
          </ac:spMkLst>
        </pc:spChg>
        <pc:spChg chg="add del">
          <ac:chgData name="Tri Nguyen" userId="fd604ebf850a10ab" providerId="LiveId" clId="{549FCD3A-8F1F-41D4-B532-262051C1DFE8}" dt="2020-05-15T17:51:28.342" v="5841" actId="26606"/>
          <ac:spMkLst>
            <pc:docMk/>
            <pc:sldMk cId="1996615056" sldId="269"/>
            <ac:spMk id="12" creationId="{31A3DFEF-67D3-4CCE-BFE8-397D542A4844}"/>
          </ac:spMkLst>
        </pc:spChg>
        <pc:spChg chg="add del">
          <ac:chgData name="Tri Nguyen" userId="fd604ebf850a10ab" providerId="LiveId" clId="{549FCD3A-8F1F-41D4-B532-262051C1DFE8}" dt="2020-05-15T17:51:28.342" v="5841" actId="26606"/>
          <ac:spMkLst>
            <pc:docMk/>
            <pc:sldMk cId="1996615056" sldId="269"/>
            <ac:spMk id="14" creationId="{24E4445D-D137-4867-B463-009D641E9852}"/>
          </ac:spMkLst>
        </pc:spChg>
        <pc:spChg chg="add del">
          <ac:chgData name="Tri Nguyen" userId="fd604ebf850a10ab" providerId="LiveId" clId="{549FCD3A-8F1F-41D4-B532-262051C1DFE8}" dt="2020-05-15T17:51:28.342" v="5841" actId="26606"/>
          <ac:spMkLst>
            <pc:docMk/>
            <pc:sldMk cId="1996615056" sldId="269"/>
            <ac:spMk id="16" creationId="{CC80D46F-EE5E-4AF1-A8B9-B9948FF665EB}"/>
          </ac:spMkLst>
        </pc:spChg>
        <pc:spChg chg="add del">
          <ac:chgData name="Tri Nguyen" userId="fd604ebf850a10ab" providerId="LiveId" clId="{549FCD3A-8F1F-41D4-B532-262051C1DFE8}" dt="2020-05-15T17:51:28.342" v="5841" actId="26606"/>
          <ac:spMkLst>
            <pc:docMk/>
            <pc:sldMk cId="1996615056" sldId="269"/>
            <ac:spMk id="18" creationId="{34BFB7C5-23B6-4047-BF5E-F9EEBB437CD0}"/>
          </ac:spMkLst>
        </pc:spChg>
        <pc:spChg chg="add del">
          <ac:chgData name="Tri Nguyen" userId="fd604ebf850a10ab" providerId="LiveId" clId="{549FCD3A-8F1F-41D4-B532-262051C1DFE8}" dt="2020-05-15T17:51:28.342" v="5841" actId="26606"/>
          <ac:spMkLst>
            <pc:docMk/>
            <pc:sldMk cId="1996615056" sldId="269"/>
            <ac:spMk id="20" creationId="{FBC3CD9F-A361-4496-A6E0-24338B2A6901}"/>
          </ac:spMkLst>
        </pc:spChg>
        <pc:spChg chg="add del">
          <ac:chgData name="Tri Nguyen" userId="fd604ebf850a10ab" providerId="LiveId" clId="{549FCD3A-8F1F-41D4-B532-262051C1DFE8}" dt="2020-05-15T17:51:28.342" v="5841" actId="26606"/>
          <ac:spMkLst>
            <pc:docMk/>
            <pc:sldMk cId="1996615056" sldId="269"/>
            <ac:spMk id="22" creationId="{D37DA931-62D6-4B32-9103-84C0960AEA6D}"/>
          </ac:spMkLst>
        </pc:spChg>
        <pc:spChg chg="add del">
          <ac:chgData name="Tri Nguyen" userId="fd604ebf850a10ab" providerId="LiveId" clId="{549FCD3A-8F1F-41D4-B532-262051C1DFE8}" dt="2020-05-15T17:51:28.342" v="5841" actId="26606"/>
          <ac:spMkLst>
            <pc:docMk/>
            <pc:sldMk cId="1996615056" sldId="269"/>
            <ac:spMk id="24" creationId="{4695E140-9B6E-43E9-B17E-CDFE3FCA8AFB}"/>
          </ac:spMkLst>
        </pc:spChg>
        <pc:spChg chg="add del">
          <ac:chgData name="Tri Nguyen" userId="fd604ebf850a10ab" providerId="LiveId" clId="{549FCD3A-8F1F-41D4-B532-262051C1DFE8}" dt="2020-05-15T17:51:46.779" v="5843" actId="26606"/>
          <ac:spMkLst>
            <pc:docMk/>
            <pc:sldMk cId="1996615056" sldId="269"/>
            <ac:spMk id="26" creationId="{E3DD1ED9-7847-4E1F-8455-6A5ECF64619F}"/>
          </ac:spMkLst>
        </pc:spChg>
        <pc:spChg chg="add del">
          <ac:chgData name="Tri Nguyen" userId="fd604ebf850a10ab" providerId="LiveId" clId="{549FCD3A-8F1F-41D4-B532-262051C1DFE8}" dt="2020-05-15T17:51:46.779" v="5843" actId="26606"/>
          <ac:spMkLst>
            <pc:docMk/>
            <pc:sldMk cId="1996615056" sldId="269"/>
            <ac:spMk id="27" creationId="{31A3DFEF-67D3-4CCE-BFE8-397D542A4844}"/>
          </ac:spMkLst>
        </pc:spChg>
        <pc:spChg chg="add del">
          <ac:chgData name="Tri Nguyen" userId="fd604ebf850a10ab" providerId="LiveId" clId="{549FCD3A-8F1F-41D4-B532-262051C1DFE8}" dt="2020-05-15T17:51:46.779" v="5843" actId="26606"/>
          <ac:spMkLst>
            <pc:docMk/>
            <pc:sldMk cId="1996615056" sldId="269"/>
            <ac:spMk id="28" creationId="{24E4445D-D137-4867-B463-009D641E9852}"/>
          </ac:spMkLst>
        </pc:spChg>
        <pc:spChg chg="add del">
          <ac:chgData name="Tri Nguyen" userId="fd604ebf850a10ab" providerId="LiveId" clId="{549FCD3A-8F1F-41D4-B532-262051C1DFE8}" dt="2020-05-15T17:51:46.779" v="5843" actId="26606"/>
          <ac:spMkLst>
            <pc:docMk/>
            <pc:sldMk cId="1996615056" sldId="269"/>
            <ac:spMk id="29" creationId="{CC80D46F-EE5E-4AF1-A8B9-B9948FF665EB}"/>
          </ac:spMkLst>
        </pc:spChg>
        <pc:spChg chg="add del">
          <ac:chgData name="Tri Nguyen" userId="fd604ebf850a10ab" providerId="LiveId" clId="{549FCD3A-8F1F-41D4-B532-262051C1DFE8}" dt="2020-05-15T17:51:46.779" v="5843" actId="26606"/>
          <ac:spMkLst>
            <pc:docMk/>
            <pc:sldMk cId="1996615056" sldId="269"/>
            <ac:spMk id="30" creationId="{479958C0-67DC-4F86-AA91-C9BB89236733}"/>
          </ac:spMkLst>
        </pc:spChg>
        <pc:spChg chg="add del">
          <ac:chgData name="Tri Nguyen" userId="fd604ebf850a10ab" providerId="LiveId" clId="{549FCD3A-8F1F-41D4-B532-262051C1DFE8}" dt="2020-05-15T17:51:46.779" v="5843" actId="26606"/>
          <ac:spMkLst>
            <pc:docMk/>
            <pc:sldMk cId="1996615056" sldId="269"/>
            <ac:spMk id="31" creationId="{95E1B8D6-5183-4C9D-9631-F5831902ABD5}"/>
          </ac:spMkLst>
        </pc:spChg>
        <pc:spChg chg="add del">
          <ac:chgData name="Tri Nguyen" userId="fd604ebf850a10ab" providerId="LiveId" clId="{549FCD3A-8F1F-41D4-B532-262051C1DFE8}" dt="2020-05-15T17:51:46.779" v="5843" actId="26606"/>
          <ac:spMkLst>
            <pc:docMk/>
            <pc:sldMk cId="1996615056" sldId="269"/>
            <ac:spMk id="32" creationId="{85AA17EB-F169-483D-AF02-A7EC2B2D98CD}"/>
          </ac:spMkLst>
        </pc:spChg>
        <pc:spChg chg="add del">
          <ac:chgData name="Tri Nguyen" userId="fd604ebf850a10ab" providerId="LiveId" clId="{549FCD3A-8F1F-41D4-B532-262051C1DFE8}" dt="2020-05-15T17:51:46.779" v="5843" actId="26606"/>
          <ac:spMkLst>
            <pc:docMk/>
            <pc:sldMk cId="1996615056" sldId="269"/>
            <ac:spMk id="33" creationId="{193E18B0-6B75-4819-8AF4-203AD4E0EAA2}"/>
          </ac:spMkLst>
        </pc:spChg>
        <pc:spChg chg="add">
          <ac:chgData name="Tri Nguyen" userId="fd604ebf850a10ab" providerId="LiveId" clId="{549FCD3A-8F1F-41D4-B532-262051C1DFE8}" dt="2020-05-15T17:51:46.798" v="5844" actId="26606"/>
          <ac:spMkLst>
            <pc:docMk/>
            <pc:sldMk cId="1996615056" sldId="269"/>
            <ac:spMk id="35" creationId="{E3DD1ED9-7847-4E1F-8455-6A5ECF64619F}"/>
          </ac:spMkLst>
        </pc:spChg>
        <pc:spChg chg="add">
          <ac:chgData name="Tri Nguyen" userId="fd604ebf850a10ab" providerId="LiveId" clId="{549FCD3A-8F1F-41D4-B532-262051C1DFE8}" dt="2020-05-15T17:51:46.798" v="5844" actId="26606"/>
          <ac:spMkLst>
            <pc:docMk/>
            <pc:sldMk cId="1996615056" sldId="269"/>
            <ac:spMk id="36" creationId="{31A3DFEF-67D3-4CCE-BFE8-397D542A4844}"/>
          </ac:spMkLst>
        </pc:spChg>
        <pc:spChg chg="add">
          <ac:chgData name="Tri Nguyen" userId="fd604ebf850a10ab" providerId="LiveId" clId="{549FCD3A-8F1F-41D4-B532-262051C1DFE8}" dt="2020-05-15T17:51:46.798" v="5844" actId="26606"/>
          <ac:spMkLst>
            <pc:docMk/>
            <pc:sldMk cId="1996615056" sldId="269"/>
            <ac:spMk id="37" creationId="{24E4445D-D137-4867-B463-009D641E9852}"/>
          </ac:spMkLst>
        </pc:spChg>
        <pc:spChg chg="add">
          <ac:chgData name="Tri Nguyen" userId="fd604ebf850a10ab" providerId="LiveId" clId="{549FCD3A-8F1F-41D4-B532-262051C1DFE8}" dt="2020-05-15T17:51:46.798" v="5844" actId="26606"/>
          <ac:spMkLst>
            <pc:docMk/>
            <pc:sldMk cId="1996615056" sldId="269"/>
            <ac:spMk id="38" creationId="{CC80D46F-EE5E-4AF1-A8B9-B9948FF665EB}"/>
          </ac:spMkLst>
        </pc:spChg>
        <pc:spChg chg="add">
          <ac:chgData name="Tri Nguyen" userId="fd604ebf850a10ab" providerId="LiveId" clId="{549FCD3A-8F1F-41D4-B532-262051C1DFE8}" dt="2020-05-15T17:51:46.798" v="5844" actId="26606"/>
          <ac:spMkLst>
            <pc:docMk/>
            <pc:sldMk cId="1996615056" sldId="269"/>
            <ac:spMk id="39" creationId="{328C565D-A991-4381-AC37-76A58A4A128F}"/>
          </ac:spMkLst>
        </pc:spChg>
        <pc:spChg chg="add">
          <ac:chgData name="Tri Nguyen" userId="fd604ebf850a10ab" providerId="LiveId" clId="{549FCD3A-8F1F-41D4-B532-262051C1DFE8}" dt="2020-05-15T17:51:46.798" v="5844" actId="26606"/>
          <ac:spMkLst>
            <pc:docMk/>
            <pc:sldMk cId="1996615056" sldId="269"/>
            <ac:spMk id="40" creationId="{B7180431-F4DE-415D-BCBB-9316423C37C1}"/>
          </ac:spMkLst>
        </pc:spChg>
        <pc:spChg chg="add">
          <ac:chgData name="Tri Nguyen" userId="fd604ebf850a10ab" providerId="LiveId" clId="{549FCD3A-8F1F-41D4-B532-262051C1DFE8}" dt="2020-05-15T17:51:46.798" v="5844" actId="26606"/>
          <ac:spMkLst>
            <pc:docMk/>
            <pc:sldMk cId="1996615056" sldId="269"/>
            <ac:spMk id="41" creationId="{EEABD997-5EF9-4E9B-AFBB-F6DFAAF3ADF0}"/>
          </ac:spMkLst>
        </pc:spChg>
        <pc:spChg chg="add">
          <ac:chgData name="Tri Nguyen" userId="fd604ebf850a10ab" providerId="LiveId" clId="{549FCD3A-8F1F-41D4-B532-262051C1DFE8}" dt="2020-05-15T17:51:46.798" v="5844" actId="26606"/>
          <ac:spMkLst>
            <pc:docMk/>
            <pc:sldMk cId="1996615056" sldId="269"/>
            <ac:spMk id="42" creationId="{E9AB5EE6-A047-4B18-B998-D46DF3CC36FE}"/>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381EBC-AC6F-44F5-8BF0-7184DC2AA948}"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A066A157-4632-4EC2-9367-F413666AB5D5}">
      <dgm:prSet/>
      <dgm:spPr/>
      <dgm:t>
        <a:bodyPr/>
        <a:lstStyle/>
        <a:p>
          <a:r>
            <a:rPr lang="en-US" dirty="0"/>
            <a:t>Briefed with technical team and Chief Data Analyst</a:t>
          </a:r>
        </a:p>
        <a:p>
          <a:r>
            <a:rPr lang="en-US" dirty="0">
              <a:solidFill>
                <a:srgbClr val="00B050"/>
              </a:solidFill>
            </a:rPr>
            <a:t>May 10</a:t>
          </a:r>
        </a:p>
      </dgm:t>
    </dgm:pt>
    <dgm:pt modelId="{5A1E047C-4369-4FAF-B259-14E669F9D65A}" type="parTrans" cxnId="{81A57D47-CDF7-4713-B618-5B3CE6DD65A4}">
      <dgm:prSet/>
      <dgm:spPr/>
      <dgm:t>
        <a:bodyPr/>
        <a:lstStyle/>
        <a:p>
          <a:endParaRPr lang="en-US"/>
        </a:p>
      </dgm:t>
    </dgm:pt>
    <dgm:pt modelId="{79311011-C9C6-45A9-BE10-EB2A1ED67F17}" type="sibTrans" cxnId="{81A57D47-CDF7-4713-B618-5B3CE6DD65A4}">
      <dgm:prSet/>
      <dgm:spPr/>
      <dgm:t>
        <a:bodyPr/>
        <a:lstStyle/>
        <a:p>
          <a:endParaRPr lang="en-US"/>
        </a:p>
      </dgm:t>
    </dgm:pt>
    <dgm:pt modelId="{0A86DB48-2FF9-4B8F-A7F1-B15989D4CB94}">
      <dgm:prSet/>
      <dgm:spPr/>
      <dgm:t>
        <a:bodyPr/>
        <a:lstStyle/>
        <a:p>
          <a:r>
            <a:rPr lang="en-US" dirty="0"/>
            <a:t>Aligned action plan with Credit Policy team</a:t>
          </a:r>
        </a:p>
        <a:p>
          <a:r>
            <a:rPr lang="en-US" dirty="0">
              <a:solidFill>
                <a:srgbClr val="00B050"/>
              </a:solidFill>
            </a:rPr>
            <a:t>May 12</a:t>
          </a:r>
        </a:p>
      </dgm:t>
    </dgm:pt>
    <dgm:pt modelId="{40BA81C5-7960-4424-9DE1-FDC0BC825D91}" type="parTrans" cxnId="{A4847E28-0CD7-4804-AC12-601A5ABEB9FD}">
      <dgm:prSet/>
      <dgm:spPr/>
      <dgm:t>
        <a:bodyPr/>
        <a:lstStyle/>
        <a:p>
          <a:endParaRPr lang="en-US"/>
        </a:p>
      </dgm:t>
    </dgm:pt>
    <dgm:pt modelId="{0B0AF5F4-D008-4A1E-B2B3-2C3EAEA00410}" type="sibTrans" cxnId="{A4847E28-0CD7-4804-AC12-601A5ABEB9FD}">
      <dgm:prSet/>
      <dgm:spPr/>
      <dgm:t>
        <a:bodyPr/>
        <a:lstStyle/>
        <a:p>
          <a:endParaRPr lang="en-US"/>
        </a:p>
      </dgm:t>
    </dgm:pt>
    <dgm:pt modelId="{B994279B-1D41-4A5A-8D41-45C89A7615A3}">
      <dgm:prSet/>
      <dgm:spPr/>
      <dgm:t>
        <a:bodyPr/>
        <a:lstStyle/>
        <a:p>
          <a:r>
            <a:rPr lang="en-US" dirty="0">
              <a:solidFill>
                <a:srgbClr val="FF0000"/>
              </a:solidFill>
            </a:rPr>
            <a:t>Aligned Strategy</a:t>
          </a:r>
        </a:p>
      </dgm:t>
    </dgm:pt>
    <dgm:pt modelId="{ECA19D86-7E58-4BE5-B997-DA21608376EC}" type="parTrans" cxnId="{AF48C2B6-8E77-4A97-B3E2-A6ED1E508B5B}">
      <dgm:prSet/>
      <dgm:spPr/>
      <dgm:t>
        <a:bodyPr/>
        <a:lstStyle/>
        <a:p>
          <a:endParaRPr lang="en-US"/>
        </a:p>
      </dgm:t>
    </dgm:pt>
    <dgm:pt modelId="{0B2090A7-F13E-4EA3-9EB6-842A76D72CCC}" type="sibTrans" cxnId="{AF48C2B6-8E77-4A97-B3E2-A6ED1E508B5B}">
      <dgm:prSet/>
      <dgm:spPr/>
      <dgm:t>
        <a:bodyPr/>
        <a:lstStyle/>
        <a:p>
          <a:endParaRPr lang="en-US"/>
        </a:p>
      </dgm:t>
    </dgm:pt>
    <dgm:pt modelId="{3762EAA1-D699-49E7-9284-07C0372114B9}">
      <dgm:prSet/>
      <dgm:spPr/>
      <dgm:t>
        <a:bodyPr/>
        <a:lstStyle/>
        <a:p>
          <a:r>
            <a:rPr lang="en-US" dirty="0">
              <a:solidFill>
                <a:schemeClr val="tx1"/>
              </a:solidFill>
            </a:rPr>
            <a:t>Analyzed data</a:t>
          </a:r>
        </a:p>
        <a:p>
          <a:r>
            <a:rPr lang="en-US" dirty="0">
              <a:solidFill>
                <a:srgbClr val="00B050"/>
              </a:solidFill>
            </a:rPr>
            <a:t>Mar - May</a:t>
          </a:r>
        </a:p>
      </dgm:t>
    </dgm:pt>
    <dgm:pt modelId="{3FF52695-0996-4EC6-8C7E-DE0580438F6D}" type="parTrans" cxnId="{2888A279-5507-46F3-9CFB-790CEB548BA2}">
      <dgm:prSet/>
      <dgm:spPr/>
      <dgm:t>
        <a:bodyPr/>
        <a:lstStyle/>
        <a:p>
          <a:endParaRPr lang="en-US"/>
        </a:p>
      </dgm:t>
    </dgm:pt>
    <dgm:pt modelId="{B04C51F5-0BFD-464B-A7A9-C68236D83EEF}" type="sibTrans" cxnId="{2888A279-5507-46F3-9CFB-790CEB548BA2}">
      <dgm:prSet/>
      <dgm:spPr/>
      <dgm:t>
        <a:bodyPr/>
        <a:lstStyle/>
        <a:p>
          <a:endParaRPr lang="en-US"/>
        </a:p>
      </dgm:t>
    </dgm:pt>
    <dgm:pt modelId="{BE264C7A-C854-4D3A-9F23-860587106981}" type="pres">
      <dgm:prSet presAssocID="{1B381EBC-AC6F-44F5-8BF0-7184DC2AA948}" presName="Name0" presStyleCnt="0">
        <dgm:presLayoutVars>
          <dgm:chMax val="11"/>
          <dgm:chPref val="11"/>
          <dgm:dir/>
          <dgm:resizeHandles/>
        </dgm:presLayoutVars>
      </dgm:prSet>
      <dgm:spPr/>
    </dgm:pt>
    <dgm:pt modelId="{77AE5FB1-A830-44A2-8BF9-2FF492272B3B}" type="pres">
      <dgm:prSet presAssocID="{B994279B-1D41-4A5A-8D41-45C89A7615A3}" presName="Accent4" presStyleCnt="0"/>
      <dgm:spPr/>
    </dgm:pt>
    <dgm:pt modelId="{65600192-0CA8-4CF6-9042-FF620F6C4BE9}" type="pres">
      <dgm:prSet presAssocID="{B994279B-1D41-4A5A-8D41-45C89A7615A3}" presName="Accent" presStyleLbl="node1" presStyleIdx="0" presStyleCnt="4"/>
      <dgm:spPr/>
    </dgm:pt>
    <dgm:pt modelId="{FD254C02-53CB-4FEA-AC6A-8F11D714C1B8}" type="pres">
      <dgm:prSet presAssocID="{B994279B-1D41-4A5A-8D41-45C89A7615A3}" presName="ParentBackground4" presStyleCnt="0"/>
      <dgm:spPr/>
    </dgm:pt>
    <dgm:pt modelId="{50221A9E-5454-4F05-BAB2-FB2646D775E7}" type="pres">
      <dgm:prSet presAssocID="{B994279B-1D41-4A5A-8D41-45C89A7615A3}" presName="ParentBackground" presStyleLbl="fgAcc1" presStyleIdx="0" presStyleCnt="4"/>
      <dgm:spPr/>
    </dgm:pt>
    <dgm:pt modelId="{D2D4232D-F443-48EA-B31B-E71138E96382}" type="pres">
      <dgm:prSet presAssocID="{B994279B-1D41-4A5A-8D41-45C89A7615A3}" presName="Parent4" presStyleLbl="revTx" presStyleIdx="0" presStyleCnt="0">
        <dgm:presLayoutVars>
          <dgm:chMax val="1"/>
          <dgm:chPref val="1"/>
          <dgm:bulletEnabled val="1"/>
        </dgm:presLayoutVars>
      </dgm:prSet>
      <dgm:spPr/>
    </dgm:pt>
    <dgm:pt modelId="{0C05A3B0-C586-4572-A854-08E24149114F}" type="pres">
      <dgm:prSet presAssocID="{0A86DB48-2FF9-4B8F-A7F1-B15989D4CB94}" presName="Accent3" presStyleCnt="0"/>
      <dgm:spPr/>
    </dgm:pt>
    <dgm:pt modelId="{3B99A3C2-8B8A-4067-87AE-F450D23AECCB}" type="pres">
      <dgm:prSet presAssocID="{0A86DB48-2FF9-4B8F-A7F1-B15989D4CB94}" presName="Accent" presStyleLbl="node1" presStyleIdx="1" presStyleCnt="4"/>
      <dgm:spPr/>
    </dgm:pt>
    <dgm:pt modelId="{5FF3738F-1899-426C-8E83-B3FA4D4FB5C0}" type="pres">
      <dgm:prSet presAssocID="{0A86DB48-2FF9-4B8F-A7F1-B15989D4CB94}" presName="ParentBackground3" presStyleCnt="0"/>
      <dgm:spPr/>
    </dgm:pt>
    <dgm:pt modelId="{1615469C-1DCA-4FED-8F3D-A797884ADC08}" type="pres">
      <dgm:prSet presAssocID="{0A86DB48-2FF9-4B8F-A7F1-B15989D4CB94}" presName="ParentBackground" presStyleLbl="fgAcc1" presStyleIdx="1" presStyleCnt="4"/>
      <dgm:spPr/>
    </dgm:pt>
    <dgm:pt modelId="{17DD5D23-5D10-44CA-AD85-C05E4347D44E}" type="pres">
      <dgm:prSet presAssocID="{0A86DB48-2FF9-4B8F-A7F1-B15989D4CB94}" presName="Parent3" presStyleLbl="revTx" presStyleIdx="0" presStyleCnt="0">
        <dgm:presLayoutVars>
          <dgm:chMax val="1"/>
          <dgm:chPref val="1"/>
          <dgm:bulletEnabled val="1"/>
        </dgm:presLayoutVars>
      </dgm:prSet>
      <dgm:spPr/>
    </dgm:pt>
    <dgm:pt modelId="{8810906E-373F-4A85-96A4-D9E1D4FC1E7B}" type="pres">
      <dgm:prSet presAssocID="{A066A157-4632-4EC2-9367-F413666AB5D5}" presName="Accent2" presStyleCnt="0"/>
      <dgm:spPr/>
    </dgm:pt>
    <dgm:pt modelId="{60672CCC-DEDE-4925-B049-F909734739FF}" type="pres">
      <dgm:prSet presAssocID="{A066A157-4632-4EC2-9367-F413666AB5D5}" presName="Accent" presStyleLbl="node1" presStyleIdx="2" presStyleCnt="4"/>
      <dgm:spPr/>
    </dgm:pt>
    <dgm:pt modelId="{4797B58C-A386-408E-88D5-BAD29A9303FC}" type="pres">
      <dgm:prSet presAssocID="{A066A157-4632-4EC2-9367-F413666AB5D5}" presName="ParentBackground2" presStyleCnt="0"/>
      <dgm:spPr/>
    </dgm:pt>
    <dgm:pt modelId="{F17D6897-3178-47C4-9D87-2DE09641683C}" type="pres">
      <dgm:prSet presAssocID="{A066A157-4632-4EC2-9367-F413666AB5D5}" presName="ParentBackground" presStyleLbl="fgAcc1" presStyleIdx="2" presStyleCnt="4"/>
      <dgm:spPr/>
    </dgm:pt>
    <dgm:pt modelId="{C6184D81-E914-44B1-9684-50C712A03B6F}" type="pres">
      <dgm:prSet presAssocID="{A066A157-4632-4EC2-9367-F413666AB5D5}" presName="Parent2" presStyleLbl="revTx" presStyleIdx="0" presStyleCnt="0">
        <dgm:presLayoutVars>
          <dgm:chMax val="1"/>
          <dgm:chPref val="1"/>
          <dgm:bulletEnabled val="1"/>
        </dgm:presLayoutVars>
      </dgm:prSet>
      <dgm:spPr/>
    </dgm:pt>
    <dgm:pt modelId="{7A713D2D-8CE6-4122-864A-DA96E88B3810}" type="pres">
      <dgm:prSet presAssocID="{3762EAA1-D699-49E7-9284-07C0372114B9}" presName="Accent1" presStyleCnt="0"/>
      <dgm:spPr/>
    </dgm:pt>
    <dgm:pt modelId="{FCF92389-D9EB-4A2D-9C07-47D49E93B66F}" type="pres">
      <dgm:prSet presAssocID="{3762EAA1-D699-49E7-9284-07C0372114B9}" presName="Accent" presStyleLbl="node1" presStyleIdx="3" presStyleCnt="4"/>
      <dgm:spPr/>
    </dgm:pt>
    <dgm:pt modelId="{81E82EDE-EFBF-431F-B2B6-5C7A7C4C1A88}" type="pres">
      <dgm:prSet presAssocID="{3762EAA1-D699-49E7-9284-07C0372114B9}" presName="ParentBackground1" presStyleCnt="0"/>
      <dgm:spPr/>
    </dgm:pt>
    <dgm:pt modelId="{EAC6B147-D24D-4F8F-B3B9-938D2BCB5589}" type="pres">
      <dgm:prSet presAssocID="{3762EAA1-D699-49E7-9284-07C0372114B9}" presName="ParentBackground" presStyleLbl="fgAcc1" presStyleIdx="3" presStyleCnt="4"/>
      <dgm:spPr/>
    </dgm:pt>
    <dgm:pt modelId="{18F2AD9A-DA4A-4BE6-BD4D-3F3B42945E31}" type="pres">
      <dgm:prSet presAssocID="{3762EAA1-D699-49E7-9284-07C0372114B9}" presName="Parent1" presStyleLbl="revTx" presStyleIdx="0" presStyleCnt="0">
        <dgm:presLayoutVars>
          <dgm:chMax val="1"/>
          <dgm:chPref val="1"/>
          <dgm:bulletEnabled val="1"/>
        </dgm:presLayoutVars>
      </dgm:prSet>
      <dgm:spPr/>
    </dgm:pt>
  </dgm:ptLst>
  <dgm:cxnLst>
    <dgm:cxn modelId="{A4847E28-0CD7-4804-AC12-601A5ABEB9FD}" srcId="{1B381EBC-AC6F-44F5-8BF0-7184DC2AA948}" destId="{0A86DB48-2FF9-4B8F-A7F1-B15989D4CB94}" srcOrd="2" destOrd="0" parTransId="{40BA81C5-7960-4424-9DE1-FDC0BC825D91}" sibTransId="{0B0AF5F4-D008-4A1E-B2B3-2C3EAEA00410}"/>
    <dgm:cxn modelId="{EAD23A5B-199C-40CB-98BE-318C625B2EFB}" type="presOf" srcId="{0A86DB48-2FF9-4B8F-A7F1-B15989D4CB94}" destId="{1615469C-1DCA-4FED-8F3D-A797884ADC08}" srcOrd="0" destOrd="0" presId="urn:microsoft.com/office/officeart/2011/layout/CircleProcess"/>
    <dgm:cxn modelId="{C9347560-DD27-4509-8BA9-CA185E288212}" type="presOf" srcId="{0A86DB48-2FF9-4B8F-A7F1-B15989D4CB94}" destId="{17DD5D23-5D10-44CA-AD85-C05E4347D44E}" srcOrd="1" destOrd="0" presId="urn:microsoft.com/office/officeart/2011/layout/CircleProcess"/>
    <dgm:cxn modelId="{18CF5343-B619-47C7-A811-C95BE6D10B12}" type="presOf" srcId="{A066A157-4632-4EC2-9367-F413666AB5D5}" destId="{C6184D81-E914-44B1-9684-50C712A03B6F}" srcOrd="1" destOrd="0" presId="urn:microsoft.com/office/officeart/2011/layout/CircleProcess"/>
    <dgm:cxn modelId="{81A57D47-CDF7-4713-B618-5B3CE6DD65A4}" srcId="{1B381EBC-AC6F-44F5-8BF0-7184DC2AA948}" destId="{A066A157-4632-4EC2-9367-F413666AB5D5}" srcOrd="1" destOrd="0" parTransId="{5A1E047C-4369-4FAF-B259-14E669F9D65A}" sibTransId="{79311011-C9C6-45A9-BE10-EB2A1ED67F17}"/>
    <dgm:cxn modelId="{DFC81F4D-08DF-4B00-9A60-8054BA2A5D1E}" type="presOf" srcId="{3762EAA1-D699-49E7-9284-07C0372114B9}" destId="{EAC6B147-D24D-4F8F-B3B9-938D2BCB5589}" srcOrd="0" destOrd="0" presId="urn:microsoft.com/office/officeart/2011/layout/CircleProcess"/>
    <dgm:cxn modelId="{2888A279-5507-46F3-9CFB-790CEB548BA2}" srcId="{1B381EBC-AC6F-44F5-8BF0-7184DC2AA948}" destId="{3762EAA1-D699-49E7-9284-07C0372114B9}" srcOrd="0" destOrd="0" parTransId="{3FF52695-0996-4EC6-8C7E-DE0580438F6D}" sibTransId="{B04C51F5-0BFD-464B-A7A9-C68236D83EEF}"/>
    <dgm:cxn modelId="{7C12057E-1066-42D4-9CC9-0401661D9768}" type="presOf" srcId="{A066A157-4632-4EC2-9367-F413666AB5D5}" destId="{F17D6897-3178-47C4-9D87-2DE09641683C}" srcOrd="0" destOrd="0" presId="urn:microsoft.com/office/officeart/2011/layout/CircleProcess"/>
    <dgm:cxn modelId="{0D1CFF9F-91CB-4B59-A372-F16C3F13A347}" type="presOf" srcId="{3762EAA1-D699-49E7-9284-07C0372114B9}" destId="{18F2AD9A-DA4A-4BE6-BD4D-3F3B42945E31}" srcOrd="1" destOrd="0" presId="urn:microsoft.com/office/officeart/2011/layout/CircleProcess"/>
    <dgm:cxn modelId="{AF48C2B6-8E77-4A97-B3E2-A6ED1E508B5B}" srcId="{1B381EBC-AC6F-44F5-8BF0-7184DC2AA948}" destId="{B994279B-1D41-4A5A-8D41-45C89A7615A3}" srcOrd="3" destOrd="0" parTransId="{ECA19D86-7E58-4BE5-B997-DA21608376EC}" sibTransId="{0B2090A7-F13E-4EA3-9EB6-842A76D72CCC}"/>
    <dgm:cxn modelId="{A9FDADBF-3D8B-4D6F-8407-83199BD4D333}" type="presOf" srcId="{1B381EBC-AC6F-44F5-8BF0-7184DC2AA948}" destId="{BE264C7A-C854-4D3A-9F23-860587106981}" srcOrd="0" destOrd="0" presId="urn:microsoft.com/office/officeart/2011/layout/CircleProcess"/>
    <dgm:cxn modelId="{8CEBFDC8-266C-4645-A0AD-A9C309E3D5B6}" type="presOf" srcId="{B994279B-1D41-4A5A-8D41-45C89A7615A3}" destId="{50221A9E-5454-4F05-BAB2-FB2646D775E7}" srcOrd="0" destOrd="0" presId="urn:microsoft.com/office/officeart/2011/layout/CircleProcess"/>
    <dgm:cxn modelId="{425AE0FA-B9DF-4E43-B910-3B227FA47F8B}" type="presOf" srcId="{B994279B-1D41-4A5A-8D41-45C89A7615A3}" destId="{D2D4232D-F443-48EA-B31B-E71138E96382}" srcOrd="1" destOrd="0" presId="urn:microsoft.com/office/officeart/2011/layout/CircleProcess"/>
    <dgm:cxn modelId="{7C27FB40-31C9-457D-8768-918D880073A3}" type="presParOf" srcId="{BE264C7A-C854-4D3A-9F23-860587106981}" destId="{77AE5FB1-A830-44A2-8BF9-2FF492272B3B}" srcOrd="0" destOrd="0" presId="urn:microsoft.com/office/officeart/2011/layout/CircleProcess"/>
    <dgm:cxn modelId="{FE6A41F3-896E-4228-B796-7DDB62DEEEFA}" type="presParOf" srcId="{77AE5FB1-A830-44A2-8BF9-2FF492272B3B}" destId="{65600192-0CA8-4CF6-9042-FF620F6C4BE9}" srcOrd="0" destOrd="0" presId="urn:microsoft.com/office/officeart/2011/layout/CircleProcess"/>
    <dgm:cxn modelId="{86E08CD2-D9E0-4BE6-A0BC-0423171C20CC}" type="presParOf" srcId="{BE264C7A-C854-4D3A-9F23-860587106981}" destId="{FD254C02-53CB-4FEA-AC6A-8F11D714C1B8}" srcOrd="1" destOrd="0" presId="urn:microsoft.com/office/officeart/2011/layout/CircleProcess"/>
    <dgm:cxn modelId="{195041B3-B854-4130-8FDA-096DF02A6161}" type="presParOf" srcId="{FD254C02-53CB-4FEA-AC6A-8F11D714C1B8}" destId="{50221A9E-5454-4F05-BAB2-FB2646D775E7}" srcOrd="0" destOrd="0" presId="urn:microsoft.com/office/officeart/2011/layout/CircleProcess"/>
    <dgm:cxn modelId="{51832482-F176-4373-8A1C-2F0B4999AD1C}" type="presParOf" srcId="{BE264C7A-C854-4D3A-9F23-860587106981}" destId="{D2D4232D-F443-48EA-B31B-E71138E96382}" srcOrd="2" destOrd="0" presId="urn:microsoft.com/office/officeart/2011/layout/CircleProcess"/>
    <dgm:cxn modelId="{AAC8A3D0-D124-4203-963E-92DE703EA6C1}" type="presParOf" srcId="{BE264C7A-C854-4D3A-9F23-860587106981}" destId="{0C05A3B0-C586-4572-A854-08E24149114F}" srcOrd="3" destOrd="0" presId="urn:microsoft.com/office/officeart/2011/layout/CircleProcess"/>
    <dgm:cxn modelId="{2A12A28C-27A5-4E0A-A860-C9D519A6A48E}" type="presParOf" srcId="{0C05A3B0-C586-4572-A854-08E24149114F}" destId="{3B99A3C2-8B8A-4067-87AE-F450D23AECCB}" srcOrd="0" destOrd="0" presId="urn:microsoft.com/office/officeart/2011/layout/CircleProcess"/>
    <dgm:cxn modelId="{44633E29-87DC-41F2-8FEF-A6F91378E9E0}" type="presParOf" srcId="{BE264C7A-C854-4D3A-9F23-860587106981}" destId="{5FF3738F-1899-426C-8E83-B3FA4D4FB5C0}" srcOrd="4" destOrd="0" presId="urn:microsoft.com/office/officeart/2011/layout/CircleProcess"/>
    <dgm:cxn modelId="{CCD89893-5DDE-40EB-A17D-4F7ED46B56A7}" type="presParOf" srcId="{5FF3738F-1899-426C-8E83-B3FA4D4FB5C0}" destId="{1615469C-1DCA-4FED-8F3D-A797884ADC08}" srcOrd="0" destOrd="0" presId="urn:microsoft.com/office/officeart/2011/layout/CircleProcess"/>
    <dgm:cxn modelId="{D7F69995-7C6A-46D5-8475-60DBE1C943EA}" type="presParOf" srcId="{BE264C7A-C854-4D3A-9F23-860587106981}" destId="{17DD5D23-5D10-44CA-AD85-C05E4347D44E}" srcOrd="5" destOrd="0" presId="urn:microsoft.com/office/officeart/2011/layout/CircleProcess"/>
    <dgm:cxn modelId="{8CCA7BEA-09F5-427A-9E48-475A63B4DDBF}" type="presParOf" srcId="{BE264C7A-C854-4D3A-9F23-860587106981}" destId="{8810906E-373F-4A85-96A4-D9E1D4FC1E7B}" srcOrd="6" destOrd="0" presId="urn:microsoft.com/office/officeart/2011/layout/CircleProcess"/>
    <dgm:cxn modelId="{46FEDCBD-701D-4D90-BB7D-E427818B6A29}" type="presParOf" srcId="{8810906E-373F-4A85-96A4-D9E1D4FC1E7B}" destId="{60672CCC-DEDE-4925-B049-F909734739FF}" srcOrd="0" destOrd="0" presId="urn:microsoft.com/office/officeart/2011/layout/CircleProcess"/>
    <dgm:cxn modelId="{DC0384A6-7214-4974-8DD1-0CCD44050178}" type="presParOf" srcId="{BE264C7A-C854-4D3A-9F23-860587106981}" destId="{4797B58C-A386-408E-88D5-BAD29A9303FC}" srcOrd="7" destOrd="0" presId="urn:microsoft.com/office/officeart/2011/layout/CircleProcess"/>
    <dgm:cxn modelId="{21CA3732-8EEB-4A31-BF83-E392AAE03F9A}" type="presParOf" srcId="{4797B58C-A386-408E-88D5-BAD29A9303FC}" destId="{F17D6897-3178-47C4-9D87-2DE09641683C}" srcOrd="0" destOrd="0" presId="urn:microsoft.com/office/officeart/2011/layout/CircleProcess"/>
    <dgm:cxn modelId="{E3EEED4D-2D41-4AAB-AD56-0EA3204CD53B}" type="presParOf" srcId="{BE264C7A-C854-4D3A-9F23-860587106981}" destId="{C6184D81-E914-44B1-9684-50C712A03B6F}" srcOrd="8" destOrd="0" presId="urn:microsoft.com/office/officeart/2011/layout/CircleProcess"/>
    <dgm:cxn modelId="{916C75A5-A0F7-40EF-B9FF-1CD5C0906E5A}" type="presParOf" srcId="{BE264C7A-C854-4D3A-9F23-860587106981}" destId="{7A713D2D-8CE6-4122-864A-DA96E88B3810}" srcOrd="9" destOrd="0" presId="urn:microsoft.com/office/officeart/2011/layout/CircleProcess"/>
    <dgm:cxn modelId="{9BD0895E-18BF-45F6-BBE1-6CC7FA71D9F9}" type="presParOf" srcId="{7A713D2D-8CE6-4122-864A-DA96E88B3810}" destId="{FCF92389-D9EB-4A2D-9C07-47D49E93B66F}" srcOrd="0" destOrd="0" presId="urn:microsoft.com/office/officeart/2011/layout/CircleProcess"/>
    <dgm:cxn modelId="{28CB8491-380B-4EC8-A84F-2A4AEEF18BDC}" type="presParOf" srcId="{BE264C7A-C854-4D3A-9F23-860587106981}" destId="{81E82EDE-EFBF-431F-B2B6-5C7A7C4C1A88}" srcOrd="10" destOrd="0" presId="urn:microsoft.com/office/officeart/2011/layout/CircleProcess"/>
    <dgm:cxn modelId="{C16966F1-521C-4F51-A5EC-A778614349C1}" type="presParOf" srcId="{81E82EDE-EFBF-431F-B2B6-5C7A7C4C1A88}" destId="{EAC6B147-D24D-4F8F-B3B9-938D2BCB5589}" srcOrd="0" destOrd="0" presId="urn:microsoft.com/office/officeart/2011/layout/CircleProcess"/>
    <dgm:cxn modelId="{BE0EB771-E4D8-4FBA-8932-9475153EBC35}" type="presParOf" srcId="{BE264C7A-C854-4D3A-9F23-860587106981}" destId="{18F2AD9A-DA4A-4BE6-BD4D-3F3B42945E31}" srcOrd="11"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F172425-8976-43B5-B033-BFD72847B9E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6A19E27-E803-48C6-9EEC-AF5897C8818A}">
      <dgm:prSet/>
      <dgm:spPr/>
      <dgm:t>
        <a:bodyPr/>
        <a:lstStyle/>
        <a:p>
          <a:r>
            <a:rPr lang="en-US" dirty="0"/>
            <a:t>Relook at customers’ active credit count</a:t>
          </a:r>
        </a:p>
      </dgm:t>
    </dgm:pt>
    <dgm:pt modelId="{6E901BDB-81BE-4227-A875-4E9835DD75FE}" type="parTrans" cxnId="{382A35D0-1279-4AE4-B9B7-3CAB7774BC83}">
      <dgm:prSet/>
      <dgm:spPr/>
      <dgm:t>
        <a:bodyPr/>
        <a:lstStyle/>
        <a:p>
          <a:endParaRPr lang="en-US"/>
        </a:p>
      </dgm:t>
    </dgm:pt>
    <dgm:pt modelId="{7D322C35-5ABD-4058-B45B-3A4D8A55322D}" type="sibTrans" cxnId="{382A35D0-1279-4AE4-B9B7-3CAB7774BC83}">
      <dgm:prSet/>
      <dgm:spPr/>
      <dgm:t>
        <a:bodyPr/>
        <a:lstStyle/>
        <a:p>
          <a:endParaRPr lang="en-US"/>
        </a:p>
      </dgm:t>
    </dgm:pt>
    <dgm:pt modelId="{8CED2042-D79A-4D2C-91C5-5E59D01C7714}">
      <dgm:prSet/>
      <dgm:spPr/>
      <dgm:t>
        <a:bodyPr/>
        <a:lstStyle/>
        <a:p>
          <a:r>
            <a:rPr lang="en-US" dirty="0"/>
            <a:t>Target customers with at least ONE active mortgage</a:t>
          </a:r>
        </a:p>
      </dgm:t>
    </dgm:pt>
    <dgm:pt modelId="{43A00DA3-8A0C-4E54-A864-F9931731B644}" type="parTrans" cxnId="{A7117347-8D9C-4D4C-83A2-EC1661D3DCE0}">
      <dgm:prSet/>
      <dgm:spPr/>
      <dgm:t>
        <a:bodyPr/>
        <a:lstStyle/>
        <a:p>
          <a:endParaRPr lang="en-US"/>
        </a:p>
      </dgm:t>
    </dgm:pt>
    <dgm:pt modelId="{8D2670BB-0163-40FB-B551-DBB71908645E}" type="sibTrans" cxnId="{A7117347-8D9C-4D4C-83A2-EC1661D3DCE0}">
      <dgm:prSet/>
      <dgm:spPr/>
      <dgm:t>
        <a:bodyPr/>
        <a:lstStyle/>
        <a:p>
          <a:endParaRPr lang="en-US"/>
        </a:p>
      </dgm:t>
    </dgm:pt>
    <dgm:pt modelId="{22ECB84F-4C28-4B37-8BC2-4D3F3F92AC13}">
      <dgm:prSet/>
      <dgm:spPr/>
      <dgm:t>
        <a:bodyPr/>
        <a:lstStyle/>
        <a:p>
          <a:r>
            <a:rPr lang="en-US" dirty="0"/>
            <a:t>Refine the policy to give loans to previously rejected applications</a:t>
          </a:r>
        </a:p>
      </dgm:t>
    </dgm:pt>
    <dgm:pt modelId="{7202DAAE-69DD-47EA-88BE-30F58E331401}" type="parTrans" cxnId="{BB70E67F-657C-4B29-B7EC-A7B93822627D}">
      <dgm:prSet/>
      <dgm:spPr/>
      <dgm:t>
        <a:bodyPr/>
        <a:lstStyle/>
        <a:p>
          <a:endParaRPr lang="en-US"/>
        </a:p>
      </dgm:t>
    </dgm:pt>
    <dgm:pt modelId="{9117FE01-6325-403E-9E79-B60AD11F9553}" type="sibTrans" cxnId="{BB70E67F-657C-4B29-B7EC-A7B93822627D}">
      <dgm:prSet/>
      <dgm:spPr/>
      <dgm:t>
        <a:bodyPr/>
        <a:lstStyle/>
        <a:p>
          <a:endParaRPr lang="en-US"/>
        </a:p>
      </dgm:t>
    </dgm:pt>
    <dgm:pt modelId="{FF17196E-1708-4CBC-935D-60AC4558AA4D}">
      <dgm:prSet/>
      <dgm:spPr/>
      <dgm:t>
        <a:bodyPr/>
        <a:lstStyle/>
        <a:p>
          <a:r>
            <a:rPr lang="en-US" dirty="0"/>
            <a:t>Refine income requirements for loan applications</a:t>
          </a:r>
        </a:p>
      </dgm:t>
    </dgm:pt>
    <dgm:pt modelId="{D44B8A49-8DCE-4725-B124-2DB1E779E463}" type="parTrans" cxnId="{5DCCEB79-49C7-447B-AAA5-5A45D9A3F06B}">
      <dgm:prSet/>
      <dgm:spPr/>
      <dgm:t>
        <a:bodyPr/>
        <a:lstStyle/>
        <a:p>
          <a:endParaRPr lang="en-US"/>
        </a:p>
      </dgm:t>
    </dgm:pt>
    <dgm:pt modelId="{A4ADFA1B-7998-4C55-A29F-08017CE94330}" type="sibTrans" cxnId="{5DCCEB79-49C7-447B-AAA5-5A45D9A3F06B}">
      <dgm:prSet/>
      <dgm:spPr/>
      <dgm:t>
        <a:bodyPr/>
        <a:lstStyle/>
        <a:p>
          <a:endParaRPr lang="en-US"/>
        </a:p>
      </dgm:t>
    </dgm:pt>
    <dgm:pt modelId="{A9A88A17-3AB7-4E14-A786-7D7E04939FF2}">
      <dgm:prSet/>
      <dgm:spPr/>
      <dgm:t>
        <a:bodyPr/>
        <a:lstStyle/>
        <a:p>
          <a:r>
            <a:rPr lang="en-US" dirty="0"/>
            <a:t>Credit policy</a:t>
          </a:r>
        </a:p>
      </dgm:t>
    </dgm:pt>
    <dgm:pt modelId="{A87487D9-560C-457D-A66F-0818503A4657}" type="parTrans" cxnId="{9F79F1B1-E5C8-4B0C-8786-A7AF3F13C553}">
      <dgm:prSet/>
      <dgm:spPr/>
      <dgm:t>
        <a:bodyPr/>
        <a:lstStyle/>
        <a:p>
          <a:endParaRPr lang="en-US"/>
        </a:p>
      </dgm:t>
    </dgm:pt>
    <dgm:pt modelId="{85358CC2-9657-45D0-BE48-161F23684903}" type="sibTrans" cxnId="{9F79F1B1-E5C8-4B0C-8786-A7AF3F13C553}">
      <dgm:prSet/>
      <dgm:spPr/>
      <dgm:t>
        <a:bodyPr/>
        <a:lstStyle/>
        <a:p>
          <a:endParaRPr lang="en-US"/>
        </a:p>
      </dgm:t>
    </dgm:pt>
    <dgm:pt modelId="{9E37641C-799E-42D7-94DC-CDB45810AA8E}">
      <dgm:prSet/>
      <dgm:spPr/>
      <dgm:t>
        <a:bodyPr/>
        <a:lstStyle/>
        <a:p>
          <a:r>
            <a:rPr lang="en-US" dirty="0"/>
            <a:t>Data Analytics</a:t>
          </a:r>
        </a:p>
      </dgm:t>
    </dgm:pt>
    <dgm:pt modelId="{437B07B6-8E29-4C3E-853E-A2525CE55678}" type="parTrans" cxnId="{3AF58503-DA29-4D0F-A980-DCBC22B1AFE8}">
      <dgm:prSet/>
      <dgm:spPr/>
      <dgm:t>
        <a:bodyPr/>
        <a:lstStyle/>
        <a:p>
          <a:endParaRPr lang="en-US"/>
        </a:p>
      </dgm:t>
    </dgm:pt>
    <dgm:pt modelId="{724FA0ED-0412-4298-AA82-B0B46719A047}" type="sibTrans" cxnId="{3AF58503-DA29-4D0F-A980-DCBC22B1AFE8}">
      <dgm:prSet/>
      <dgm:spPr/>
      <dgm:t>
        <a:bodyPr/>
        <a:lstStyle/>
        <a:p>
          <a:endParaRPr lang="en-US"/>
        </a:p>
      </dgm:t>
    </dgm:pt>
    <dgm:pt modelId="{52E6BA15-70C5-4374-BB16-2F30044A7E81}">
      <dgm:prSet/>
      <dgm:spPr/>
      <dgm:t>
        <a:bodyPr/>
        <a:lstStyle/>
        <a:p>
          <a:r>
            <a:rPr lang="en-US" dirty="0"/>
            <a:t>Fine tune credit default prediction model</a:t>
          </a:r>
        </a:p>
      </dgm:t>
    </dgm:pt>
    <dgm:pt modelId="{3CB50D0F-AA5A-4747-9288-C2C52E6085BC}" type="parTrans" cxnId="{0B33793F-2D1A-433C-85D9-F8459C1B63D5}">
      <dgm:prSet/>
      <dgm:spPr/>
      <dgm:t>
        <a:bodyPr/>
        <a:lstStyle/>
        <a:p>
          <a:endParaRPr lang="en-US"/>
        </a:p>
      </dgm:t>
    </dgm:pt>
    <dgm:pt modelId="{1DCC0F3F-461B-4BD3-8BCA-49DB706FE5E8}" type="sibTrans" cxnId="{0B33793F-2D1A-433C-85D9-F8459C1B63D5}">
      <dgm:prSet/>
      <dgm:spPr/>
      <dgm:t>
        <a:bodyPr/>
        <a:lstStyle/>
        <a:p>
          <a:endParaRPr lang="en-US"/>
        </a:p>
      </dgm:t>
    </dgm:pt>
    <dgm:pt modelId="{A8B5E310-CD8A-4316-9793-72550DA20373}">
      <dgm:prSet/>
      <dgm:spPr/>
      <dgm:t>
        <a:bodyPr/>
        <a:lstStyle/>
        <a:p>
          <a:r>
            <a:rPr lang="en-US" dirty="0"/>
            <a:t>Deploy prediction model</a:t>
          </a:r>
        </a:p>
      </dgm:t>
    </dgm:pt>
    <dgm:pt modelId="{FD32BA5C-2D40-4654-AB78-1F4FECC7695F}" type="parTrans" cxnId="{126B452D-7ACD-434E-BF93-84139D4A86DE}">
      <dgm:prSet/>
      <dgm:spPr/>
      <dgm:t>
        <a:bodyPr/>
        <a:lstStyle/>
        <a:p>
          <a:endParaRPr lang="en-US"/>
        </a:p>
      </dgm:t>
    </dgm:pt>
    <dgm:pt modelId="{1ABED15A-E47C-464C-9F89-90D027774975}" type="sibTrans" cxnId="{126B452D-7ACD-434E-BF93-84139D4A86DE}">
      <dgm:prSet/>
      <dgm:spPr/>
      <dgm:t>
        <a:bodyPr/>
        <a:lstStyle/>
        <a:p>
          <a:endParaRPr lang="en-US"/>
        </a:p>
      </dgm:t>
    </dgm:pt>
    <dgm:pt modelId="{1A8DFFFF-6376-4051-83E6-43A2F4916AA7}" type="pres">
      <dgm:prSet presAssocID="{DF172425-8976-43B5-B033-BFD72847B9EF}" presName="linear" presStyleCnt="0">
        <dgm:presLayoutVars>
          <dgm:animLvl val="lvl"/>
          <dgm:resizeHandles val="exact"/>
        </dgm:presLayoutVars>
      </dgm:prSet>
      <dgm:spPr/>
    </dgm:pt>
    <dgm:pt modelId="{8B248033-C5EC-48AE-9F43-211376BB1090}" type="pres">
      <dgm:prSet presAssocID="{A9A88A17-3AB7-4E14-A786-7D7E04939FF2}" presName="parentText" presStyleLbl="node1" presStyleIdx="0" presStyleCnt="2">
        <dgm:presLayoutVars>
          <dgm:chMax val="0"/>
          <dgm:bulletEnabled val="1"/>
        </dgm:presLayoutVars>
      </dgm:prSet>
      <dgm:spPr/>
    </dgm:pt>
    <dgm:pt modelId="{AD8932D2-C406-49B0-98F4-32CB41DFA636}" type="pres">
      <dgm:prSet presAssocID="{A9A88A17-3AB7-4E14-A786-7D7E04939FF2}" presName="childText" presStyleLbl="revTx" presStyleIdx="0" presStyleCnt="2">
        <dgm:presLayoutVars>
          <dgm:bulletEnabled val="1"/>
        </dgm:presLayoutVars>
      </dgm:prSet>
      <dgm:spPr/>
    </dgm:pt>
    <dgm:pt modelId="{19DE12D4-6CA1-4E60-8117-EB1315F57BFE}" type="pres">
      <dgm:prSet presAssocID="{9E37641C-799E-42D7-94DC-CDB45810AA8E}" presName="parentText" presStyleLbl="node1" presStyleIdx="1" presStyleCnt="2">
        <dgm:presLayoutVars>
          <dgm:chMax val="0"/>
          <dgm:bulletEnabled val="1"/>
        </dgm:presLayoutVars>
      </dgm:prSet>
      <dgm:spPr/>
    </dgm:pt>
    <dgm:pt modelId="{26D0B2FD-3082-49A2-A9A3-A6CF77D2774F}" type="pres">
      <dgm:prSet presAssocID="{9E37641C-799E-42D7-94DC-CDB45810AA8E}" presName="childText" presStyleLbl="revTx" presStyleIdx="1" presStyleCnt="2">
        <dgm:presLayoutVars>
          <dgm:bulletEnabled val="1"/>
        </dgm:presLayoutVars>
      </dgm:prSet>
      <dgm:spPr/>
    </dgm:pt>
  </dgm:ptLst>
  <dgm:cxnLst>
    <dgm:cxn modelId="{3AF58503-DA29-4D0F-A980-DCBC22B1AFE8}" srcId="{DF172425-8976-43B5-B033-BFD72847B9EF}" destId="{9E37641C-799E-42D7-94DC-CDB45810AA8E}" srcOrd="1" destOrd="0" parTransId="{437B07B6-8E29-4C3E-853E-A2525CE55678}" sibTransId="{724FA0ED-0412-4298-AA82-B0B46719A047}"/>
    <dgm:cxn modelId="{1A9BCD17-BBDA-44EF-8468-47B0410C727A}" type="presOf" srcId="{9E37641C-799E-42D7-94DC-CDB45810AA8E}" destId="{19DE12D4-6CA1-4E60-8117-EB1315F57BFE}" srcOrd="0" destOrd="0" presId="urn:microsoft.com/office/officeart/2005/8/layout/vList2"/>
    <dgm:cxn modelId="{126B452D-7ACD-434E-BF93-84139D4A86DE}" srcId="{9E37641C-799E-42D7-94DC-CDB45810AA8E}" destId="{A8B5E310-CD8A-4316-9793-72550DA20373}" srcOrd="1" destOrd="0" parTransId="{FD32BA5C-2D40-4654-AB78-1F4FECC7695F}" sibTransId="{1ABED15A-E47C-464C-9F89-90D027774975}"/>
    <dgm:cxn modelId="{4DD81E3C-6C8B-4E86-B584-D6DC9C636ABE}" type="presOf" srcId="{A8B5E310-CD8A-4316-9793-72550DA20373}" destId="{26D0B2FD-3082-49A2-A9A3-A6CF77D2774F}" srcOrd="0" destOrd="1" presId="urn:microsoft.com/office/officeart/2005/8/layout/vList2"/>
    <dgm:cxn modelId="{0B33793F-2D1A-433C-85D9-F8459C1B63D5}" srcId="{9E37641C-799E-42D7-94DC-CDB45810AA8E}" destId="{52E6BA15-70C5-4374-BB16-2F30044A7E81}" srcOrd="0" destOrd="0" parTransId="{3CB50D0F-AA5A-4747-9288-C2C52E6085BC}" sibTransId="{1DCC0F3F-461B-4BD3-8BCA-49DB706FE5E8}"/>
    <dgm:cxn modelId="{97BDA745-F468-4732-B038-ED09A5EDFC27}" type="presOf" srcId="{86A19E27-E803-48C6-9EEC-AF5897C8818A}" destId="{AD8932D2-C406-49B0-98F4-32CB41DFA636}" srcOrd="0" destOrd="0" presId="urn:microsoft.com/office/officeart/2005/8/layout/vList2"/>
    <dgm:cxn modelId="{A7117347-8D9C-4D4C-83A2-EC1661D3DCE0}" srcId="{A9A88A17-3AB7-4E14-A786-7D7E04939FF2}" destId="{8CED2042-D79A-4D2C-91C5-5E59D01C7714}" srcOrd="1" destOrd="0" parTransId="{43A00DA3-8A0C-4E54-A864-F9931731B644}" sibTransId="{8D2670BB-0163-40FB-B551-DBB71908645E}"/>
    <dgm:cxn modelId="{36C3284B-C83E-44EB-BFE6-71A57B30812A}" type="presOf" srcId="{22ECB84F-4C28-4B37-8BC2-4D3F3F92AC13}" destId="{AD8932D2-C406-49B0-98F4-32CB41DFA636}" srcOrd="0" destOrd="2" presId="urn:microsoft.com/office/officeart/2005/8/layout/vList2"/>
    <dgm:cxn modelId="{4F516A53-19C5-4899-9E81-5297CAB3928D}" type="presOf" srcId="{A9A88A17-3AB7-4E14-A786-7D7E04939FF2}" destId="{8B248033-C5EC-48AE-9F43-211376BB1090}" srcOrd="0" destOrd="0" presId="urn:microsoft.com/office/officeart/2005/8/layout/vList2"/>
    <dgm:cxn modelId="{5DCCEB79-49C7-447B-AAA5-5A45D9A3F06B}" srcId="{A9A88A17-3AB7-4E14-A786-7D7E04939FF2}" destId="{FF17196E-1708-4CBC-935D-60AC4558AA4D}" srcOrd="3" destOrd="0" parTransId="{D44B8A49-8DCE-4725-B124-2DB1E779E463}" sibTransId="{A4ADFA1B-7998-4C55-A29F-08017CE94330}"/>
    <dgm:cxn modelId="{BB70E67F-657C-4B29-B7EC-A7B93822627D}" srcId="{A9A88A17-3AB7-4E14-A786-7D7E04939FF2}" destId="{22ECB84F-4C28-4B37-8BC2-4D3F3F92AC13}" srcOrd="2" destOrd="0" parTransId="{7202DAAE-69DD-47EA-88BE-30F58E331401}" sibTransId="{9117FE01-6325-403E-9E79-B60AD11F9553}"/>
    <dgm:cxn modelId="{B095E096-5A69-4119-BFCB-D570D07AFE34}" type="presOf" srcId="{8CED2042-D79A-4D2C-91C5-5E59D01C7714}" destId="{AD8932D2-C406-49B0-98F4-32CB41DFA636}" srcOrd="0" destOrd="1" presId="urn:microsoft.com/office/officeart/2005/8/layout/vList2"/>
    <dgm:cxn modelId="{184947B0-7B7C-480E-86A0-BD5B9731A4DD}" type="presOf" srcId="{52E6BA15-70C5-4374-BB16-2F30044A7E81}" destId="{26D0B2FD-3082-49A2-A9A3-A6CF77D2774F}" srcOrd="0" destOrd="0" presId="urn:microsoft.com/office/officeart/2005/8/layout/vList2"/>
    <dgm:cxn modelId="{9F79F1B1-E5C8-4B0C-8786-A7AF3F13C553}" srcId="{DF172425-8976-43B5-B033-BFD72847B9EF}" destId="{A9A88A17-3AB7-4E14-A786-7D7E04939FF2}" srcOrd="0" destOrd="0" parTransId="{A87487D9-560C-457D-A66F-0818503A4657}" sibTransId="{85358CC2-9657-45D0-BE48-161F23684903}"/>
    <dgm:cxn modelId="{6AE6A0B2-216C-4391-88F2-D5DAC8CE3FF0}" type="presOf" srcId="{DF172425-8976-43B5-B033-BFD72847B9EF}" destId="{1A8DFFFF-6376-4051-83E6-43A2F4916AA7}" srcOrd="0" destOrd="0" presId="urn:microsoft.com/office/officeart/2005/8/layout/vList2"/>
    <dgm:cxn modelId="{382A35D0-1279-4AE4-B9B7-3CAB7774BC83}" srcId="{A9A88A17-3AB7-4E14-A786-7D7E04939FF2}" destId="{86A19E27-E803-48C6-9EEC-AF5897C8818A}" srcOrd="0" destOrd="0" parTransId="{6E901BDB-81BE-4227-A875-4E9835DD75FE}" sibTransId="{7D322C35-5ABD-4058-B45B-3A4D8A55322D}"/>
    <dgm:cxn modelId="{4F952BDA-3E29-4136-BF2E-717F27FFB7AE}" type="presOf" srcId="{FF17196E-1708-4CBC-935D-60AC4558AA4D}" destId="{AD8932D2-C406-49B0-98F4-32CB41DFA636}" srcOrd="0" destOrd="3" presId="urn:microsoft.com/office/officeart/2005/8/layout/vList2"/>
    <dgm:cxn modelId="{91441037-78B7-4561-AAB2-B2E60BDDB09B}" type="presParOf" srcId="{1A8DFFFF-6376-4051-83E6-43A2F4916AA7}" destId="{8B248033-C5EC-48AE-9F43-211376BB1090}" srcOrd="0" destOrd="0" presId="urn:microsoft.com/office/officeart/2005/8/layout/vList2"/>
    <dgm:cxn modelId="{41BA84AB-8E85-4D52-9D47-DFA3343BA85D}" type="presParOf" srcId="{1A8DFFFF-6376-4051-83E6-43A2F4916AA7}" destId="{AD8932D2-C406-49B0-98F4-32CB41DFA636}" srcOrd="1" destOrd="0" presId="urn:microsoft.com/office/officeart/2005/8/layout/vList2"/>
    <dgm:cxn modelId="{1494B4B2-B34B-4111-9E54-95FB33D8BA53}" type="presParOf" srcId="{1A8DFFFF-6376-4051-83E6-43A2F4916AA7}" destId="{19DE12D4-6CA1-4E60-8117-EB1315F57BFE}" srcOrd="2" destOrd="0" presId="urn:microsoft.com/office/officeart/2005/8/layout/vList2"/>
    <dgm:cxn modelId="{AAB5258C-B834-4BF2-8016-D01DC1B9EBAE}" type="presParOf" srcId="{1A8DFFFF-6376-4051-83E6-43A2F4916AA7}" destId="{26D0B2FD-3082-49A2-A9A3-A6CF77D2774F}"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600192-0CA8-4CF6-9042-FF620F6C4BE9}">
      <dsp:nvSpPr>
        <dsp:cNvPr id="0" name=""/>
        <dsp:cNvSpPr/>
      </dsp:nvSpPr>
      <dsp:spPr>
        <a:xfrm>
          <a:off x="6101712" y="902457"/>
          <a:ext cx="1826107" cy="1826201"/>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0221A9E-5454-4F05-BAB2-FB2646D775E7}">
      <dsp:nvSpPr>
        <dsp:cNvPr id="0" name=""/>
        <dsp:cNvSpPr/>
      </dsp:nvSpPr>
      <dsp:spPr>
        <a:xfrm>
          <a:off x="6162791" y="963341"/>
          <a:ext cx="1704732" cy="1704433"/>
        </a:xfrm>
        <a:prstGeom prst="ellipse">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rgbClr val="FF0000"/>
              </a:solidFill>
            </a:rPr>
            <a:t>Aligned Strategy</a:t>
          </a:r>
        </a:p>
      </dsp:txBody>
      <dsp:txXfrm>
        <a:off x="6406325" y="1206877"/>
        <a:ext cx="1217666" cy="1217360"/>
      </dsp:txXfrm>
    </dsp:sp>
    <dsp:sp modelId="{3B99A3C2-8B8A-4067-87AE-F450D23AECCB}">
      <dsp:nvSpPr>
        <dsp:cNvPr id="0" name=""/>
        <dsp:cNvSpPr/>
      </dsp:nvSpPr>
      <dsp:spPr>
        <a:xfrm rot="2700000">
          <a:off x="4206680" y="902328"/>
          <a:ext cx="1826137" cy="1826137"/>
        </a:xfrm>
        <a:prstGeom prst="teardrop">
          <a:avLst>
            <a:gd name="adj" fmla="val 10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615469C-1DCA-4FED-8F3D-A797884ADC08}">
      <dsp:nvSpPr>
        <dsp:cNvPr id="0" name=""/>
        <dsp:cNvSpPr/>
      </dsp:nvSpPr>
      <dsp:spPr>
        <a:xfrm>
          <a:off x="4275604" y="963341"/>
          <a:ext cx="1704732" cy="1704433"/>
        </a:xfrm>
        <a:prstGeom prst="ellipse">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Aligned action plan with Credit Policy team</a:t>
          </a:r>
        </a:p>
        <a:p>
          <a:pPr marL="0" lvl="0" indent="0" algn="ctr" defTabSz="666750">
            <a:lnSpc>
              <a:spcPct val="90000"/>
            </a:lnSpc>
            <a:spcBef>
              <a:spcPct val="0"/>
            </a:spcBef>
            <a:spcAft>
              <a:spcPct val="35000"/>
            </a:spcAft>
            <a:buNone/>
          </a:pPr>
          <a:r>
            <a:rPr lang="en-US" sz="1500" kern="1200" dirty="0">
              <a:solidFill>
                <a:srgbClr val="00B050"/>
              </a:solidFill>
            </a:rPr>
            <a:t>May 12</a:t>
          </a:r>
        </a:p>
      </dsp:txBody>
      <dsp:txXfrm>
        <a:off x="4519138" y="1206877"/>
        <a:ext cx="1217666" cy="1217360"/>
      </dsp:txXfrm>
    </dsp:sp>
    <dsp:sp modelId="{60672CCC-DEDE-4925-B049-F909734739FF}">
      <dsp:nvSpPr>
        <dsp:cNvPr id="0" name=""/>
        <dsp:cNvSpPr/>
      </dsp:nvSpPr>
      <dsp:spPr>
        <a:xfrm rot="2700000">
          <a:off x="2327323" y="902328"/>
          <a:ext cx="1826137" cy="1826137"/>
        </a:xfrm>
        <a:prstGeom prst="teardrop">
          <a:avLst>
            <a:gd name="adj" fmla="val 10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17D6897-3178-47C4-9D87-2DE09641683C}">
      <dsp:nvSpPr>
        <dsp:cNvPr id="0" name=""/>
        <dsp:cNvSpPr/>
      </dsp:nvSpPr>
      <dsp:spPr>
        <a:xfrm>
          <a:off x="2388417" y="963341"/>
          <a:ext cx="1704732" cy="1704433"/>
        </a:xfrm>
        <a:prstGeom prst="ellipse">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Briefed with technical team and Chief Data Analyst</a:t>
          </a:r>
        </a:p>
        <a:p>
          <a:pPr marL="0" lvl="0" indent="0" algn="ctr" defTabSz="666750">
            <a:lnSpc>
              <a:spcPct val="90000"/>
            </a:lnSpc>
            <a:spcBef>
              <a:spcPct val="0"/>
            </a:spcBef>
            <a:spcAft>
              <a:spcPct val="35000"/>
            </a:spcAft>
            <a:buNone/>
          </a:pPr>
          <a:r>
            <a:rPr lang="en-US" sz="1500" kern="1200" dirty="0">
              <a:solidFill>
                <a:srgbClr val="00B050"/>
              </a:solidFill>
            </a:rPr>
            <a:t>May 10</a:t>
          </a:r>
        </a:p>
      </dsp:txBody>
      <dsp:txXfrm>
        <a:off x="2631951" y="1206877"/>
        <a:ext cx="1217666" cy="1217360"/>
      </dsp:txXfrm>
    </dsp:sp>
    <dsp:sp modelId="{FCF92389-D9EB-4A2D-9C07-47D49E93B66F}">
      <dsp:nvSpPr>
        <dsp:cNvPr id="0" name=""/>
        <dsp:cNvSpPr/>
      </dsp:nvSpPr>
      <dsp:spPr>
        <a:xfrm rot="2700000">
          <a:off x="440136" y="902328"/>
          <a:ext cx="1826137" cy="1826137"/>
        </a:xfrm>
        <a:prstGeom prst="teardrop">
          <a:avLst>
            <a:gd name="adj" fmla="val 10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AC6B147-D24D-4F8F-B3B9-938D2BCB5589}">
      <dsp:nvSpPr>
        <dsp:cNvPr id="0" name=""/>
        <dsp:cNvSpPr/>
      </dsp:nvSpPr>
      <dsp:spPr>
        <a:xfrm>
          <a:off x="501230" y="963341"/>
          <a:ext cx="1704732" cy="1704433"/>
        </a:xfrm>
        <a:prstGeom prst="ellipse">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tx1"/>
              </a:solidFill>
            </a:rPr>
            <a:t>Analyzed data</a:t>
          </a:r>
        </a:p>
        <a:p>
          <a:pPr marL="0" lvl="0" indent="0" algn="ctr" defTabSz="666750">
            <a:lnSpc>
              <a:spcPct val="90000"/>
            </a:lnSpc>
            <a:spcBef>
              <a:spcPct val="0"/>
            </a:spcBef>
            <a:spcAft>
              <a:spcPct val="35000"/>
            </a:spcAft>
            <a:buNone/>
          </a:pPr>
          <a:r>
            <a:rPr lang="en-US" sz="1500" kern="1200" dirty="0">
              <a:solidFill>
                <a:srgbClr val="00B050"/>
              </a:solidFill>
            </a:rPr>
            <a:t>Mar - May</a:t>
          </a:r>
        </a:p>
      </dsp:txBody>
      <dsp:txXfrm>
        <a:off x="744764" y="1206877"/>
        <a:ext cx="1217666" cy="12173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248033-C5EC-48AE-9F43-211376BB1090}">
      <dsp:nvSpPr>
        <dsp:cNvPr id="0" name=""/>
        <dsp:cNvSpPr/>
      </dsp:nvSpPr>
      <dsp:spPr>
        <a:xfrm>
          <a:off x="0" y="56961"/>
          <a:ext cx="7989752" cy="51480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Credit policy</a:t>
          </a:r>
        </a:p>
      </dsp:txBody>
      <dsp:txXfrm>
        <a:off x="25130" y="82091"/>
        <a:ext cx="7939492" cy="464540"/>
      </dsp:txXfrm>
    </dsp:sp>
    <dsp:sp modelId="{AD8932D2-C406-49B0-98F4-32CB41DFA636}">
      <dsp:nvSpPr>
        <dsp:cNvPr id="0" name=""/>
        <dsp:cNvSpPr/>
      </dsp:nvSpPr>
      <dsp:spPr>
        <a:xfrm>
          <a:off x="0" y="571761"/>
          <a:ext cx="7989752" cy="11157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3675"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dirty="0"/>
            <a:t>Relook at customers’ active credit count</a:t>
          </a:r>
        </a:p>
        <a:p>
          <a:pPr marL="171450" lvl="1" indent="-171450" algn="l" defTabSz="755650">
            <a:lnSpc>
              <a:spcPct val="90000"/>
            </a:lnSpc>
            <a:spcBef>
              <a:spcPct val="0"/>
            </a:spcBef>
            <a:spcAft>
              <a:spcPct val="20000"/>
            </a:spcAft>
            <a:buChar char="•"/>
          </a:pPr>
          <a:r>
            <a:rPr lang="en-US" sz="1700" kern="1200" dirty="0"/>
            <a:t>Target customers with at least ONE active mortgage</a:t>
          </a:r>
        </a:p>
        <a:p>
          <a:pPr marL="171450" lvl="1" indent="-171450" algn="l" defTabSz="755650">
            <a:lnSpc>
              <a:spcPct val="90000"/>
            </a:lnSpc>
            <a:spcBef>
              <a:spcPct val="0"/>
            </a:spcBef>
            <a:spcAft>
              <a:spcPct val="20000"/>
            </a:spcAft>
            <a:buChar char="•"/>
          </a:pPr>
          <a:r>
            <a:rPr lang="en-US" sz="1700" kern="1200" dirty="0"/>
            <a:t>Refine the policy to give loans to previously rejected applications</a:t>
          </a:r>
        </a:p>
        <a:p>
          <a:pPr marL="171450" lvl="1" indent="-171450" algn="l" defTabSz="755650">
            <a:lnSpc>
              <a:spcPct val="90000"/>
            </a:lnSpc>
            <a:spcBef>
              <a:spcPct val="0"/>
            </a:spcBef>
            <a:spcAft>
              <a:spcPct val="20000"/>
            </a:spcAft>
            <a:buChar char="•"/>
          </a:pPr>
          <a:r>
            <a:rPr lang="en-US" sz="1700" kern="1200" dirty="0"/>
            <a:t>Refine income requirements for loan applications</a:t>
          </a:r>
        </a:p>
      </dsp:txBody>
      <dsp:txXfrm>
        <a:off x="0" y="571761"/>
        <a:ext cx="7989752" cy="1115730"/>
      </dsp:txXfrm>
    </dsp:sp>
    <dsp:sp modelId="{19DE12D4-6CA1-4E60-8117-EB1315F57BFE}">
      <dsp:nvSpPr>
        <dsp:cNvPr id="0" name=""/>
        <dsp:cNvSpPr/>
      </dsp:nvSpPr>
      <dsp:spPr>
        <a:xfrm>
          <a:off x="0" y="1687491"/>
          <a:ext cx="7989752" cy="51480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Data Analytics</a:t>
          </a:r>
        </a:p>
      </dsp:txBody>
      <dsp:txXfrm>
        <a:off x="25130" y="1712621"/>
        <a:ext cx="7939492" cy="464540"/>
      </dsp:txXfrm>
    </dsp:sp>
    <dsp:sp modelId="{26D0B2FD-3082-49A2-A9A3-A6CF77D2774F}">
      <dsp:nvSpPr>
        <dsp:cNvPr id="0" name=""/>
        <dsp:cNvSpPr/>
      </dsp:nvSpPr>
      <dsp:spPr>
        <a:xfrm>
          <a:off x="0" y="2202291"/>
          <a:ext cx="7989752" cy="5578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3675"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dirty="0"/>
            <a:t>Fine tune credit default prediction model</a:t>
          </a:r>
        </a:p>
        <a:p>
          <a:pPr marL="171450" lvl="1" indent="-171450" algn="l" defTabSz="755650">
            <a:lnSpc>
              <a:spcPct val="90000"/>
            </a:lnSpc>
            <a:spcBef>
              <a:spcPct val="0"/>
            </a:spcBef>
            <a:spcAft>
              <a:spcPct val="20000"/>
            </a:spcAft>
            <a:buChar char="•"/>
          </a:pPr>
          <a:r>
            <a:rPr lang="en-US" sz="1700" kern="1200" dirty="0"/>
            <a:t>Deploy prediction model</a:t>
          </a:r>
        </a:p>
      </dsp:txBody>
      <dsp:txXfrm>
        <a:off x="0" y="2202291"/>
        <a:ext cx="7989752" cy="557865"/>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1000BB-FC1E-4DE6-878A-E99F3B7B2D35}" type="datetimeFigureOut">
              <a:rPr lang="en-US" smtClean="0"/>
              <a:t>5/15/2020</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38EA88-822A-47EB-80EE-7C2D0F0D2A3D}" type="slidenum">
              <a:rPr lang="en-US" smtClean="0"/>
              <a:t>‹#›</a:t>
            </a:fld>
            <a:endParaRPr lang="en-US" dirty="0"/>
          </a:p>
        </p:txBody>
      </p:sp>
    </p:spTree>
    <p:extLst>
      <p:ext uri="{BB962C8B-B14F-4D97-AF65-F5344CB8AC3E}">
        <p14:creationId xmlns:p14="http://schemas.microsoft.com/office/powerpoint/2010/main" val="82525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Good </a:t>
            </a:r>
            <a:r>
              <a:rPr lang="fr-FR" dirty="0" err="1"/>
              <a:t>morning</a:t>
            </a:r>
            <a:endParaRPr lang="fr-FR" dirty="0"/>
          </a:p>
          <a:p>
            <a:endParaRPr lang="fr-FR" dirty="0"/>
          </a:p>
          <a:p>
            <a:r>
              <a:rPr lang="fr-FR" dirty="0" err="1"/>
              <a:t>Today</a:t>
            </a:r>
            <a:r>
              <a:rPr lang="fr-FR" dirty="0"/>
              <a:t>, I </a:t>
            </a:r>
            <a:r>
              <a:rPr lang="fr-FR" dirty="0" err="1"/>
              <a:t>would</a:t>
            </a:r>
            <a:r>
              <a:rPr lang="fr-FR" dirty="0"/>
              <a:t> like to </a:t>
            </a:r>
            <a:r>
              <a:rPr lang="fr-FR" dirty="0" err="1"/>
              <a:t>present</a:t>
            </a:r>
            <a:r>
              <a:rPr lang="fr-FR" dirty="0"/>
              <a:t> the out come of </a:t>
            </a:r>
            <a:r>
              <a:rPr lang="fr-FR" dirty="0" err="1"/>
              <a:t>our</a:t>
            </a:r>
            <a:r>
              <a:rPr lang="fr-FR" dirty="0"/>
              <a:t> </a:t>
            </a:r>
            <a:r>
              <a:rPr lang="fr-FR" dirty="0" err="1"/>
              <a:t>analysis</a:t>
            </a:r>
            <a:r>
              <a:rPr lang="fr-FR" dirty="0"/>
              <a:t> in Home </a:t>
            </a:r>
            <a:r>
              <a:rPr lang="fr-FR" dirty="0" err="1"/>
              <a:t>Credit</a:t>
            </a:r>
            <a:r>
              <a:rPr lang="fr-FR" dirty="0"/>
              <a:t> default </a:t>
            </a:r>
            <a:r>
              <a:rPr lang="fr-FR" dirty="0" err="1"/>
              <a:t>project</a:t>
            </a:r>
            <a:r>
              <a:rPr lang="fr-FR" dirty="0"/>
              <a:t>.</a:t>
            </a:r>
          </a:p>
          <a:p>
            <a:r>
              <a:rPr lang="fr-FR" dirty="0"/>
              <a:t>I </a:t>
            </a:r>
            <a:r>
              <a:rPr lang="fr-FR" dirty="0" err="1"/>
              <a:t>will</a:t>
            </a:r>
            <a:r>
              <a:rPr lang="fr-FR" dirty="0"/>
              <a:t> start </a:t>
            </a:r>
            <a:r>
              <a:rPr lang="fr-FR" dirty="0" err="1"/>
              <a:t>with</a:t>
            </a:r>
            <a:r>
              <a:rPr lang="fr-FR" dirty="0"/>
              <a:t> a </a:t>
            </a:r>
            <a:r>
              <a:rPr lang="fr-FR" dirty="0" err="1"/>
              <a:t>summary</a:t>
            </a:r>
            <a:r>
              <a:rPr lang="fr-FR" dirty="0"/>
              <a:t> of the issues, engagement </a:t>
            </a:r>
            <a:r>
              <a:rPr lang="fr-FR" dirty="0" err="1"/>
              <a:t>with</a:t>
            </a:r>
            <a:r>
              <a:rPr lang="fr-FR" dirty="0"/>
              <a:t> </a:t>
            </a:r>
            <a:r>
              <a:rPr lang="fr-FR" dirty="0" err="1"/>
              <a:t>credit</a:t>
            </a:r>
            <a:r>
              <a:rPr lang="fr-FR" dirty="0"/>
              <a:t> </a:t>
            </a:r>
            <a:r>
              <a:rPr lang="fr-FR" dirty="0" err="1"/>
              <a:t>policy</a:t>
            </a:r>
            <a:r>
              <a:rPr lang="fr-FR" dirty="0"/>
              <a:t> team, </a:t>
            </a:r>
            <a:r>
              <a:rPr lang="fr-FR" dirty="0" err="1"/>
              <a:t>explaination</a:t>
            </a:r>
            <a:r>
              <a:rPr lang="fr-FR" dirty="0"/>
              <a:t> key </a:t>
            </a:r>
            <a:r>
              <a:rPr lang="fr-FR" dirty="0" err="1"/>
              <a:t>findings</a:t>
            </a:r>
            <a:r>
              <a:rPr lang="fr-FR" dirty="0"/>
              <a:t>… </a:t>
            </a:r>
            <a:r>
              <a:rPr lang="fr-FR" dirty="0" err="1"/>
              <a:t>next</a:t>
            </a:r>
            <a:r>
              <a:rPr lang="fr-FR" dirty="0"/>
              <a:t> </a:t>
            </a:r>
            <a:r>
              <a:rPr lang="fr-FR" dirty="0" err="1"/>
              <a:t>steps</a:t>
            </a:r>
            <a:endParaRPr lang="en-US" dirty="0"/>
          </a:p>
        </p:txBody>
      </p:sp>
      <p:sp>
        <p:nvSpPr>
          <p:cNvPr id="4" name="Slide Number Placeholder 3"/>
          <p:cNvSpPr>
            <a:spLocks noGrp="1"/>
          </p:cNvSpPr>
          <p:nvPr>
            <p:ph type="sldNum" sz="quarter" idx="5"/>
          </p:nvPr>
        </p:nvSpPr>
        <p:spPr/>
        <p:txBody>
          <a:bodyPr/>
          <a:lstStyle/>
          <a:p>
            <a:fld id="{1B38EA88-822A-47EB-80EE-7C2D0F0D2A3D}" type="slidenum">
              <a:rPr lang="en-US" smtClean="0"/>
              <a:t>1</a:t>
            </a:fld>
            <a:endParaRPr lang="en-US" dirty="0"/>
          </a:p>
        </p:txBody>
      </p:sp>
    </p:spTree>
    <p:extLst>
      <p:ext uri="{BB962C8B-B14F-4D97-AF65-F5344CB8AC3E}">
        <p14:creationId xmlns:p14="http://schemas.microsoft.com/office/powerpoint/2010/main" val="42835897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First, </a:t>
            </a:r>
            <a:r>
              <a:rPr lang="fr-FR" dirty="0" err="1"/>
              <a:t>let’s</a:t>
            </a:r>
            <a:r>
              <a:rPr lang="fr-FR" dirty="0"/>
              <a:t> look at </a:t>
            </a:r>
            <a:r>
              <a:rPr lang="fr-FR" dirty="0" err="1"/>
              <a:t>why</a:t>
            </a:r>
            <a:r>
              <a:rPr lang="fr-FR" dirty="0"/>
              <a:t> </a:t>
            </a:r>
            <a:r>
              <a:rPr lang="fr-FR" dirty="0" err="1"/>
              <a:t>we</a:t>
            </a:r>
            <a:r>
              <a:rPr lang="fr-FR" dirty="0"/>
              <a:t> are </a:t>
            </a:r>
            <a:r>
              <a:rPr lang="fr-FR" dirty="0" err="1"/>
              <a:t>here</a:t>
            </a:r>
            <a:r>
              <a:rPr lang="fr-FR" dirty="0"/>
              <a:t>.</a:t>
            </a:r>
          </a:p>
          <a:p>
            <a:r>
              <a:rPr lang="fr-FR" dirty="0"/>
              <a:t>Our </a:t>
            </a:r>
            <a:r>
              <a:rPr lang="fr-FR" dirty="0" err="1"/>
              <a:t>credit</a:t>
            </a:r>
            <a:r>
              <a:rPr lang="fr-FR" dirty="0"/>
              <a:t> default rate </a:t>
            </a:r>
            <a:r>
              <a:rPr lang="fr-FR" dirty="0" err="1"/>
              <a:t>is</a:t>
            </a:r>
            <a:r>
              <a:rPr lang="fr-FR" dirty="0"/>
              <a:t> at 8%, 2% over </a:t>
            </a:r>
            <a:r>
              <a:rPr lang="fr-FR" dirty="0" err="1"/>
              <a:t>market</a:t>
            </a:r>
            <a:r>
              <a:rPr lang="fr-FR" dirty="0"/>
              <a:t> </a:t>
            </a:r>
            <a:r>
              <a:rPr lang="fr-FR" dirty="0" err="1"/>
              <a:t>average</a:t>
            </a:r>
            <a:endParaRPr lang="en-US" dirty="0"/>
          </a:p>
        </p:txBody>
      </p:sp>
      <p:sp>
        <p:nvSpPr>
          <p:cNvPr id="4" name="Slide Number Placeholder 3"/>
          <p:cNvSpPr>
            <a:spLocks noGrp="1"/>
          </p:cNvSpPr>
          <p:nvPr>
            <p:ph type="sldNum" sz="quarter" idx="5"/>
          </p:nvPr>
        </p:nvSpPr>
        <p:spPr/>
        <p:txBody>
          <a:bodyPr/>
          <a:lstStyle/>
          <a:p>
            <a:fld id="{1B38EA88-822A-47EB-80EE-7C2D0F0D2A3D}" type="slidenum">
              <a:rPr lang="en-US" smtClean="0"/>
              <a:t>2</a:t>
            </a:fld>
            <a:endParaRPr lang="en-US" dirty="0"/>
          </a:p>
        </p:txBody>
      </p:sp>
    </p:spTree>
    <p:extLst>
      <p:ext uri="{BB962C8B-B14F-4D97-AF65-F5344CB8AC3E}">
        <p14:creationId xmlns:p14="http://schemas.microsoft.com/office/powerpoint/2010/main" val="14828594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analyzed the credit data from Mar – May… We presented the finding to the technical team on May 10… We came up with aligned strategy with credit policy team for the next steps, which will be presented today</a:t>
            </a:r>
          </a:p>
        </p:txBody>
      </p:sp>
      <p:sp>
        <p:nvSpPr>
          <p:cNvPr id="4" name="Slide Number Placeholder 3"/>
          <p:cNvSpPr>
            <a:spLocks noGrp="1"/>
          </p:cNvSpPr>
          <p:nvPr>
            <p:ph type="sldNum" sz="quarter" idx="5"/>
          </p:nvPr>
        </p:nvSpPr>
        <p:spPr/>
        <p:txBody>
          <a:bodyPr/>
          <a:lstStyle/>
          <a:p>
            <a:fld id="{1B38EA88-822A-47EB-80EE-7C2D0F0D2A3D}" type="slidenum">
              <a:rPr lang="en-US" smtClean="0"/>
              <a:t>3</a:t>
            </a:fld>
            <a:endParaRPr lang="en-US" dirty="0"/>
          </a:p>
        </p:txBody>
      </p:sp>
    </p:spTree>
    <p:extLst>
      <p:ext uri="{BB962C8B-B14F-4D97-AF65-F5344CB8AC3E}">
        <p14:creationId xmlns:p14="http://schemas.microsoft.com/office/powerpoint/2010/main" val="21679057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 This </a:t>
            </a:r>
            <a:r>
              <a:rPr lang="fr-FR" dirty="0" err="1"/>
              <a:t>presented</a:t>
            </a:r>
            <a:r>
              <a:rPr lang="fr-FR" dirty="0"/>
              <a:t> an </a:t>
            </a:r>
            <a:r>
              <a:rPr lang="fr-FR" dirty="0" err="1"/>
              <a:t>opportunity</a:t>
            </a:r>
            <a:r>
              <a:rPr lang="fr-FR" dirty="0"/>
              <a:t> to explore </a:t>
            </a:r>
            <a:r>
              <a:rPr lang="fr-FR" dirty="0" err="1"/>
              <a:t>low-risk</a:t>
            </a:r>
            <a:r>
              <a:rPr lang="fr-FR" dirty="0"/>
              <a:t> segment and how to </a:t>
            </a:r>
            <a:r>
              <a:rPr lang="fr-FR" dirty="0" err="1"/>
              <a:t>be</a:t>
            </a:r>
            <a:r>
              <a:rPr lang="fr-FR" dirty="0"/>
              <a:t> more prudent in </a:t>
            </a:r>
            <a:r>
              <a:rPr lang="fr-FR" dirty="0" err="1"/>
              <a:t>term</a:t>
            </a:r>
            <a:r>
              <a:rPr lang="fr-FR" dirty="0"/>
              <a:t> of </a:t>
            </a:r>
            <a:r>
              <a:rPr lang="fr-FR" dirty="0" err="1"/>
              <a:t>choosing</a:t>
            </a:r>
            <a:r>
              <a:rPr lang="fr-FR" dirty="0"/>
              <a:t> </a:t>
            </a:r>
            <a:r>
              <a:rPr lang="fr-FR" dirty="0" err="1"/>
              <a:t>our</a:t>
            </a:r>
            <a:r>
              <a:rPr lang="fr-FR" dirty="0"/>
              <a:t> </a:t>
            </a:r>
            <a:r>
              <a:rPr lang="fr-FR" dirty="0" err="1"/>
              <a:t>current</a:t>
            </a:r>
            <a:r>
              <a:rPr lang="fr-FR" dirty="0"/>
              <a:t> group of </a:t>
            </a:r>
            <a:r>
              <a:rPr lang="fr-FR" dirty="0" err="1"/>
              <a:t>customers</a:t>
            </a:r>
            <a:r>
              <a:rPr lang="fr-FR" dirty="0"/>
              <a:t>.</a:t>
            </a:r>
          </a:p>
          <a:p>
            <a:r>
              <a:rPr lang="fr-FR" dirty="0"/>
              <a:t>In short, </a:t>
            </a:r>
            <a:r>
              <a:rPr lang="fr-FR" dirty="0" err="1"/>
              <a:t>our</a:t>
            </a:r>
            <a:r>
              <a:rPr lang="fr-FR" dirty="0"/>
              <a:t> </a:t>
            </a:r>
            <a:r>
              <a:rPr lang="fr-FR" dirty="0" err="1"/>
              <a:t>recommendations</a:t>
            </a:r>
            <a:r>
              <a:rPr lang="fr-FR" dirty="0"/>
              <a:t> are </a:t>
            </a:r>
            <a:r>
              <a:rPr lang="fr-FR" dirty="0" err="1"/>
              <a:t>below</a:t>
            </a:r>
            <a:r>
              <a:rPr lang="fr-FR" dirty="0"/>
              <a:t>… I </a:t>
            </a:r>
            <a:r>
              <a:rPr lang="fr-FR" dirty="0" err="1"/>
              <a:t>will</a:t>
            </a:r>
            <a:r>
              <a:rPr lang="fr-FR" dirty="0"/>
              <a:t> </a:t>
            </a:r>
            <a:r>
              <a:rPr lang="fr-FR" dirty="0" err="1"/>
              <a:t>walk</a:t>
            </a:r>
            <a:r>
              <a:rPr lang="fr-FR" dirty="0"/>
              <a:t> </a:t>
            </a:r>
            <a:r>
              <a:rPr lang="fr-FR" dirty="0" err="1"/>
              <a:t>you</a:t>
            </a:r>
            <a:r>
              <a:rPr lang="fr-FR" dirty="0"/>
              <a:t> </a:t>
            </a:r>
            <a:r>
              <a:rPr lang="fr-FR" dirty="0" err="1"/>
              <a:t>through</a:t>
            </a:r>
            <a:r>
              <a:rPr lang="fr-FR" dirty="0"/>
              <a:t> the </a:t>
            </a:r>
            <a:r>
              <a:rPr lang="fr-FR" dirty="0" err="1"/>
              <a:t>supporting</a:t>
            </a:r>
            <a:r>
              <a:rPr lang="fr-FR" dirty="0"/>
              <a:t> </a:t>
            </a:r>
            <a:r>
              <a:rPr lang="fr-FR" dirty="0" err="1"/>
              <a:t>findings</a:t>
            </a:r>
            <a:r>
              <a:rPr lang="fr-FR" dirty="0"/>
              <a:t> </a:t>
            </a:r>
            <a:r>
              <a:rPr lang="fr-FR" dirty="0" err="1"/>
              <a:t>that</a:t>
            </a:r>
            <a:r>
              <a:rPr lang="fr-FR" dirty="0"/>
              <a:t> </a:t>
            </a:r>
            <a:r>
              <a:rPr lang="fr-FR" dirty="0" err="1"/>
              <a:t>helped</a:t>
            </a:r>
            <a:r>
              <a:rPr lang="fr-FR" dirty="0"/>
              <a:t> us come up </a:t>
            </a:r>
            <a:r>
              <a:rPr lang="fr-FR" dirty="0" err="1"/>
              <a:t>with</a:t>
            </a:r>
            <a:r>
              <a:rPr lang="fr-FR" dirty="0"/>
              <a:t> </a:t>
            </a:r>
            <a:r>
              <a:rPr lang="fr-FR" dirty="0" err="1"/>
              <a:t>these</a:t>
            </a:r>
            <a:r>
              <a:rPr lang="fr-FR" dirty="0"/>
              <a:t> </a:t>
            </a:r>
            <a:r>
              <a:rPr lang="fr-FR" dirty="0" err="1"/>
              <a:t>recommendations</a:t>
            </a:r>
            <a:endParaRPr lang="en-US" dirty="0"/>
          </a:p>
          <a:p>
            <a:endParaRPr lang="en-US" dirty="0"/>
          </a:p>
        </p:txBody>
      </p:sp>
      <p:sp>
        <p:nvSpPr>
          <p:cNvPr id="4" name="Slide Number Placeholder 3"/>
          <p:cNvSpPr>
            <a:spLocks noGrp="1"/>
          </p:cNvSpPr>
          <p:nvPr>
            <p:ph type="sldNum" sz="quarter" idx="5"/>
          </p:nvPr>
        </p:nvSpPr>
        <p:spPr/>
        <p:txBody>
          <a:bodyPr/>
          <a:lstStyle/>
          <a:p>
            <a:fld id="{1B38EA88-822A-47EB-80EE-7C2D0F0D2A3D}" type="slidenum">
              <a:rPr lang="en-US" smtClean="0"/>
              <a:t>4</a:t>
            </a:fld>
            <a:endParaRPr lang="en-US" dirty="0"/>
          </a:p>
        </p:txBody>
      </p:sp>
    </p:spTree>
    <p:extLst>
      <p:ext uri="{BB962C8B-B14F-4D97-AF65-F5344CB8AC3E}">
        <p14:creationId xmlns:p14="http://schemas.microsoft.com/office/powerpoint/2010/main" val="38282142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chart shows the relation between credit default risk with number of active credits. The line shows % default in each category and the bars show the number of records in our samples.</a:t>
            </a:r>
          </a:p>
          <a:p>
            <a:r>
              <a:rPr lang="en-US" dirty="0"/>
              <a:t>If we give loans to people with &lt;4 active credits, we can maintain the current default rate. To improve, focus on less than 3 active credit segments.</a:t>
            </a:r>
          </a:p>
          <a:p>
            <a:r>
              <a:rPr lang="en-US" dirty="0"/>
              <a:t>Question is “Does it matter what type of active credit?” We can see in the next few slides.</a:t>
            </a:r>
          </a:p>
        </p:txBody>
      </p:sp>
      <p:sp>
        <p:nvSpPr>
          <p:cNvPr id="4" name="Slide Number Placeholder 3"/>
          <p:cNvSpPr>
            <a:spLocks noGrp="1"/>
          </p:cNvSpPr>
          <p:nvPr>
            <p:ph type="sldNum" sz="quarter" idx="5"/>
          </p:nvPr>
        </p:nvSpPr>
        <p:spPr/>
        <p:txBody>
          <a:bodyPr/>
          <a:lstStyle/>
          <a:p>
            <a:fld id="{1B38EA88-822A-47EB-80EE-7C2D0F0D2A3D}" type="slidenum">
              <a:rPr lang="en-US" smtClean="0"/>
              <a:t>5</a:t>
            </a:fld>
            <a:endParaRPr lang="en-US" dirty="0"/>
          </a:p>
        </p:txBody>
      </p:sp>
    </p:spTree>
    <p:extLst>
      <p:ext uri="{BB962C8B-B14F-4D97-AF65-F5344CB8AC3E}">
        <p14:creationId xmlns:p14="http://schemas.microsoft.com/office/powerpoint/2010/main" val="33539127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mortgage. Higher number of active mortgage, the lower chance of having difficulties in payments.</a:t>
            </a:r>
          </a:p>
          <a:p>
            <a:r>
              <a:rPr lang="en-US" dirty="0"/>
              <a:t>We also observe a low number of customers with low # of mortgage… This can be a the nature of the market. However, worth Marketing looking into. People with 1 active mortgage have only 5 % chance of default.</a:t>
            </a:r>
          </a:p>
        </p:txBody>
      </p:sp>
      <p:sp>
        <p:nvSpPr>
          <p:cNvPr id="4" name="Slide Number Placeholder 3"/>
          <p:cNvSpPr>
            <a:spLocks noGrp="1"/>
          </p:cNvSpPr>
          <p:nvPr>
            <p:ph type="sldNum" sz="quarter" idx="5"/>
          </p:nvPr>
        </p:nvSpPr>
        <p:spPr/>
        <p:txBody>
          <a:bodyPr/>
          <a:lstStyle/>
          <a:p>
            <a:fld id="{1B38EA88-822A-47EB-80EE-7C2D0F0D2A3D}" type="slidenum">
              <a:rPr lang="en-US" smtClean="0"/>
              <a:t>6</a:t>
            </a:fld>
            <a:endParaRPr lang="en-US" dirty="0"/>
          </a:p>
        </p:txBody>
      </p:sp>
    </p:spTree>
    <p:extLst>
      <p:ext uri="{BB962C8B-B14F-4D97-AF65-F5344CB8AC3E}">
        <p14:creationId xmlns:p14="http://schemas.microsoft.com/office/powerpoint/2010/main" val="962008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 only 0-previously-rejected applications have below 7% default rate. This recommends stricter measures/criteria applied for applicants with higher # of previously rejected applications.</a:t>
            </a:r>
          </a:p>
        </p:txBody>
      </p:sp>
      <p:sp>
        <p:nvSpPr>
          <p:cNvPr id="4" name="Slide Number Placeholder 3"/>
          <p:cNvSpPr>
            <a:spLocks noGrp="1"/>
          </p:cNvSpPr>
          <p:nvPr>
            <p:ph type="sldNum" sz="quarter" idx="5"/>
          </p:nvPr>
        </p:nvSpPr>
        <p:spPr/>
        <p:txBody>
          <a:bodyPr/>
          <a:lstStyle/>
          <a:p>
            <a:fld id="{1B38EA88-822A-47EB-80EE-7C2D0F0D2A3D}" type="slidenum">
              <a:rPr lang="en-US" smtClean="0"/>
              <a:t>7</a:t>
            </a:fld>
            <a:endParaRPr lang="en-US" dirty="0"/>
          </a:p>
        </p:txBody>
      </p:sp>
    </p:spTree>
    <p:extLst>
      <p:ext uri="{BB962C8B-B14F-4D97-AF65-F5344CB8AC3E}">
        <p14:creationId xmlns:p14="http://schemas.microsoft.com/office/powerpoint/2010/main" val="30417490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first recommendation is to tighten the policy to give loans to temporary inactive incomes… Making the income requirement higher for getting a loan. Why…</a:t>
            </a:r>
          </a:p>
          <a:p>
            <a:r>
              <a:rPr lang="en-US" dirty="0"/>
              <a:t>Unemployed and maternity leave have significantly higher risk of default. While student and businessman have much lower risk. This is also an opportunity to expand our marketing strategy to touch lower risk segment.</a:t>
            </a:r>
          </a:p>
        </p:txBody>
      </p:sp>
      <p:sp>
        <p:nvSpPr>
          <p:cNvPr id="4" name="Slide Number Placeholder 3"/>
          <p:cNvSpPr>
            <a:spLocks noGrp="1"/>
          </p:cNvSpPr>
          <p:nvPr>
            <p:ph type="sldNum" sz="quarter" idx="5"/>
          </p:nvPr>
        </p:nvSpPr>
        <p:spPr/>
        <p:txBody>
          <a:bodyPr/>
          <a:lstStyle/>
          <a:p>
            <a:fld id="{1B38EA88-822A-47EB-80EE-7C2D0F0D2A3D}" type="slidenum">
              <a:rPr lang="en-US" smtClean="0"/>
              <a:t>8</a:t>
            </a:fld>
            <a:endParaRPr lang="en-US" dirty="0"/>
          </a:p>
        </p:txBody>
      </p:sp>
    </p:spTree>
    <p:extLst>
      <p:ext uri="{BB962C8B-B14F-4D97-AF65-F5344CB8AC3E}">
        <p14:creationId xmlns:p14="http://schemas.microsoft.com/office/powerpoint/2010/main" val="18452507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First, </a:t>
            </a:r>
            <a:r>
              <a:rPr lang="fr-FR" dirty="0" err="1"/>
              <a:t>let’s</a:t>
            </a:r>
            <a:r>
              <a:rPr lang="fr-FR" dirty="0"/>
              <a:t> look at </a:t>
            </a:r>
            <a:r>
              <a:rPr lang="fr-FR" dirty="0" err="1"/>
              <a:t>why</a:t>
            </a:r>
            <a:r>
              <a:rPr lang="fr-FR" dirty="0"/>
              <a:t> </a:t>
            </a:r>
            <a:r>
              <a:rPr lang="fr-FR" dirty="0" err="1"/>
              <a:t>we</a:t>
            </a:r>
            <a:r>
              <a:rPr lang="fr-FR" dirty="0"/>
              <a:t> are </a:t>
            </a:r>
            <a:r>
              <a:rPr lang="fr-FR" dirty="0" err="1"/>
              <a:t>here</a:t>
            </a:r>
            <a:r>
              <a:rPr lang="fr-FR" dirty="0"/>
              <a:t>.</a:t>
            </a:r>
          </a:p>
          <a:p>
            <a:r>
              <a:rPr lang="fr-FR" dirty="0"/>
              <a:t>Our </a:t>
            </a:r>
            <a:r>
              <a:rPr lang="fr-FR" dirty="0" err="1"/>
              <a:t>credit</a:t>
            </a:r>
            <a:r>
              <a:rPr lang="fr-FR" dirty="0"/>
              <a:t> default rate </a:t>
            </a:r>
            <a:r>
              <a:rPr lang="fr-FR" dirty="0" err="1"/>
              <a:t>is</a:t>
            </a:r>
            <a:r>
              <a:rPr lang="fr-FR" dirty="0"/>
              <a:t> at 8%, 2% over </a:t>
            </a:r>
            <a:r>
              <a:rPr lang="fr-FR" dirty="0" err="1"/>
              <a:t>market</a:t>
            </a:r>
            <a:r>
              <a:rPr lang="fr-FR" dirty="0"/>
              <a:t> </a:t>
            </a:r>
            <a:r>
              <a:rPr lang="fr-FR" dirty="0" err="1"/>
              <a:t>average</a:t>
            </a:r>
            <a:r>
              <a:rPr lang="fr-FR" dirty="0"/>
              <a:t>. This </a:t>
            </a:r>
            <a:r>
              <a:rPr lang="fr-FR" dirty="0" err="1"/>
              <a:t>presented</a:t>
            </a:r>
            <a:r>
              <a:rPr lang="fr-FR" dirty="0"/>
              <a:t> an </a:t>
            </a:r>
            <a:r>
              <a:rPr lang="fr-FR" dirty="0" err="1"/>
              <a:t>opportunity</a:t>
            </a:r>
            <a:r>
              <a:rPr lang="fr-FR" dirty="0"/>
              <a:t> to explore </a:t>
            </a:r>
            <a:r>
              <a:rPr lang="fr-FR" dirty="0" err="1"/>
              <a:t>low-risk</a:t>
            </a:r>
            <a:r>
              <a:rPr lang="fr-FR" dirty="0"/>
              <a:t> segment and how to </a:t>
            </a:r>
            <a:r>
              <a:rPr lang="fr-FR" dirty="0" err="1"/>
              <a:t>be</a:t>
            </a:r>
            <a:r>
              <a:rPr lang="fr-FR" dirty="0"/>
              <a:t> more prudent in </a:t>
            </a:r>
            <a:r>
              <a:rPr lang="fr-FR" dirty="0" err="1"/>
              <a:t>term</a:t>
            </a:r>
            <a:r>
              <a:rPr lang="fr-FR" dirty="0"/>
              <a:t> of </a:t>
            </a:r>
            <a:r>
              <a:rPr lang="fr-FR" dirty="0" err="1"/>
              <a:t>choosing</a:t>
            </a:r>
            <a:r>
              <a:rPr lang="fr-FR" dirty="0"/>
              <a:t> </a:t>
            </a:r>
            <a:r>
              <a:rPr lang="fr-FR" dirty="0" err="1"/>
              <a:t>our</a:t>
            </a:r>
            <a:r>
              <a:rPr lang="fr-FR" dirty="0"/>
              <a:t> </a:t>
            </a:r>
            <a:r>
              <a:rPr lang="fr-FR" dirty="0" err="1"/>
              <a:t>current</a:t>
            </a:r>
            <a:r>
              <a:rPr lang="fr-FR" dirty="0"/>
              <a:t> group of </a:t>
            </a:r>
            <a:r>
              <a:rPr lang="fr-FR" dirty="0" err="1"/>
              <a:t>customers</a:t>
            </a:r>
            <a:r>
              <a:rPr lang="fr-FR" dirty="0"/>
              <a:t>.</a:t>
            </a:r>
          </a:p>
          <a:p>
            <a:r>
              <a:rPr lang="fr-FR" dirty="0"/>
              <a:t>In short, </a:t>
            </a:r>
            <a:r>
              <a:rPr lang="fr-FR" dirty="0" err="1"/>
              <a:t>our</a:t>
            </a:r>
            <a:r>
              <a:rPr lang="fr-FR" dirty="0"/>
              <a:t> </a:t>
            </a:r>
            <a:r>
              <a:rPr lang="fr-FR" dirty="0" err="1"/>
              <a:t>recommendations</a:t>
            </a:r>
            <a:r>
              <a:rPr lang="fr-FR" dirty="0"/>
              <a:t> are </a:t>
            </a:r>
            <a:r>
              <a:rPr lang="fr-FR" dirty="0" err="1"/>
              <a:t>below</a:t>
            </a:r>
            <a:r>
              <a:rPr lang="fr-FR" dirty="0"/>
              <a:t>… I </a:t>
            </a:r>
            <a:r>
              <a:rPr lang="fr-FR" dirty="0" err="1"/>
              <a:t>will</a:t>
            </a:r>
            <a:r>
              <a:rPr lang="fr-FR" dirty="0"/>
              <a:t> </a:t>
            </a:r>
            <a:r>
              <a:rPr lang="fr-FR" dirty="0" err="1"/>
              <a:t>walk</a:t>
            </a:r>
            <a:r>
              <a:rPr lang="fr-FR" dirty="0"/>
              <a:t> </a:t>
            </a:r>
            <a:r>
              <a:rPr lang="fr-FR" dirty="0" err="1"/>
              <a:t>you</a:t>
            </a:r>
            <a:r>
              <a:rPr lang="fr-FR" dirty="0"/>
              <a:t> </a:t>
            </a:r>
            <a:r>
              <a:rPr lang="fr-FR" dirty="0" err="1"/>
              <a:t>through</a:t>
            </a:r>
            <a:r>
              <a:rPr lang="fr-FR" dirty="0"/>
              <a:t> the </a:t>
            </a:r>
            <a:r>
              <a:rPr lang="fr-FR" dirty="0" err="1"/>
              <a:t>supporting</a:t>
            </a:r>
            <a:r>
              <a:rPr lang="fr-FR" dirty="0"/>
              <a:t> </a:t>
            </a:r>
            <a:r>
              <a:rPr lang="fr-FR" dirty="0" err="1"/>
              <a:t>findings</a:t>
            </a:r>
            <a:r>
              <a:rPr lang="fr-FR" dirty="0"/>
              <a:t> </a:t>
            </a:r>
            <a:r>
              <a:rPr lang="fr-FR" dirty="0" err="1"/>
              <a:t>that</a:t>
            </a:r>
            <a:r>
              <a:rPr lang="fr-FR" dirty="0"/>
              <a:t> </a:t>
            </a:r>
            <a:r>
              <a:rPr lang="fr-FR" dirty="0" err="1"/>
              <a:t>helped</a:t>
            </a:r>
            <a:r>
              <a:rPr lang="fr-FR" dirty="0"/>
              <a:t> us come up </a:t>
            </a:r>
            <a:r>
              <a:rPr lang="fr-FR" dirty="0" err="1"/>
              <a:t>with</a:t>
            </a:r>
            <a:r>
              <a:rPr lang="fr-FR" dirty="0"/>
              <a:t> </a:t>
            </a:r>
            <a:r>
              <a:rPr lang="fr-FR" dirty="0" err="1"/>
              <a:t>these</a:t>
            </a:r>
            <a:r>
              <a:rPr lang="fr-FR" dirty="0"/>
              <a:t> </a:t>
            </a:r>
            <a:r>
              <a:rPr lang="fr-FR" dirty="0" err="1"/>
              <a:t>recommendations</a:t>
            </a:r>
            <a:endParaRPr lang="en-US" dirty="0"/>
          </a:p>
        </p:txBody>
      </p:sp>
      <p:sp>
        <p:nvSpPr>
          <p:cNvPr id="4" name="Slide Number Placeholder 3"/>
          <p:cNvSpPr>
            <a:spLocks noGrp="1"/>
          </p:cNvSpPr>
          <p:nvPr>
            <p:ph type="sldNum" sz="quarter" idx="5"/>
          </p:nvPr>
        </p:nvSpPr>
        <p:spPr/>
        <p:txBody>
          <a:bodyPr/>
          <a:lstStyle/>
          <a:p>
            <a:fld id="{1B38EA88-822A-47EB-80EE-7C2D0F0D2A3D}" type="slidenum">
              <a:rPr lang="en-US" smtClean="0"/>
              <a:t>9</a:t>
            </a:fld>
            <a:endParaRPr lang="en-US" dirty="0"/>
          </a:p>
        </p:txBody>
      </p:sp>
    </p:spTree>
    <p:extLst>
      <p:ext uri="{BB962C8B-B14F-4D97-AF65-F5344CB8AC3E}">
        <p14:creationId xmlns:p14="http://schemas.microsoft.com/office/powerpoint/2010/main" val="14828594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8091" y="3085765"/>
            <a:ext cx="8240108"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2" y="990600"/>
            <a:ext cx="7989752" cy="1504844"/>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2" y="2495444"/>
            <a:ext cx="7989752"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5/15/2020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72629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55910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p:spPr>
        <p:txBody>
          <a:bodyPr/>
          <a:lstStyle>
            <a:lvl1pPr>
              <a:defRPr>
                <a:solidFill>
                  <a:schemeClr val="accent1">
                    <a:lumMod val="75000"/>
                    <a:lumOff val="25000"/>
                  </a:schemeClr>
                </a:solidFill>
              </a:defRPr>
            </a:lvl1pPr>
          </a:lstStyle>
          <a:p>
            <a:fld id="{B61BEF0D-F0BB-DE4B-95CE-6DB70DBA9567}" type="datetimeFigureOut">
              <a:rPr lang="en-US" smtClean="0"/>
              <a:pPr/>
              <a:t>5/15/2020</a:t>
            </a:fld>
            <a:endParaRPr lang="en-US" dirty="0"/>
          </a:p>
        </p:txBody>
      </p:sp>
      <p:sp>
        <p:nvSpPr>
          <p:cNvPr id="5" name="Footer Placeholder 4"/>
          <p:cNvSpPr>
            <a:spLocks noGrp="1"/>
          </p:cNvSpPr>
          <p:nvPr>
            <p:ph type="ftr" sz="quarter" idx="11"/>
          </p:nvPr>
        </p:nvSpPr>
        <p:spPr>
          <a:xfrm>
            <a:off x="581192" y="5951810"/>
            <a:ext cx="5922209" cy="365125"/>
          </a:xfrm>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02850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81192" y="2228003"/>
            <a:ext cx="7989752" cy="36307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35308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5/15/2020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01135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81192" y="2228002"/>
            <a:ext cx="389952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282" y="2228003"/>
            <a:ext cx="390766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03114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61729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34298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5/15/2020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11565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5/15/2020</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53268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30927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687474"/>
            <a:ext cx="7989752" cy="108332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228003"/>
            <a:ext cx="7989752" cy="3630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59327" y="5956136"/>
            <a:ext cx="2133600"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5/15/2020</a:t>
            </a:fld>
            <a:endParaRPr lang="en-US" dirty="0"/>
          </a:p>
        </p:txBody>
      </p:sp>
      <p:sp>
        <p:nvSpPr>
          <p:cNvPr id="5" name="Footer Placeholder 4"/>
          <p:cNvSpPr>
            <a:spLocks noGrp="1"/>
          </p:cNvSpPr>
          <p:nvPr>
            <p:ph type="ftr" sz="quarter" idx="3"/>
          </p:nvPr>
        </p:nvSpPr>
        <p:spPr>
          <a:xfrm>
            <a:off x="581192" y="5951810"/>
            <a:ext cx="4870585"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7800476" y="5956136"/>
            <a:ext cx="770468"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8091" y="441325"/>
            <a:ext cx="2719909"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976001" y="441325"/>
            <a:ext cx="2710800" cy="10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216601" y="441325"/>
            <a:ext cx="2710800" cy="10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4963358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3EFEB-3E4B-4AD2-A73B-3750C30AC1E7}"/>
              </a:ext>
            </a:extLst>
          </p:cNvPr>
          <p:cNvSpPr>
            <a:spLocks noGrp="1"/>
          </p:cNvSpPr>
          <p:nvPr>
            <p:ph type="ctrTitle"/>
          </p:nvPr>
        </p:nvSpPr>
        <p:spPr/>
        <p:txBody>
          <a:bodyPr/>
          <a:lstStyle/>
          <a:p>
            <a:r>
              <a:rPr lang="en-US" dirty="0"/>
              <a:t>Home Credit Default risk</a:t>
            </a:r>
          </a:p>
        </p:txBody>
      </p:sp>
      <p:sp>
        <p:nvSpPr>
          <p:cNvPr id="3" name="Subtitle 2">
            <a:extLst>
              <a:ext uri="{FF2B5EF4-FFF2-40B4-BE49-F238E27FC236}">
                <a16:creationId xmlns:a16="http://schemas.microsoft.com/office/drawing/2014/main" id="{5F3FE6FC-7AFF-4229-BEB7-78C3C1D80EB8}"/>
              </a:ext>
            </a:extLst>
          </p:cNvPr>
          <p:cNvSpPr>
            <a:spLocks noGrp="1"/>
          </p:cNvSpPr>
          <p:nvPr>
            <p:ph type="subTitle" idx="1"/>
          </p:nvPr>
        </p:nvSpPr>
        <p:spPr/>
        <p:txBody>
          <a:bodyPr/>
          <a:lstStyle/>
          <a:p>
            <a:r>
              <a:rPr lang="en-US" dirty="0"/>
              <a:t>executive presentation</a:t>
            </a:r>
          </a:p>
        </p:txBody>
      </p:sp>
      <p:sp>
        <p:nvSpPr>
          <p:cNvPr id="4" name="TextBox 3">
            <a:extLst>
              <a:ext uri="{FF2B5EF4-FFF2-40B4-BE49-F238E27FC236}">
                <a16:creationId xmlns:a16="http://schemas.microsoft.com/office/drawing/2014/main" id="{E012D42A-A8B0-4EB0-AF40-CB00EEDEC7F8}"/>
              </a:ext>
            </a:extLst>
          </p:cNvPr>
          <p:cNvSpPr txBox="1"/>
          <p:nvPr/>
        </p:nvSpPr>
        <p:spPr>
          <a:xfrm>
            <a:off x="5551298" y="5647229"/>
            <a:ext cx="3019646" cy="646331"/>
          </a:xfrm>
          <a:prstGeom prst="rect">
            <a:avLst/>
          </a:prstGeom>
          <a:noFill/>
        </p:spPr>
        <p:txBody>
          <a:bodyPr wrap="square" rtlCol="0">
            <a:spAutoFit/>
          </a:bodyPr>
          <a:lstStyle/>
          <a:p>
            <a:pPr algn="r"/>
            <a:r>
              <a:rPr lang="en-US" dirty="0">
                <a:solidFill>
                  <a:schemeClr val="bg1"/>
                </a:solidFill>
              </a:rPr>
              <a:t>Tri Nguyen</a:t>
            </a:r>
          </a:p>
          <a:p>
            <a:pPr algn="r"/>
            <a:r>
              <a:rPr lang="en-US" dirty="0">
                <a:solidFill>
                  <a:schemeClr val="bg1"/>
                </a:solidFill>
              </a:rPr>
              <a:t>May 15, 2020</a:t>
            </a:r>
          </a:p>
        </p:txBody>
      </p:sp>
    </p:spTree>
    <p:extLst>
      <p:ext uri="{BB962C8B-B14F-4D97-AF65-F5344CB8AC3E}">
        <p14:creationId xmlns:p14="http://schemas.microsoft.com/office/powerpoint/2010/main" val="519363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8D9B5AC0-F7A9-47D3-9086-2A0C05ECAD2E}"/>
              </a:ext>
            </a:extLst>
          </p:cNvPr>
          <p:cNvSpPr>
            <a:spLocks noGrp="1"/>
          </p:cNvSpPr>
          <p:nvPr>
            <p:ph type="title"/>
          </p:nvPr>
        </p:nvSpPr>
        <p:spPr/>
        <p:txBody>
          <a:bodyPr>
            <a:normAutofit fontScale="90000"/>
          </a:bodyPr>
          <a:lstStyle/>
          <a:p>
            <a:r>
              <a:rPr lang="en-US" dirty="0"/>
              <a:t>Credit default 8%, ~2% over market average. How to reduce to market average?</a:t>
            </a:r>
          </a:p>
        </p:txBody>
      </p:sp>
      <p:pic>
        <p:nvPicPr>
          <p:cNvPr id="6" name="Picture 5">
            <a:extLst>
              <a:ext uri="{FF2B5EF4-FFF2-40B4-BE49-F238E27FC236}">
                <a16:creationId xmlns:a16="http://schemas.microsoft.com/office/drawing/2014/main" id="{8694E2AE-862B-4E86-905D-C668A323A8F5}"/>
              </a:ext>
            </a:extLst>
          </p:cNvPr>
          <p:cNvPicPr>
            <a:picLocks noChangeAspect="1"/>
          </p:cNvPicPr>
          <p:nvPr/>
        </p:nvPicPr>
        <p:blipFill>
          <a:blip r:embed="rId3"/>
          <a:stretch>
            <a:fillRect/>
          </a:stretch>
        </p:blipFill>
        <p:spPr>
          <a:xfrm>
            <a:off x="2137749" y="2152650"/>
            <a:ext cx="4314825" cy="2552700"/>
          </a:xfrm>
          <a:prstGeom prst="rect">
            <a:avLst/>
          </a:prstGeom>
        </p:spPr>
      </p:pic>
      <p:sp>
        <p:nvSpPr>
          <p:cNvPr id="2" name="TextBox 1">
            <a:extLst>
              <a:ext uri="{FF2B5EF4-FFF2-40B4-BE49-F238E27FC236}">
                <a16:creationId xmlns:a16="http://schemas.microsoft.com/office/drawing/2014/main" id="{3916BF8A-EAAC-4BF0-9091-728D0FDCD4D5}"/>
              </a:ext>
            </a:extLst>
          </p:cNvPr>
          <p:cNvSpPr txBox="1"/>
          <p:nvPr/>
        </p:nvSpPr>
        <p:spPr>
          <a:xfrm>
            <a:off x="3057787" y="2044928"/>
            <a:ext cx="3028426" cy="215444"/>
          </a:xfrm>
          <a:prstGeom prst="rect">
            <a:avLst/>
          </a:prstGeom>
          <a:noFill/>
        </p:spPr>
        <p:txBody>
          <a:bodyPr wrap="square" rtlCol="0">
            <a:spAutoFit/>
          </a:bodyPr>
          <a:lstStyle/>
          <a:p>
            <a:pPr algn="r"/>
            <a:r>
              <a:rPr lang="en-US" sz="800" dirty="0"/>
              <a:t>Source: Application_test.csv</a:t>
            </a:r>
          </a:p>
        </p:txBody>
      </p:sp>
      <p:sp>
        <p:nvSpPr>
          <p:cNvPr id="4" name="Content Placeholder 3">
            <a:extLst>
              <a:ext uri="{FF2B5EF4-FFF2-40B4-BE49-F238E27FC236}">
                <a16:creationId xmlns:a16="http://schemas.microsoft.com/office/drawing/2014/main" id="{48F19BF7-1421-4DB1-97E3-19BF0F184F44}"/>
              </a:ext>
            </a:extLst>
          </p:cNvPr>
          <p:cNvSpPr>
            <a:spLocks noGrp="1"/>
          </p:cNvSpPr>
          <p:nvPr>
            <p:ph idx="1"/>
          </p:nvPr>
        </p:nvSpPr>
        <p:spPr>
          <a:xfrm>
            <a:off x="581192" y="5087197"/>
            <a:ext cx="7989752" cy="1433550"/>
          </a:xfrm>
        </p:spPr>
        <p:txBody>
          <a:bodyPr/>
          <a:lstStyle/>
          <a:p>
            <a:pPr marL="0" indent="0">
              <a:buNone/>
            </a:pPr>
            <a:r>
              <a:rPr lang="en-US" dirty="0"/>
              <a:t>Impact of high default rates:</a:t>
            </a:r>
          </a:p>
          <a:p>
            <a:r>
              <a:rPr lang="en-US" dirty="0"/>
              <a:t>5% increase repossession cost in the last 24 months</a:t>
            </a:r>
          </a:p>
          <a:p>
            <a:r>
              <a:rPr lang="en-US" dirty="0"/>
              <a:t>Miss opportunities on credit-worthy customers</a:t>
            </a:r>
          </a:p>
        </p:txBody>
      </p:sp>
    </p:spTree>
    <p:extLst>
      <p:ext uri="{BB962C8B-B14F-4D97-AF65-F5344CB8AC3E}">
        <p14:creationId xmlns:p14="http://schemas.microsoft.com/office/powerpoint/2010/main" val="4204002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2FB9E-B38F-4461-A311-D369ACC3A003}"/>
              </a:ext>
            </a:extLst>
          </p:cNvPr>
          <p:cNvSpPr>
            <a:spLocks noGrp="1"/>
          </p:cNvSpPr>
          <p:nvPr>
            <p:ph type="title"/>
          </p:nvPr>
        </p:nvSpPr>
        <p:spPr/>
        <p:txBody>
          <a:bodyPr/>
          <a:lstStyle/>
          <a:p>
            <a:r>
              <a:rPr lang="en-US" dirty="0"/>
              <a:t>Aligned strategy between data analytics and credit policy teams</a:t>
            </a:r>
          </a:p>
        </p:txBody>
      </p:sp>
      <p:graphicFrame>
        <p:nvGraphicFramePr>
          <p:cNvPr id="3" name="Content Placeholder 3">
            <a:extLst>
              <a:ext uri="{FF2B5EF4-FFF2-40B4-BE49-F238E27FC236}">
                <a16:creationId xmlns:a16="http://schemas.microsoft.com/office/drawing/2014/main" id="{E0A80D5D-47D9-41C1-A254-7DE7DB118AC0}"/>
              </a:ext>
            </a:extLst>
          </p:cNvPr>
          <p:cNvGraphicFramePr>
            <a:graphicFrameLocks/>
          </p:cNvGraphicFramePr>
          <p:nvPr>
            <p:extLst>
              <p:ext uri="{D42A27DB-BD31-4B8C-83A1-F6EECF244321}">
                <p14:modId xmlns:p14="http://schemas.microsoft.com/office/powerpoint/2010/main" val="3563689289"/>
              </p:ext>
            </p:extLst>
          </p:nvPr>
        </p:nvGraphicFramePr>
        <p:xfrm>
          <a:off x="581192" y="2634589"/>
          <a:ext cx="7989752" cy="36307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51283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9">
            <a:extLst>
              <a:ext uri="{FF2B5EF4-FFF2-40B4-BE49-F238E27FC236}">
                <a16:creationId xmlns:a16="http://schemas.microsoft.com/office/drawing/2014/main" id="{E3DD1ED9-7847-4E1F-8455-6A5ECF646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457200"/>
            <a:ext cx="277749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11">
            <a:extLst>
              <a:ext uri="{FF2B5EF4-FFF2-40B4-BE49-F238E27FC236}">
                <a16:creationId xmlns:a16="http://schemas.microsoft.com/office/drawing/2014/main" id="{31A3DFEF-67D3-4CCE-BFE8-397D542A4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31610" y="453643"/>
            <a:ext cx="277749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7" name="Rectangle 13">
            <a:extLst>
              <a:ext uri="{FF2B5EF4-FFF2-40B4-BE49-F238E27FC236}">
                <a16:creationId xmlns:a16="http://schemas.microsoft.com/office/drawing/2014/main" id="{24E4445D-D137-4867-B463-009D641E98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1372" y="457200"/>
            <a:ext cx="277749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15">
            <a:extLst>
              <a:ext uri="{FF2B5EF4-FFF2-40B4-BE49-F238E27FC236}">
                <a16:creationId xmlns:a16="http://schemas.microsoft.com/office/drawing/2014/main" id="{CC80D46F-EE5E-4AF1-A8B9-B9948FF66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3085765"/>
            <a:ext cx="8447150"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17">
            <a:extLst>
              <a:ext uri="{FF2B5EF4-FFF2-40B4-BE49-F238E27FC236}">
                <a16:creationId xmlns:a16="http://schemas.microsoft.com/office/drawing/2014/main" id="{328C565D-A991-4381-AC37-76A58A4A1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19CB47B1-A372-47DE-9912-5985CCA85A3A}"/>
              </a:ext>
            </a:extLst>
          </p:cNvPr>
          <p:cNvSpPr>
            <a:spLocks noGrp="1"/>
          </p:cNvSpPr>
          <p:nvPr>
            <p:ph type="title"/>
          </p:nvPr>
        </p:nvSpPr>
        <p:spPr>
          <a:xfrm>
            <a:off x="3337470" y="1507414"/>
            <a:ext cx="5471630" cy="3703320"/>
          </a:xfrm>
        </p:spPr>
        <p:txBody>
          <a:bodyPr vert="horz" lIns="91440" tIns="45720" rIns="91440" bIns="45720" rtlCol="0" anchor="ctr">
            <a:normAutofit/>
          </a:bodyPr>
          <a:lstStyle/>
          <a:p>
            <a:r>
              <a:rPr lang="en-US" sz="4200" dirty="0"/>
              <a:t>CHANGEs that ARE COMING…</a:t>
            </a:r>
          </a:p>
        </p:txBody>
      </p:sp>
      <p:sp>
        <p:nvSpPr>
          <p:cNvPr id="5" name="Text Placeholder 4">
            <a:extLst>
              <a:ext uri="{FF2B5EF4-FFF2-40B4-BE49-F238E27FC236}">
                <a16:creationId xmlns:a16="http://schemas.microsoft.com/office/drawing/2014/main" id="{BF0DCFA8-C876-4B84-BCB9-30B8084E5001}"/>
              </a:ext>
            </a:extLst>
          </p:cNvPr>
          <p:cNvSpPr>
            <a:spLocks noGrp="1"/>
          </p:cNvSpPr>
          <p:nvPr>
            <p:ph type="body" idx="1"/>
          </p:nvPr>
        </p:nvSpPr>
        <p:spPr>
          <a:xfrm>
            <a:off x="333256" y="1507414"/>
            <a:ext cx="2498086" cy="3703320"/>
          </a:xfrm>
          <a:ln w="57150">
            <a:noFill/>
          </a:ln>
        </p:spPr>
        <p:txBody>
          <a:bodyPr vert="horz" lIns="91440" tIns="45720" rIns="91440" bIns="45720" rtlCol="0" anchor="ctr">
            <a:normAutofit/>
          </a:bodyPr>
          <a:lstStyle/>
          <a:p>
            <a:pPr algn="r"/>
            <a:endParaRPr lang="en-US" sz="1700"/>
          </a:p>
        </p:txBody>
      </p:sp>
      <p:sp>
        <p:nvSpPr>
          <p:cNvPr id="40" name="Rectangle 19">
            <a:extLst>
              <a:ext uri="{FF2B5EF4-FFF2-40B4-BE49-F238E27FC236}">
                <a16:creationId xmlns:a16="http://schemas.microsoft.com/office/drawing/2014/main" id="{B7180431-F4DE-415D-BCBB-9316423C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453642"/>
            <a:ext cx="8474200" cy="51270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41" name="Rectangle 21">
            <a:extLst>
              <a:ext uri="{FF2B5EF4-FFF2-40B4-BE49-F238E27FC236}">
                <a16:creationId xmlns:a16="http://schemas.microsoft.com/office/drawing/2014/main" id="{EEABD997-5EF9-4E9B-AFBB-F6DFAAF3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V="1">
            <a:off x="1193883" y="3337052"/>
            <a:ext cx="3703320" cy="44045"/>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23">
            <a:extLst>
              <a:ext uri="{FF2B5EF4-FFF2-40B4-BE49-F238E27FC236}">
                <a16:creationId xmlns:a16="http://schemas.microsoft.com/office/drawing/2014/main" id="{E9AB5EE6-A047-4B18-B998-D46DF3CC36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900" y="5878019"/>
            <a:ext cx="8474200" cy="51270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996615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A80BB-82DA-4784-B93B-3E79254455F5}"/>
              </a:ext>
            </a:extLst>
          </p:cNvPr>
          <p:cNvSpPr>
            <a:spLocks noGrp="1"/>
          </p:cNvSpPr>
          <p:nvPr>
            <p:ph type="title"/>
          </p:nvPr>
        </p:nvSpPr>
        <p:spPr/>
        <p:txBody>
          <a:bodyPr>
            <a:normAutofit/>
          </a:bodyPr>
          <a:lstStyle/>
          <a:p>
            <a:r>
              <a:rPr lang="en-US" dirty="0"/>
              <a:t>criteria giving loans to customers with high # of active credits will be tightened</a:t>
            </a:r>
          </a:p>
        </p:txBody>
      </p:sp>
      <p:pic>
        <p:nvPicPr>
          <p:cNvPr id="4" name="Picture 3">
            <a:extLst>
              <a:ext uri="{FF2B5EF4-FFF2-40B4-BE49-F238E27FC236}">
                <a16:creationId xmlns:a16="http://schemas.microsoft.com/office/drawing/2014/main" id="{BDC38B07-9355-487E-8D2C-30F8D6C79540}"/>
              </a:ext>
            </a:extLst>
          </p:cNvPr>
          <p:cNvPicPr>
            <a:picLocks noChangeAspect="1"/>
          </p:cNvPicPr>
          <p:nvPr/>
        </p:nvPicPr>
        <p:blipFill rotWithShape="1">
          <a:blip r:embed="rId3"/>
          <a:srcRect l="340" t="-576" r="1011" b="503"/>
          <a:stretch/>
        </p:blipFill>
        <p:spPr>
          <a:xfrm>
            <a:off x="1480657" y="2068249"/>
            <a:ext cx="6182685" cy="3498211"/>
          </a:xfrm>
          <a:prstGeom prst="rect">
            <a:avLst/>
          </a:prstGeom>
        </p:spPr>
      </p:pic>
      <p:sp>
        <p:nvSpPr>
          <p:cNvPr id="5" name="TextBox 4">
            <a:extLst>
              <a:ext uri="{FF2B5EF4-FFF2-40B4-BE49-F238E27FC236}">
                <a16:creationId xmlns:a16="http://schemas.microsoft.com/office/drawing/2014/main" id="{E9F22C1B-E1F3-4513-8CB5-56654F07564F}"/>
              </a:ext>
            </a:extLst>
          </p:cNvPr>
          <p:cNvSpPr txBox="1"/>
          <p:nvPr/>
        </p:nvSpPr>
        <p:spPr>
          <a:xfrm>
            <a:off x="1333847" y="6170526"/>
            <a:ext cx="6602138"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Tighten the policy for </a:t>
            </a:r>
            <a:r>
              <a:rPr lang="en-US" dirty="0">
                <a:solidFill>
                  <a:srgbClr val="FF0000"/>
                </a:solidFill>
              </a:rPr>
              <a:t>customers with &gt;2 active credits</a:t>
            </a:r>
            <a:r>
              <a:rPr lang="en-US" dirty="0"/>
              <a:t>.</a:t>
            </a:r>
          </a:p>
        </p:txBody>
      </p:sp>
      <p:sp>
        <p:nvSpPr>
          <p:cNvPr id="6" name="TextBox 5">
            <a:extLst>
              <a:ext uri="{FF2B5EF4-FFF2-40B4-BE49-F238E27FC236}">
                <a16:creationId xmlns:a16="http://schemas.microsoft.com/office/drawing/2014/main" id="{9D52EA14-8ED7-4292-BD3E-17FFC13330FA}"/>
              </a:ext>
            </a:extLst>
          </p:cNvPr>
          <p:cNvSpPr txBox="1"/>
          <p:nvPr/>
        </p:nvSpPr>
        <p:spPr>
          <a:xfrm>
            <a:off x="4634916" y="2068249"/>
            <a:ext cx="3028426" cy="215444"/>
          </a:xfrm>
          <a:prstGeom prst="rect">
            <a:avLst/>
          </a:prstGeom>
          <a:solidFill>
            <a:schemeClr val="bg1"/>
          </a:solidFill>
        </p:spPr>
        <p:txBody>
          <a:bodyPr wrap="square" rtlCol="0">
            <a:spAutoFit/>
          </a:bodyPr>
          <a:lstStyle/>
          <a:p>
            <a:pPr algn="r"/>
            <a:r>
              <a:rPr lang="en-US" sz="800" dirty="0"/>
              <a:t>Source: Application_test.csv, Bureau.csv</a:t>
            </a:r>
          </a:p>
        </p:txBody>
      </p:sp>
    </p:spTree>
    <p:extLst>
      <p:ext uri="{BB962C8B-B14F-4D97-AF65-F5344CB8AC3E}">
        <p14:creationId xmlns:p14="http://schemas.microsoft.com/office/powerpoint/2010/main" val="4061911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F1ADD25B-0A33-4EF2-90F4-4313926931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9144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74DB6F31-1B9E-4237-84A3-0825BFDF4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1782" y="614407"/>
            <a:ext cx="2780608"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2EC2014D-8AA4-48A6-BBE0-BD02D57B92CD}"/>
              </a:ext>
            </a:extLst>
          </p:cNvPr>
          <p:cNvSpPr>
            <a:spLocks noGrp="1"/>
          </p:cNvSpPr>
          <p:nvPr>
            <p:ph type="title"/>
          </p:nvPr>
        </p:nvSpPr>
        <p:spPr>
          <a:xfrm>
            <a:off x="450941" y="702156"/>
            <a:ext cx="2557337" cy="1856486"/>
          </a:xfrm>
        </p:spPr>
        <p:txBody>
          <a:bodyPr vert="horz" lIns="91440" tIns="45720" rIns="91440" bIns="45720" rtlCol="0" anchor="b">
            <a:normAutofit fontScale="90000"/>
          </a:bodyPr>
          <a:lstStyle/>
          <a:p>
            <a:pPr>
              <a:lnSpc>
                <a:spcPct val="90000"/>
              </a:lnSpc>
            </a:pPr>
            <a:r>
              <a:rPr lang="en-US" sz="2200" dirty="0"/>
              <a:t>criteria giving loans to customers with active mortgages will be loosened</a:t>
            </a:r>
          </a:p>
        </p:txBody>
      </p:sp>
      <p:pic>
        <p:nvPicPr>
          <p:cNvPr id="7" name="Picture 6">
            <a:extLst>
              <a:ext uri="{FF2B5EF4-FFF2-40B4-BE49-F238E27FC236}">
                <a16:creationId xmlns:a16="http://schemas.microsoft.com/office/drawing/2014/main" id="{773A7112-7809-454D-B003-AACFDBC206E0}"/>
              </a:ext>
            </a:extLst>
          </p:cNvPr>
          <p:cNvPicPr>
            <a:picLocks noChangeAspect="1"/>
          </p:cNvPicPr>
          <p:nvPr/>
        </p:nvPicPr>
        <p:blipFill rotWithShape="1">
          <a:blip r:embed="rId3"/>
          <a:srcRect l="1141" b="1356"/>
          <a:stretch/>
        </p:blipFill>
        <p:spPr>
          <a:xfrm>
            <a:off x="3649211" y="1266173"/>
            <a:ext cx="4811794" cy="4287339"/>
          </a:xfrm>
          <a:prstGeom prst="rect">
            <a:avLst/>
          </a:prstGeom>
        </p:spPr>
      </p:pic>
      <p:sp>
        <p:nvSpPr>
          <p:cNvPr id="11" name="TextBox 10">
            <a:extLst>
              <a:ext uri="{FF2B5EF4-FFF2-40B4-BE49-F238E27FC236}">
                <a16:creationId xmlns:a16="http://schemas.microsoft.com/office/drawing/2014/main" id="{3D5B1711-838C-44C1-B990-7F49DD8407A7}"/>
              </a:ext>
            </a:extLst>
          </p:cNvPr>
          <p:cNvSpPr txBox="1"/>
          <p:nvPr/>
        </p:nvSpPr>
        <p:spPr>
          <a:xfrm>
            <a:off x="339305" y="3792246"/>
            <a:ext cx="2780608" cy="1200329"/>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solidFill>
                  <a:schemeClr val="tx1"/>
                </a:solidFill>
              </a:rPr>
              <a:t>Customers with active mortgages have default rate less than market average. </a:t>
            </a:r>
            <a:r>
              <a:rPr lang="en-US" dirty="0">
                <a:solidFill>
                  <a:srgbClr val="FF0000"/>
                </a:solidFill>
              </a:rPr>
              <a:t>Safe segment!</a:t>
            </a:r>
          </a:p>
        </p:txBody>
      </p:sp>
      <p:sp>
        <p:nvSpPr>
          <p:cNvPr id="9" name="TextBox 8">
            <a:extLst>
              <a:ext uri="{FF2B5EF4-FFF2-40B4-BE49-F238E27FC236}">
                <a16:creationId xmlns:a16="http://schemas.microsoft.com/office/drawing/2014/main" id="{A6C27F04-E551-4DCB-80C0-073A0591E079}"/>
              </a:ext>
            </a:extLst>
          </p:cNvPr>
          <p:cNvSpPr txBox="1"/>
          <p:nvPr/>
        </p:nvSpPr>
        <p:spPr>
          <a:xfrm>
            <a:off x="6568579" y="1266172"/>
            <a:ext cx="1892425" cy="215444"/>
          </a:xfrm>
          <a:prstGeom prst="rect">
            <a:avLst/>
          </a:prstGeom>
          <a:solidFill>
            <a:schemeClr val="bg1"/>
          </a:solidFill>
        </p:spPr>
        <p:txBody>
          <a:bodyPr wrap="square" rtlCol="0">
            <a:spAutoFit/>
          </a:bodyPr>
          <a:lstStyle/>
          <a:p>
            <a:pPr algn="r"/>
            <a:r>
              <a:rPr lang="en-US" sz="800" dirty="0"/>
              <a:t>Source: Application_test.csv, Bureau.csv</a:t>
            </a:r>
          </a:p>
        </p:txBody>
      </p:sp>
    </p:spTree>
    <p:extLst>
      <p:ext uri="{BB962C8B-B14F-4D97-AF65-F5344CB8AC3E}">
        <p14:creationId xmlns:p14="http://schemas.microsoft.com/office/powerpoint/2010/main" val="2515407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F1ADD25B-0A33-4EF2-90F4-4313926931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9144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74DB6F31-1B9E-4237-84A3-0825BFDF4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1782" y="614407"/>
            <a:ext cx="2780608"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73726D2-3208-4259-BCC7-AE0E1B5DFB31}"/>
              </a:ext>
            </a:extLst>
          </p:cNvPr>
          <p:cNvSpPr>
            <a:spLocks noGrp="1"/>
          </p:cNvSpPr>
          <p:nvPr>
            <p:ph type="title"/>
          </p:nvPr>
        </p:nvSpPr>
        <p:spPr>
          <a:xfrm>
            <a:off x="443417" y="3229302"/>
            <a:ext cx="2557337" cy="1013800"/>
          </a:xfrm>
        </p:spPr>
        <p:txBody>
          <a:bodyPr vert="horz" lIns="91440" tIns="45720" rIns="91440" bIns="45720" rtlCol="0">
            <a:normAutofit fontScale="90000"/>
          </a:bodyPr>
          <a:lstStyle/>
          <a:p>
            <a:r>
              <a:rPr lang="en-US" dirty="0"/>
              <a:t>Credit policy team will tighten criteria to approve pre-rejected applicants</a:t>
            </a:r>
          </a:p>
        </p:txBody>
      </p:sp>
      <p:pic>
        <p:nvPicPr>
          <p:cNvPr id="4" name="Content Placeholder 3">
            <a:extLst>
              <a:ext uri="{FF2B5EF4-FFF2-40B4-BE49-F238E27FC236}">
                <a16:creationId xmlns:a16="http://schemas.microsoft.com/office/drawing/2014/main" id="{20136F0C-B187-491B-ABA4-91F9857D1CC8}"/>
              </a:ext>
            </a:extLst>
          </p:cNvPr>
          <p:cNvPicPr>
            <a:picLocks noChangeAspect="1"/>
          </p:cNvPicPr>
          <p:nvPr/>
        </p:nvPicPr>
        <p:blipFill>
          <a:blip r:embed="rId3"/>
          <a:stretch>
            <a:fillRect/>
          </a:stretch>
        </p:blipFill>
        <p:spPr>
          <a:xfrm>
            <a:off x="3593641" y="1249001"/>
            <a:ext cx="4867364" cy="4380627"/>
          </a:xfrm>
          <a:prstGeom prst="rect">
            <a:avLst/>
          </a:prstGeom>
        </p:spPr>
      </p:pic>
      <p:sp>
        <p:nvSpPr>
          <p:cNvPr id="3" name="TextBox 2">
            <a:extLst>
              <a:ext uri="{FF2B5EF4-FFF2-40B4-BE49-F238E27FC236}">
                <a16:creationId xmlns:a16="http://schemas.microsoft.com/office/drawing/2014/main" id="{C0E41675-692F-42AC-B888-5C1FE0D84BF9}"/>
              </a:ext>
            </a:extLst>
          </p:cNvPr>
          <p:cNvSpPr txBox="1"/>
          <p:nvPr/>
        </p:nvSpPr>
        <p:spPr>
          <a:xfrm>
            <a:off x="3538238" y="1125889"/>
            <a:ext cx="3964840" cy="246221"/>
          </a:xfrm>
          <a:prstGeom prst="rect">
            <a:avLst/>
          </a:prstGeom>
          <a:solidFill>
            <a:schemeClr val="bg1"/>
          </a:solidFill>
          <a:ln>
            <a:noFill/>
          </a:ln>
        </p:spPr>
        <p:txBody>
          <a:bodyPr wrap="square" rtlCol="0">
            <a:spAutoFit/>
          </a:bodyPr>
          <a:lstStyle/>
          <a:p>
            <a:r>
              <a:rPr lang="en-US" sz="1000" dirty="0"/>
              <a:t>% Default by # of Previously Refused applications</a:t>
            </a:r>
          </a:p>
        </p:txBody>
      </p:sp>
      <p:sp>
        <p:nvSpPr>
          <p:cNvPr id="9" name="TextBox 8">
            <a:extLst>
              <a:ext uri="{FF2B5EF4-FFF2-40B4-BE49-F238E27FC236}">
                <a16:creationId xmlns:a16="http://schemas.microsoft.com/office/drawing/2014/main" id="{ECD390D9-82DB-4DA1-94FA-B895BA17A59A}"/>
              </a:ext>
            </a:extLst>
          </p:cNvPr>
          <p:cNvSpPr txBox="1"/>
          <p:nvPr/>
        </p:nvSpPr>
        <p:spPr>
          <a:xfrm>
            <a:off x="4837663" y="5475378"/>
            <a:ext cx="2665415" cy="246221"/>
          </a:xfrm>
          <a:prstGeom prst="rect">
            <a:avLst/>
          </a:prstGeom>
          <a:solidFill>
            <a:schemeClr val="bg1"/>
          </a:solidFill>
          <a:ln>
            <a:noFill/>
          </a:ln>
        </p:spPr>
        <p:txBody>
          <a:bodyPr wrap="square" rtlCol="0">
            <a:spAutoFit/>
          </a:bodyPr>
          <a:lstStyle/>
          <a:p>
            <a:r>
              <a:rPr lang="en-US" sz="1000" dirty="0"/>
              <a:t># of Previously Refused applications</a:t>
            </a:r>
          </a:p>
        </p:txBody>
      </p:sp>
      <p:sp>
        <p:nvSpPr>
          <p:cNvPr id="10" name="TextBox 9">
            <a:extLst>
              <a:ext uri="{FF2B5EF4-FFF2-40B4-BE49-F238E27FC236}">
                <a16:creationId xmlns:a16="http://schemas.microsoft.com/office/drawing/2014/main" id="{C52D2A38-0304-4F9C-BD69-8CD7B2EFAB6F}"/>
              </a:ext>
            </a:extLst>
          </p:cNvPr>
          <p:cNvSpPr txBox="1"/>
          <p:nvPr/>
        </p:nvSpPr>
        <p:spPr>
          <a:xfrm>
            <a:off x="7318526" y="1027000"/>
            <a:ext cx="1197882" cy="461665"/>
          </a:xfrm>
          <a:prstGeom prst="rect">
            <a:avLst/>
          </a:prstGeom>
          <a:solidFill>
            <a:schemeClr val="bg1"/>
          </a:solidFill>
        </p:spPr>
        <p:txBody>
          <a:bodyPr wrap="square" rtlCol="0">
            <a:spAutoFit/>
          </a:bodyPr>
          <a:lstStyle/>
          <a:p>
            <a:r>
              <a:rPr lang="en-US" sz="800" b="1" dirty="0"/>
              <a:t>Source:</a:t>
            </a:r>
          </a:p>
          <a:p>
            <a:r>
              <a:rPr lang="en-US" sz="800" dirty="0"/>
              <a:t>Application_test.csv</a:t>
            </a:r>
          </a:p>
          <a:p>
            <a:r>
              <a:rPr lang="en-US" sz="800" dirty="0"/>
              <a:t>Previous_application.csv</a:t>
            </a:r>
          </a:p>
        </p:txBody>
      </p:sp>
    </p:spTree>
    <p:extLst>
      <p:ext uri="{BB962C8B-B14F-4D97-AF65-F5344CB8AC3E}">
        <p14:creationId xmlns:p14="http://schemas.microsoft.com/office/powerpoint/2010/main" val="1700953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96D88B6-B39C-4471-96E4-86EFF7D5E7FF}"/>
              </a:ext>
            </a:extLst>
          </p:cNvPr>
          <p:cNvSpPr>
            <a:spLocks noGrp="1"/>
          </p:cNvSpPr>
          <p:nvPr>
            <p:ph type="title"/>
          </p:nvPr>
        </p:nvSpPr>
        <p:spPr/>
        <p:txBody>
          <a:bodyPr/>
          <a:lstStyle/>
          <a:p>
            <a:r>
              <a:rPr lang="en-US" dirty="0"/>
              <a:t>temporary inactive incomes will need to meet certain threshold…</a:t>
            </a:r>
          </a:p>
        </p:txBody>
      </p:sp>
      <p:pic>
        <p:nvPicPr>
          <p:cNvPr id="7" name="Picture 6">
            <a:extLst>
              <a:ext uri="{FF2B5EF4-FFF2-40B4-BE49-F238E27FC236}">
                <a16:creationId xmlns:a16="http://schemas.microsoft.com/office/drawing/2014/main" id="{8CBFB441-FC4B-4F00-81E2-EBEFAD09E955}"/>
              </a:ext>
            </a:extLst>
          </p:cNvPr>
          <p:cNvPicPr>
            <a:picLocks noChangeAspect="1"/>
          </p:cNvPicPr>
          <p:nvPr/>
        </p:nvPicPr>
        <p:blipFill>
          <a:blip r:embed="rId3"/>
          <a:stretch>
            <a:fillRect/>
          </a:stretch>
        </p:blipFill>
        <p:spPr>
          <a:xfrm>
            <a:off x="1471612" y="2073823"/>
            <a:ext cx="6200775" cy="3486150"/>
          </a:xfrm>
          <a:prstGeom prst="rect">
            <a:avLst/>
          </a:prstGeom>
        </p:spPr>
      </p:pic>
      <p:sp>
        <p:nvSpPr>
          <p:cNvPr id="8" name="TextBox 7">
            <a:extLst>
              <a:ext uri="{FF2B5EF4-FFF2-40B4-BE49-F238E27FC236}">
                <a16:creationId xmlns:a16="http://schemas.microsoft.com/office/drawing/2014/main" id="{48DEBF58-0FDB-46E5-8D7D-35F9B8787C67}"/>
              </a:ext>
            </a:extLst>
          </p:cNvPr>
          <p:cNvSpPr txBox="1"/>
          <p:nvPr/>
        </p:nvSpPr>
        <p:spPr>
          <a:xfrm>
            <a:off x="184557" y="5708861"/>
            <a:ext cx="2223082" cy="923330"/>
          </a:xfrm>
          <a:prstGeom prst="rect">
            <a:avLst/>
          </a:prstGeom>
          <a:noFill/>
          <a:ln w="28575">
            <a:solidFill>
              <a:srgbClr val="C00000"/>
            </a:solidFill>
          </a:ln>
        </p:spPr>
        <p:txBody>
          <a:bodyPr wrap="square" rtlCol="0">
            <a:spAutoFit/>
          </a:bodyPr>
          <a:lstStyle/>
          <a:p>
            <a:r>
              <a:rPr lang="en-US" dirty="0"/>
              <a:t>Unemployed and Maternity leave have higher default rate</a:t>
            </a:r>
          </a:p>
        </p:txBody>
      </p:sp>
      <p:sp>
        <p:nvSpPr>
          <p:cNvPr id="9" name="Rectangle 8">
            <a:extLst>
              <a:ext uri="{FF2B5EF4-FFF2-40B4-BE49-F238E27FC236}">
                <a16:creationId xmlns:a16="http://schemas.microsoft.com/office/drawing/2014/main" id="{CF723893-FAF1-4778-BE89-0DCC492A5ADF}"/>
              </a:ext>
            </a:extLst>
          </p:cNvPr>
          <p:cNvSpPr/>
          <p:nvPr/>
        </p:nvSpPr>
        <p:spPr>
          <a:xfrm>
            <a:off x="1963024" y="4001549"/>
            <a:ext cx="964734" cy="27683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80EBD72-3273-495E-8197-FF1B671B1EF9}"/>
              </a:ext>
            </a:extLst>
          </p:cNvPr>
          <p:cNvSpPr/>
          <p:nvPr/>
        </p:nvSpPr>
        <p:spPr>
          <a:xfrm>
            <a:off x="1963024" y="4907560"/>
            <a:ext cx="964734" cy="27683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Connector: Elbow 11">
            <a:extLst>
              <a:ext uri="{FF2B5EF4-FFF2-40B4-BE49-F238E27FC236}">
                <a16:creationId xmlns:a16="http://schemas.microsoft.com/office/drawing/2014/main" id="{22A5EF2C-6766-464E-B494-8FDD080E7D88}"/>
              </a:ext>
            </a:extLst>
          </p:cNvPr>
          <p:cNvCxnSpPr>
            <a:cxnSpLocks/>
            <a:stCxn id="10" idx="1"/>
            <a:endCxn id="8" idx="0"/>
          </p:cNvCxnSpPr>
          <p:nvPr/>
        </p:nvCxnSpPr>
        <p:spPr>
          <a:xfrm rot="10800000" flipV="1">
            <a:off x="1296098" y="5045977"/>
            <a:ext cx="666926" cy="662883"/>
          </a:xfrm>
          <a:prstGeom prst="bentConnector2">
            <a:avLst/>
          </a:prstGeom>
          <a:ln>
            <a:solidFill>
              <a:srgbClr val="C00000"/>
            </a:solidFill>
            <a:prstDash val="sysDash"/>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58893419-9E66-4B20-9128-C65C10B7D6C8}"/>
              </a:ext>
            </a:extLst>
          </p:cNvPr>
          <p:cNvCxnSpPr>
            <a:cxnSpLocks/>
          </p:cNvCxnSpPr>
          <p:nvPr/>
        </p:nvCxnSpPr>
        <p:spPr>
          <a:xfrm rot="5400000">
            <a:off x="1176556" y="4254274"/>
            <a:ext cx="906011" cy="666926"/>
          </a:xfrm>
          <a:prstGeom prst="bentConnector3">
            <a:avLst>
              <a:gd name="adj1" fmla="val 926"/>
            </a:avLst>
          </a:prstGeom>
          <a:ln>
            <a:solidFill>
              <a:srgbClr val="C00000"/>
            </a:solidFill>
            <a:prstDash val="sysDash"/>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6FFFBFCC-3552-4B6E-894C-78CD7176BCCC}"/>
              </a:ext>
            </a:extLst>
          </p:cNvPr>
          <p:cNvCxnSpPr>
            <a:cxnSpLocks/>
          </p:cNvCxnSpPr>
          <p:nvPr/>
        </p:nvCxnSpPr>
        <p:spPr>
          <a:xfrm rot="10800000" flipV="1">
            <a:off x="7550094" y="3909700"/>
            <a:ext cx="1359017" cy="846858"/>
          </a:xfrm>
          <a:prstGeom prst="bentConnector3">
            <a:avLst>
              <a:gd name="adj1" fmla="val 9259"/>
            </a:avLst>
          </a:prstGeom>
          <a:ln>
            <a:solidFill>
              <a:srgbClr val="00B0F0"/>
            </a:solidFill>
            <a:prstDash val="sysDash"/>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2D06D4DB-C178-435C-A68C-7EF0A99185C3}"/>
              </a:ext>
            </a:extLst>
          </p:cNvPr>
          <p:cNvSpPr txBox="1"/>
          <p:nvPr/>
        </p:nvSpPr>
        <p:spPr>
          <a:xfrm>
            <a:off x="7759817" y="2709373"/>
            <a:ext cx="1384183" cy="1200329"/>
          </a:xfrm>
          <a:prstGeom prst="rect">
            <a:avLst/>
          </a:prstGeom>
          <a:noFill/>
          <a:ln w="28575">
            <a:solidFill>
              <a:srgbClr val="00B0F0"/>
            </a:solidFill>
          </a:ln>
        </p:spPr>
        <p:txBody>
          <a:bodyPr wrap="square" rtlCol="0">
            <a:spAutoFit/>
          </a:bodyPr>
          <a:lstStyle/>
          <a:p>
            <a:r>
              <a:rPr lang="en-US" dirty="0"/>
              <a:t>Students and Businessman have low default rate</a:t>
            </a:r>
          </a:p>
        </p:txBody>
      </p:sp>
      <p:cxnSp>
        <p:nvCxnSpPr>
          <p:cNvPr id="32" name="Connector: Elbow 31">
            <a:extLst>
              <a:ext uri="{FF2B5EF4-FFF2-40B4-BE49-F238E27FC236}">
                <a16:creationId xmlns:a16="http://schemas.microsoft.com/office/drawing/2014/main" id="{401A8794-3DC7-4C4D-92C3-0A8BA51B0C34}"/>
              </a:ext>
            </a:extLst>
          </p:cNvPr>
          <p:cNvCxnSpPr>
            <a:cxnSpLocks/>
          </p:cNvCxnSpPr>
          <p:nvPr/>
        </p:nvCxnSpPr>
        <p:spPr>
          <a:xfrm rot="10800000" flipV="1">
            <a:off x="7550093" y="3909701"/>
            <a:ext cx="866161" cy="557891"/>
          </a:xfrm>
          <a:prstGeom prst="bentConnector3">
            <a:avLst>
              <a:gd name="adj1" fmla="val 50000"/>
            </a:avLst>
          </a:prstGeom>
          <a:ln>
            <a:solidFill>
              <a:srgbClr val="00B0F0"/>
            </a:solidFill>
            <a:prstDash val="sysDash"/>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07A51D06-9D6A-4FBE-A9FC-5011B583D89D}"/>
              </a:ext>
            </a:extLst>
          </p:cNvPr>
          <p:cNvSpPr txBox="1"/>
          <p:nvPr/>
        </p:nvSpPr>
        <p:spPr>
          <a:xfrm>
            <a:off x="5511568" y="5436863"/>
            <a:ext cx="2038526" cy="246221"/>
          </a:xfrm>
          <a:prstGeom prst="rect">
            <a:avLst/>
          </a:prstGeom>
          <a:noFill/>
        </p:spPr>
        <p:txBody>
          <a:bodyPr wrap="square" rtlCol="0">
            <a:spAutoFit/>
          </a:bodyPr>
          <a:lstStyle/>
          <a:p>
            <a:pPr algn="r"/>
            <a:r>
              <a:rPr lang="en-US" sz="1000" dirty="0"/>
              <a:t>Source: Application_test.csv</a:t>
            </a:r>
          </a:p>
        </p:txBody>
      </p:sp>
      <p:sp>
        <p:nvSpPr>
          <p:cNvPr id="49" name="TextBox 48">
            <a:extLst>
              <a:ext uri="{FF2B5EF4-FFF2-40B4-BE49-F238E27FC236}">
                <a16:creationId xmlns:a16="http://schemas.microsoft.com/office/drawing/2014/main" id="{ABE5BCF7-69EB-4652-AE73-B623D24DDB7E}"/>
              </a:ext>
            </a:extLst>
          </p:cNvPr>
          <p:cNvSpPr txBox="1"/>
          <p:nvPr/>
        </p:nvSpPr>
        <p:spPr>
          <a:xfrm>
            <a:off x="4077051" y="6375355"/>
            <a:ext cx="4974670" cy="307777"/>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1400" dirty="0"/>
              <a:t>* Income type cannot be the only factor to deny loan applications</a:t>
            </a:r>
          </a:p>
        </p:txBody>
      </p:sp>
    </p:spTree>
    <p:extLst>
      <p:ext uri="{BB962C8B-B14F-4D97-AF65-F5344CB8AC3E}">
        <p14:creationId xmlns:p14="http://schemas.microsoft.com/office/powerpoint/2010/main" val="1591101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8D9B5AC0-F7A9-47D3-9086-2A0C05ECAD2E}"/>
              </a:ext>
            </a:extLst>
          </p:cNvPr>
          <p:cNvSpPr>
            <a:spLocks noGrp="1"/>
          </p:cNvSpPr>
          <p:nvPr>
            <p:ph type="title"/>
          </p:nvPr>
        </p:nvSpPr>
        <p:spPr/>
        <p:txBody>
          <a:bodyPr>
            <a:normAutofit/>
          </a:bodyPr>
          <a:lstStyle/>
          <a:p>
            <a:r>
              <a:rPr lang="en-US" dirty="0"/>
              <a:t>The road ahead…</a:t>
            </a:r>
          </a:p>
        </p:txBody>
      </p:sp>
      <p:graphicFrame>
        <p:nvGraphicFramePr>
          <p:cNvPr id="3" name="Diagram 2">
            <a:extLst>
              <a:ext uri="{FF2B5EF4-FFF2-40B4-BE49-F238E27FC236}">
                <a16:creationId xmlns:a16="http://schemas.microsoft.com/office/drawing/2014/main" id="{0FFD0EA2-77A0-40E6-B904-D30C92967756}"/>
              </a:ext>
            </a:extLst>
          </p:cNvPr>
          <p:cNvGraphicFramePr/>
          <p:nvPr>
            <p:extLst>
              <p:ext uri="{D42A27DB-BD31-4B8C-83A1-F6EECF244321}">
                <p14:modId xmlns:p14="http://schemas.microsoft.com/office/powerpoint/2010/main" val="3736218357"/>
              </p:ext>
            </p:extLst>
          </p:nvPr>
        </p:nvGraphicFramePr>
        <p:xfrm>
          <a:off x="698638" y="2551836"/>
          <a:ext cx="7989752" cy="28171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377660"/>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366658"/>
      </a:accent1>
      <a:accent2>
        <a:srgbClr val="8CB64A"/>
      </a:accent2>
      <a:accent3>
        <a:srgbClr val="88D5A9"/>
      </a:accent3>
      <a:accent4>
        <a:srgbClr val="969FA7"/>
      </a:accent4>
      <a:accent5>
        <a:srgbClr val="E8A844"/>
      </a:accent5>
      <a:accent6>
        <a:srgbClr val="A1561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779</Words>
  <Application>Microsoft Office PowerPoint</Application>
  <PresentationFormat>On-screen Show (4:3)</PresentationFormat>
  <Paragraphs>73</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Calibri</vt:lpstr>
      <vt:lpstr>Gill Sans MT</vt:lpstr>
      <vt:lpstr>Wingdings 2</vt:lpstr>
      <vt:lpstr>Dividend</vt:lpstr>
      <vt:lpstr>Home Credit Default risk</vt:lpstr>
      <vt:lpstr>Credit default 8%, ~2% over market average. How to reduce to market average?</vt:lpstr>
      <vt:lpstr>Aligned strategy between data analytics and credit policy teams</vt:lpstr>
      <vt:lpstr>CHANGEs that ARE COMING…</vt:lpstr>
      <vt:lpstr>criteria giving loans to customers with high # of active credits will be tightened</vt:lpstr>
      <vt:lpstr>criteria giving loans to customers with active mortgages will be loosened</vt:lpstr>
      <vt:lpstr>Credit policy team will tighten criteria to approve pre-rejected applicants</vt:lpstr>
      <vt:lpstr>temporary inactive incomes will need to meet certain threshold…</vt:lpstr>
      <vt:lpstr>The road ahead…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 Credit Default risk</dc:title>
  <dc:creator>Tri Nguyen</dc:creator>
  <cp:lastModifiedBy>Tri Nguyen</cp:lastModifiedBy>
  <cp:revision>1</cp:revision>
  <dcterms:created xsi:type="dcterms:W3CDTF">2020-05-15T17:51:46Z</dcterms:created>
  <dcterms:modified xsi:type="dcterms:W3CDTF">2020-05-15T18:00:16Z</dcterms:modified>
</cp:coreProperties>
</file>