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6"/>
  </p:notesMasterIdLst>
  <p:sldIdLst>
    <p:sldId id="256" r:id="rId2"/>
    <p:sldId id="257" r:id="rId3"/>
    <p:sldId id="259" r:id="rId4"/>
    <p:sldId id="260" r:id="rId5"/>
    <p:sldId id="270" r:id="rId6"/>
    <p:sldId id="258" r:id="rId7"/>
    <p:sldId id="261" r:id="rId8"/>
    <p:sldId id="262" r:id="rId9"/>
    <p:sldId id="264" r:id="rId10"/>
    <p:sldId id="273" r:id="rId11"/>
    <p:sldId id="272" r:id="rId12"/>
    <p:sldId id="275" r:id="rId13"/>
    <p:sldId id="271" r:id="rId14"/>
    <p:sldId id="27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Young" initials="CY" lastIdx="2" clrIdx="0">
    <p:extLst>
      <p:ext uri="{19B8F6BF-5375-455C-9EA6-DF929625EA0E}">
        <p15:presenceInfo xmlns:p15="http://schemas.microsoft.com/office/powerpoint/2012/main" userId="69e432d2e023bc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84577-A945-4D8A-927D-1A222C93EDD4}" v="2" dt="2020-05-20T23:32:59.361"/>
    <p1510:client id="{D1E3ED7D-549D-4B7C-BE9B-39EB7B86AF40}" v="1928" dt="2020-05-21T13:17:36.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6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Young" userId="69e432d2e023bcf4" providerId="Windows Live" clId="Web-{6BE84577-A945-4D8A-927D-1A222C93EDD4}"/>
    <pc:docChg chg="">
      <pc:chgData name="Chris Young" userId="69e432d2e023bcf4" providerId="Windows Live" clId="Web-{6BE84577-A945-4D8A-927D-1A222C93EDD4}" dt="2020-05-20T23:32:59.361" v="1"/>
      <pc:docMkLst>
        <pc:docMk/>
      </pc:docMkLst>
      <pc:sldChg chg="addCm modCm">
        <pc:chgData name="Chris Young" userId="69e432d2e023bcf4" providerId="Windows Live" clId="Web-{6BE84577-A945-4D8A-927D-1A222C93EDD4}" dt="2020-05-20T23:32:59.361" v="1"/>
        <pc:sldMkLst>
          <pc:docMk/>
          <pc:sldMk cId="466053216" sldId="272"/>
        </pc:sldMkLst>
      </pc:sldChg>
    </pc:docChg>
  </pc:docChgLst>
  <pc:docChgLst>
    <pc:chgData name="Chris Young" userId="69e432d2e023bcf4" providerId="Windows Live" clId="Web-{4427B3F9-D63C-4479-AFC5-B30681A5F3AD}"/>
    <pc:docChg chg="">
      <pc:chgData name="Chris Young" userId="69e432d2e023bcf4" providerId="Windows Live" clId="Web-{4427B3F9-D63C-4479-AFC5-B30681A5F3AD}" dt="2020-05-10T16:26:46.039" v="0"/>
      <pc:docMkLst>
        <pc:docMk/>
      </pc:docMkLst>
      <pc:sldChg chg="addCm">
        <pc:chgData name="Chris Young" userId="69e432d2e023bcf4" providerId="Windows Live" clId="Web-{4427B3F9-D63C-4479-AFC5-B30681A5F3AD}" dt="2020-05-10T16:26:46.039" v="0"/>
        <pc:sldMkLst>
          <pc:docMk/>
          <pc:sldMk cId="519363971" sldId="256"/>
        </pc:sldMkLst>
      </pc:sldChg>
    </pc:docChg>
  </pc:docChgLst>
  <pc:docChgLst>
    <pc:chgData name="Tri Nguyen" userId="fd604ebf850a10ab" providerId="LiveId" clId="{D1E3ED7D-549D-4B7C-BE9B-39EB7B86AF40}"/>
    <pc:docChg chg="undo redo custSel mod addSld delSld modSld sldOrd">
      <pc:chgData name="Tri Nguyen" userId="fd604ebf850a10ab" providerId="LiveId" clId="{D1E3ED7D-549D-4B7C-BE9B-39EB7B86AF40}" dt="2020-05-21T13:18:26.138" v="8776" actId="20577"/>
      <pc:docMkLst>
        <pc:docMk/>
      </pc:docMkLst>
      <pc:sldChg chg="addSp delSp modSp mod modCm">
        <pc:chgData name="Tri Nguyen" userId="fd604ebf850a10ab" providerId="LiveId" clId="{D1E3ED7D-549D-4B7C-BE9B-39EB7B86AF40}" dt="2020-05-18T18:05:02.049" v="8229" actId="122"/>
        <pc:sldMkLst>
          <pc:docMk/>
          <pc:sldMk cId="519363971" sldId="256"/>
        </pc:sldMkLst>
        <pc:spChg chg="mod">
          <ac:chgData name="Tri Nguyen" userId="fd604ebf850a10ab" providerId="LiveId" clId="{D1E3ED7D-549D-4B7C-BE9B-39EB7B86AF40}" dt="2020-05-06T16:24:05.314" v="23" actId="20577"/>
          <ac:spMkLst>
            <pc:docMk/>
            <pc:sldMk cId="519363971" sldId="256"/>
            <ac:spMk id="2" creationId="{1A03EFEB-3E4B-4AD2-A73B-3750C30AC1E7}"/>
          </ac:spMkLst>
        </pc:spChg>
        <pc:spChg chg="mod">
          <ac:chgData name="Tri Nguyen" userId="fd604ebf850a10ab" providerId="LiveId" clId="{D1E3ED7D-549D-4B7C-BE9B-39EB7B86AF40}" dt="2020-05-06T16:24:12.336" v="46" actId="20577"/>
          <ac:spMkLst>
            <pc:docMk/>
            <pc:sldMk cId="519363971" sldId="256"/>
            <ac:spMk id="3" creationId="{5F3FE6FC-7AFF-4229-BEB7-78C3C1D80EB8}"/>
          </ac:spMkLst>
        </pc:spChg>
        <pc:spChg chg="add mod">
          <ac:chgData name="Tri Nguyen" userId="fd604ebf850a10ab" providerId="LiveId" clId="{D1E3ED7D-549D-4B7C-BE9B-39EB7B86AF40}" dt="2020-05-18T18:03:37.155" v="8204" actId="1076"/>
          <ac:spMkLst>
            <pc:docMk/>
            <pc:sldMk cId="519363971" sldId="256"/>
            <ac:spMk id="4" creationId="{62DAD8B7-DB27-4E91-B6DC-4C34C11E2C73}"/>
          </ac:spMkLst>
        </pc:spChg>
        <pc:spChg chg="mod">
          <ac:chgData name="Tri Nguyen" userId="fd604ebf850a10ab" providerId="LiveId" clId="{D1E3ED7D-549D-4B7C-BE9B-39EB7B86AF40}" dt="2020-05-06T16:27:10.941" v="68"/>
          <ac:spMkLst>
            <pc:docMk/>
            <pc:sldMk cId="519363971" sldId="256"/>
            <ac:spMk id="5" creationId="{E46DFC7D-4A35-49F5-A68F-F52A02E8AD81}"/>
          </ac:spMkLst>
        </pc:spChg>
        <pc:spChg chg="add mod">
          <ac:chgData name="Tri Nguyen" userId="fd604ebf850a10ab" providerId="LiveId" clId="{D1E3ED7D-549D-4B7C-BE9B-39EB7B86AF40}" dt="2020-05-18T18:05:02.049" v="8229" actId="122"/>
          <ac:spMkLst>
            <pc:docMk/>
            <pc:sldMk cId="519363971" sldId="256"/>
            <ac:spMk id="5" creationId="{FA78114E-CB18-491E-A186-0A4DB2949088}"/>
          </ac:spMkLst>
        </pc:spChg>
        <pc:spChg chg="mod">
          <ac:chgData name="Tri Nguyen" userId="fd604ebf850a10ab" providerId="LiveId" clId="{D1E3ED7D-549D-4B7C-BE9B-39EB7B86AF40}" dt="2020-05-06T16:27:10.941" v="68"/>
          <ac:spMkLst>
            <pc:docMk/>
            <pc:sldMk cId="519363971" sldId="256"/>
            <ac:spMk id="6" creationId="{30CFE8EC-2466-470F-8803-BCA765BD6897}"/>
          </ac:spMkLst>
        </pc:spChg>
        <pc:spChg chg="mod">
          <ac:chgData name="Tri Nguyen" userId="fd604ebf850a10ab" providerId="LiveId" clId="{D1E3ED7D-549D-4B7C-BE9B-39EB7B86AF40}" dt="2020-05-06T16:27:10.941" v="68"/>
          <ac:spMkLst>
            <pc:docMk/>
            <pc:sldMk cId="519363971" sldId="256"/>
            <ac:spMk id="7" creationId="{146FF104-5D65-42A1-ABEB-9D798F589968}"/>
          </ac:spMkLst>
        </pc:spChg>
        <pc:spChg chg="mod">
          <ac:chgData name="Tri Nguyen" userId="fd604ebf850a10ab" providerId="LiveId" clId="{D1E3ED7D-549D-4B7C-BE9B-39EB7B86AF40}" dt="2020-05-06T16:27:10.941" v="68"/>
          <ac:spMkLst>
            <pc:docMk/>
            <pc:sldMk cId="519363971" sldId="256"/>
            <ac:spMk id="8" creationId="{A77DBC9E-27BC-4091-A43A-F3C3C239A99D}"/>
          </ac:spMkLst>
        </pc:spChg>
        <pc:spChg chg="mod">
          <ac:chgData name="Tri Nguyen" userId="fd604ebf850a10ab" providerId="LiveId" clId="{D1E3ED7D-549D-4B7C-BE9B-39EB7B86AF40}" dt="2020-05-06T16:27:10.941" v="68"/>
          <ac:spMkLst>
            <pc:docMk/>
            <pc:sldMk cId="519363971" sldId="256"/>
            <ac:spMk id="9" creationId="{9E59AE11-9461-477C-914B-AEBE359F4815}"/>
          </ac:spMkLst>
        </pc:spChg>
        <pc:spChg chg="add del mod">
          <ac:chgData name="Tri Nguyen" userId="fd604ebf850a10ab" providerId="LiveId" clId="{D1E3ED7D-549D-4B7C-BE9B-39EB7B86AF40}" dt="2020-05-06T16:27:12.409" v="69"/>
          <ac:spMkLst>
            <pc:docMk/>
            <pc:sldMk cId="519363971" sldId="256"/>
            <ac:spMk id="10" creationId="{3583BC2E-C7D0-4B3F-8C86-6A809C08BC1E}"/>
          </ac:spMkLst>
        </pc:spChg>
        <pc:spChg chg="add del mod">
          <ac:chgData name="Tri Nguyen" userId="fd604ebf850a10ab" providerId="LiveId" clId="{D1E3ED7D-549D-4B7C-BE9B-39EB7B86AF40}" dt="2020-05-06T16:27:12.409" v="69"/>
          <ac:spMkLst>
            <pc:docMk/>
            <pc:sldMk cId="519363971" sldId="256"/>
            <ac:spMk id="11" creationId="{90D851E2-0C54-4042-8F72-29C58A6404E7}"/>
          </ac:spMkLst>
        </pc:spChg>
        <pc:spChg chg="add del mod">
          <ac:chgData name="Tri Nguyen" userId="fd604ebf850a10ab" providerId="LiveId" clId="{D1E3ED7D-549D-4B7C-BE9B-39EB7B86AF40}" dt="2020-05-06T16:27:12.409" v="69"/>
          <ac:spMkLst>
            <pc:docMk/>
            <pc:sldMk cId="519363971" sldId="256"/>
            <ac:spMk id="12" creationId="{9F869BDA-1333-43BA-8D60-5933EB010D86}"/>
          </ac:spMkLst>
        </pc:spChg>
        <pc:spChg chg="add del mod">
          <ac:chgData name="Tri Nguyen" userId="fd604ebf850a10ab" providerId="LiveId" clId="{D1E3ED7D-549D-4B7C-BE9B-39EB7B86AF40}" dt="2020-05-06T16:27:12.409" v="69"/>
          <ac:spMkLst>
            <pc:docMk/>
            <pc:sldMk cId="519363971" sldId="256"/>
            <ac:spMk id="13" creationId="{8D5CFE99-0419-459E-A5E6-1FE21D849D95}"/>
          </ac:spMkLst>
        </pc:spChg>
        <pc:spChg chg="add del mod">
          <ac:chgData name="Tri Nguyen" userId="fd604ebf850a10ab" providerId="LiveId" clId="{D1E3ED7D-549D-4B7C-BE9B-39EB7B86AF40}" dt="2020-05-06T16:27:12.409" v="69"/>
          <ac:spMkLst>
            <pc:docMk/>
            <pc:sldMk cId="519363971" sldId="256"/>
            <ac:spMk id="14" creationId="{03A67AFF-0548-4ABA-A78E-25FC3D35C053}"/>
          </ac:spMkLst>
        </pc:spChg>
        <pc:spChg chg="add del mod">
          <ac:chgData name="Tri Nguyen" userId="fd604ebf850a10ab" providerId="LiveId" clId="{D1E3ED7D-549D-4B7C-BE9B-39EB7B86AF40}" dt="2020-05-06T16:27:12.409" v="69"/>
          <ac:spMkLst>
            <pc:docMk/>
            <pc:sldMk cId="519363971" sldId="256"/>
            <ac:spMk id="15" creationId="{96E12F6F-442C-46A1-9A35-9A811B0726B9}"/>
          </ac:spMkLst>
        </pc:spChg>
        <pc:spChg chg="add del mod">
          <ac:chgData name="Tri Nguyen" userId="fd604ebf850a10ab" providerId="LiveId" clId="{D1E3ED7D-549D-4B7C-BE9B-39EB7B86AF40}" dt="2020-05-06T16:27:12.409" v="69"/>
          <ac:spMkLst>
            <pc:docMk/>
            <pc:sldMk cId="519363971" sldId="256"/>
            <ac:spMk id="16" creationId="{0F0181CB-D87C-4E10-BCD6-924997A4E591}"/>
          </ac:spMkLst>
        </pc:spChg>
        <pc:spChg chg="add del mod">
          <ac:chgData name="Tri Nguyen" userId="fd604ebf850a10ab" providerId="LiveId" clId="{D1E3ED7D-549D-4B7C-BE9B-39EB7B86AF40}" dt="2020-05-06T16:27:12.409" v="69"/>
          <ac:spMkLst>
            <pc:docMk/>
            <pc:sldMk cId="519363971" sldId="256"/>
            <ac:spMk id="17" creationId="{5D8F5DD5-E0F5-4BAF-8C7F-50795D9E0406}"/>
          </ac:spMkLst>
        </pc:spChg>
        <pc:spChg chg="add del mod">
          <ac:chgData name="Tri Nguyen" userId="fd604ebf850a10ab" providerId="LiveId" clId="{D1E3ED7D-549D-4B7C-BE9B-39EB7B86AF40}" dt="2020-05-06T16:27:12.409" v="69"/>
          <ac:spMkLst>
            <pc:docMk/>
            <pc:sldMk cId="519363971" sldId="256"/>
            <ac:spMk id="18" creationId="{8A2F50C5-7F93-45E1-98E3-2FF447B8B9C0}"/>
          </ac:spMkLst>
        </pc:spChg>
        <pc:spChg chg="add del mod">
          <ac:chgData name="Tri Nguyen" userId="fd604ebf850a10ab" providerId="LiveId" clId="{D1E3ED7D-549D-4B7C-BE9B-39EB7B86AF40}" dt="2020-05-06T16:27:12.409" v="69"/>
          <ac:spMkLst>
            <pc:docMk/>
            <pc:sldMk cId="519363971" sldId="256"/>
            <ac:spMk id="19" creationId="{4BF87FBF-3696-42BB-8DD5-FEDE7BDDCFC6}"/>
          </ac:spMkLst>
        </pc:spChg>
        <pc:grpChg chg="add del mod">
          <ac:chgData name="Tri Nguyen" userId="fd604ebf850a10ab" providerId="LiveId" clId="{D1E3ED7D-549D-4B7C-BE9B-39EB7B86AF40}" dt="2020-05-06T16:27:12.409" v="69"/>
          <ac:grpSpMkLst>
            <pc:docMk/>
            <pc:sldMk cId="519363971" sldId="256"/>
            <ac:grpSpMk id="4" creationId="{E6C1989F-2C42-4668-96C9-92C31AE5DA21}"/>
          </ac:grpSpMkLst>
        </pc:grpChg>
      </pc:sldChg>
      <pc:sldChg chg="addSp delSp modSp new mod">
        <pc:chgData name="Tri Nguyen" userId="fd604ebf850a10ab" providerId="LiveId" clId="{D1E3ED7D-549D-4B7C-BE9B-39EB7B86AF40}" dt="2020-05-06T16:45:21.802" v="1579" actId="20577"/>
        <pc:sldMkLst>
          <pc:docMk/>
          <pc:sldMk cId="30377660" sldId="257"/>
        </pc:sldMkLst>
        <pc:spChg chg="del mod">
          <ac:chgData name="Tri Nguyen" userId="fd604ebf850a10ab" providerId="LiveId" clId="{D1E3ED7D-549D-4B7C-BE9B-39EB7B86AF40}" dt="2020-05-06T16:27:05.863" v="67" actId="478"/>
          <ac:spMkLst>
            <pc:docMk/>
            <pc:sldMk cId="30377660" sldId="257"/>
            <ac:spMk id="2" creationId="{FB5EE736-E1BF-46F2-8220-06898C937608}"/>
          </ac:spMkLst>
        </pc:spChg>
        <pc:spChg chg="del">
          <ac:chgData name="Tri Nguyen" userId="fd604ebf850a10ab" providerId="LiveId" clId="{D1E3ED7D-549D-4B7C-BE9B-39EB7B86AF40}" dt="2020-05-06T16:26:43.363" v="62" actId="1032"/>
          <ac:spMkLst>
            <pc:docMk/>
            <pc:sldMk cId="30377660" sldId="257"/>
            <ac:spMk id="3" creationId="{8299775D-9E64-48D0-A352-48B9E32E77A3}"/>
          </ac:spMkLst>
        </pc:spChg>
        <pc:spChg chg="mod">
          <ac:chgData name="Tri Nguyen" userId="fd604ebf850a10ab" providerId="LiveId" clId="{D1E3ED7D-549D-4B7C-BE9B-39EB7B86AF40}" dt="2020-05-06T16:26:22.993" v="61"/>
          <ac:spMkLst>
            <pc:docMk/>
            <pc:sldMk cId="30377660" sldId="257"/>
            <ac:spMk id="5" creationId="{881B5AD2-39FE-40F6-B9DD-DE3DF2E3E69C}"/>
          </ac:spMkLst>
        </pc:spChg>
        <pc:spChg chg="mod">
          <ac:chgData name="Tri Nguyen" userId="fd604ebf850a10ab" providerId="LiveId" clId="{D1E3ED7D-549D-4B7C-BE9B-39EB7B86AF40}" dt="2020-05-06T16:26:22.993" v="61"/>
          <ac:spMkLst>
            <pc:docMk/>
            <pc:sldMk cId="30377660" sldId="257"/>
            <ac:spMk id="6" creationId="{D9A6D147-B5E7-4733-BBEB-8D250DCE0A1B}"/>
          </ac:spMkLst>
        </pc:spChg>
        <pc:spChg chg="mod">
          <ac:chgData name="Tri Nguyen" userId="fd604ebf850a10ab" providerId="LiveId" clId="{D1E3ED7D-549D-4B7C-BE9B-39EB7B86AF40}" dt="2020-05-06T16:26:22.993" v="61"/>
          <ac:spMkLst>
            <pc:docMk/>
            <pc:sldMk cId="30377660" sldId="257"/>
            <ac:spMk id="7" creationId="{B2E3629A-69B8-45F8-9842-310AE928F5FB}"/>
          </ac:spMkLst>
        </pc:spChg>
        <pc:spChg chg="mod">
          <ac:chgData name="Tri Nguyen" userId="fd604ebf850a10ab" providerId="LiveId" clId="{D1E3ED7D-549D-4B7C-BE9B-39EB7B86AF40}" dt="2020-05-06T16:26:22.993" v="61"/>
          <ac:spMkLst>
            <pc:docMk/>
            <pc:sldMk cId="30377660" sldId="257"/>
            <ac:spMk id="8" creationId="{5F8A9C9F-4E00-42D8-BF93-2D05161C1CD3}"/>
          </ac:spMkLst>
        </pc:spChg>
        <pc:spChg chg="mod">
          <ac:chgData name="Tri Nguyen" userId="fd604ebf850a10ab" providerId="LiveId" clId="{D1E3ED7D-549D-4B7C-BE9B-39EB7B86AF40}" dt="2020-05-06T16:26:22.993" v="61"/>
          <ac:spMkLst>
            <pc:docMk/>
            <pc:sldMk cId="30377660" sldId="257"/>
            <ac:spMk id="9" creationId="{9753DB62-4859-45E1-9CE7-68CDF61F8ABA}"/>
          </ac:spMkLst>
        </pc:spChg>
        <pc:spChg chg="add del mod">
          <ac:chgData name="Tri Nguyen" userId="fd604ebf850a10ab" providerId="LiveId" clId="{D1E3ED7D-549D-4B7C-BE9B-39EB7B86AF40}" dt="2020-05-06T16:27:05.863" v="67" actId="478"/>
          <ac:spMkLst>
            <pc:docMk/>
            <pc:sldMk cId="30377660" sldId="257"/>
            <ac:spMk id="10" creationId="{78CB26E4-E915-459B-8C93-92C6BDF14F0F}"/>
          </ac:spMkLst>
        </pc:spChg>
        <pc:spChg chg="add del mod">
          <ac:chgData name="Tri Nguyen" userId="fd604ebf850a10ab" providerId="LiveId" clId="{D1E3ED7D-549D-4B7C-BE9B-39EB7B86AF40}" dt="2020-05-06T16:27:05.863" v="67" actId="478"/>
          <ac:spMkLst>
            <pc:docMk/>
            <pc:sldMk cId="30377660" sldId="257"/>
            <ac:spMk id="11" creationId="{FC870721-77E6-4E86-91BF-7C039B2D5B1D}"/>
          </ac:spMkLst>
        </pc:spChg>
        <pc:spChg chg="add del mod">
          <ac:chgData name="Tri Nguyen" userId="fd604ebf850a10ab" providerId="LiveId" clId="{D1E3ED7D-549D-4B7C-BE9B-39EB7B86AF40}" dt="2020-05-06T16:27:05.863" v="67" actId="478"/>
          <ac:spMkLst>
            <pc:docMk/>
            <pc:sldMk cId="30377660" sldId="257"/>
            <ac:spMk id="12" creationId="{82507640-6FDA-48C8-B634-E8B02695A910}"/>
          </ac:spMkLst>
        </pc:spChg>
        <pc:spChg chg="add del mod">
          <ac:chgData name="Tri Nguyen" userId="fd604ebf850a10ab" providerId="LiveId" clId="{D1E3ED7D-549D-4B7C-BE9B-39EB7B86AF40}" dt="2020-05-06T16:27:05.863" v="67" actId="478"/>
          <ac:spMkLst>
            <pc:docMk/>
            <pc:sldMk cId="30377660" sldId="257"/>
            <ac:spMk id="13" creationId="{3A7EB4CA-2D4F-4AAB-A579-FD804FC70C33}"/>
          </ac:spMkLst>
        </pc:spChg>
        <pc:spChg chg="add del mod">
          <ac:chgData name="Tri Nguyen" userId="fd604ebf850a10ab" providerId="LiveId" clId="{D1E3ED7D-549D-4B7C-BE9B-39EB7B86AF40}" dt="2020-05-06T16:27:05.863" v="67" actId="478"/>
          <ac:spMkLst>
            <pc:docMk/>
            <pc:sldMk cId="30377660" sldId="257"/>
            <ac:spMk id="14" creationId="{13AD15CE-F195-442D-BD37-0BB0F7E92652}"/>
          </ac:spMkLst>
        </pc:spChg>
        <pc:spChg chg="add del mod">
          <ac:chgData name="Tri Nguyen" userId="fd604ebf850a10ab" providerId="LiveId" clId="{D1E3ED7D-549D-4B7C-BE9B-39EB7B86AF40}" dt="2020-05-06T16:27:05.863" v="67" actId="478"/>
          <ac:spMkLst>
            <pc:docMk/>
            <pc:sldMk cId="30377660" sldId="257"/>
            <ac:spMk id="15" creationId="{916E9A58-A090-4880-BB70-821BF8AC4587}"/>
          </ac:spMkLst>
        </pc:spChg>
        <pc:spChg chg="add del mod">
          <ac:chgData name="Tri Nguyen" userId="fd604ebf850a10ab" providerId="LiveId" clId="{D1E3ED7D-549D-4B7C-BE9B-39EB7B86AF40}" dt="2020-05-06T16:27:05.863" v="67" actId="478"/>
          <ac:spMkLst>
            <pc:docMk/>
            <pc:sldMk cId="30377660" sldId="257"/>
            <ac:spMk id="16" creationId="{960B6E74-B28D-4C31-BC3B-A72AF1E938A8}"/>
          </ac:spMkLst>
        </pc:spChg>
        <pc:spChg chg="add del mod">
          <ac:chgData name="Tri Nguyen" userId="fd604ebf850a10ab" providerId="LiveId" clId="{D1E3ED7D-549D-4B7C-BE9B-39EB7B86AF40}" dt="2020-05-06T16:27:05.863" v="67" actId="478"/>
          <ac:spMkLst>
            <pc:docMk/>
            <pc:sldMk cId="30377660" sldId="257"/>
            <ac:spMk id="17" creationId="{6BA245B5-02D8-49D3-B042-89639BDF0160}"/>
          </ac:spMkLst>
        </pc:spChg>
        <pc:spChg chg="add del mod">
          <ac:chgData name="Tri Nguyen" userId="fd604ebf850a10ab" providerId="LiveId" clId="{D1E3ED7D-549D-4B7C-BE9B-39EB7B86AF40}" dt="2020-05-06T16:27:05.863" v="67" actId="478"/>
          <ac:spMkLst>
            <pc:docMk/>
            <pc:sldMk cId="30377660" sldId="257"/>
            <ac:spMk id="18" creationId="{448CCF82-4D77-4EBC-BBED-B21416755707}"/>
          </ac:spMkLst>
        </pc:spChg>
        <pc:spChg chg="add del mod">
          <ac:chgData name="Tri Nguyen" userId="fd604ebf850a10ab" providerId="LiveId" clId="{D1E3ED7D-549D-4B7C-BE9B-39EB7B86AF40}" dt="2020-05-06T16:27:05.863" v="67" actId="478"/>
          <ac:spMkLst>
            <pc:docMk/>
            <pc:sldMk cId="30377660" sldId="257"/>
            <ac:spMk id="19" creationId="{81D20C22-24BD-4C44-B48F-66BB1AA2E1AE}"/>
          </ac:spMkLst>
        </pc:spChg>
        <pc:spChg chg="add mod">
          <ac:chgData name="Tri Nguyen" userId="fd604ebf850a10ab" providerId="LiveId" clId="{D1E3ED7D-549D-4B7C-BE9B-39EB7B86AF40}" dt="2020-05-06T16:30:04.852" v="261" actId="20577"/>
          <ac:spMkLst>
            <pc:docMk/>
            <pc:sldMk cId="30377660" sldId="257"/>
            <ac:spMk id="22" creationId="{8D9B5AC0-F7A9-47D3-9086-2A0C05ECAD2E}"/>
          </ac:spMkLst>
        </pc:spChg>
        <pc:spChg chg="mod">
          <ac:chgData name="Tri Nguyen" userId="fd604ebf850a10ab" providerId="LiveId" clId="{D1E3ED7D-549D-4B7C-BE9B-39EB7B86AF40}" dt="2020-05-06T16:27:13.975" v="70"/>
          <ac:spMkLst>
            <pc:docMk/>
            <pc:sldMk cId="30377660" sldId="257"/>
            <ac:spMk id="24" creationId="{2B4F6894-3A88-4C81-9556-05DD11C05835}"/>
          </ac:spMkLst>
        </pc:spChg>
        <pc:spChg chg="mod">
          <ac:chgData name="Tri Nguyen" userId="fd604ebf850a10ab" providerId="LiveId" clId="{D1E3ED7D-549D-4B7C-BE9B-39EB7B86AF40}" dt="2020-05-06T16:27:13.975" v="70"/>
          <ac:spMkLst>
            <pc:docMk/>
            <pc:sldMk cId="30377660" sldId="257"/>
            <ac:spMk id="25" creationId="{A9F329BF-326C-4CCE-BB46-E5AB0F01F813}"/>
          </ac:spMkLst>
        </pc:spChg>
        <pc:spChg chg="mod">
          <ac:chgData name="Tri Nguyen" userId="fd604ebf850a10ab" providerId="LiveId" clId="{D1E3ED7D-549D-4B7C-BE9B-39EB7B86AF40}" dt="2020-05-06T16:27:13.975" v="70"/>
          <ac:spMkLst>
            <pc:docMk/>
            <pc:sldMk cId="30377660" sldId="257"/>
            <ac:spMk id="26" creationId="{501F724A-F5B2-4968-A0A5-89CAC3AAE651}"/>
          </ac:spMkLst>
        </pc:spChg>
        <pc:spChg chg="mod">
          <ac:chgData name="Tri Nguyen" userId="fd604ebf850a10ab" providerId="LiveId" clId="{D1E3ED7D-549D-4B7C-BE9B-39EB7B86AF40}" dt="2020-05-06T16:27:13.975" v="70"/>
          <ac:spMkLst>
            <pc:docMk/>
            <pc:sldMk cId="30377660" sldId="257"/>
            <ac:spMk id="27" creationId="{5344666A-7BDB-4CBC-BEAA-63D88292D3E3}"/>
          </ac:spMkLst>
        </pc:spChg>
        <pc:spChg chg="mod">
          <ac:chgData name="Tri Nguyen" userId="fd604ebf850a10ab" providerId="LiveId" clId="{D1E3ED7D-549D-4B7C-BE9B-39EB7B86AF40}" dt="2020-05-06T16:27:13.975" v="70"/>
          <ac:spMkLst>
            <pc:docMk/>
            <pc:sldMk cId="30377660" sldId="257"/>
            <ac:spMk id="28" creationId="{C414A028-BA7C-4051-AD1E-74A30BDF2D8B}"/>
          </ac:spMkLst>
        </pc:spChg>
        <pc:spChg chg="add del mod">
          <ac:chgData name="Tri Nguyen" userId="fd604ebf850a10ab" providerId="LiveId" clId="{D1E3ED7D-549D-4B7C-BE9B-39EB7B86AF40}" dt="2020-05-06T16:27:15.832" v="71"/>
          <ac:spMkLst>
            <pc:docMk/>
            <pc:sldMk cId="30377660" sldId="257"/>
            <ac:spMk id="29" creationId="{A0F00F7A-3CE7-45E5-B157-D3B2DAD69D28}"/>
          </ac:spMkLst>
        </pc:spChg>
        <pc:spChg chg="add del mod">
          <ac:chgData name="Tri Nguyen" userId="fd604ebf850a10ab" providerId="LiveId" clId="{D1E3ED7D-549D-4B7C-BE9B-39EB7B86AF40}" dt="2020-05-06T16:27:15.832" v="71"/>
          <ac:spMkLst>
            <pc:docMk/>
            <pc:sldMk cId="30377660" sldId="257"/>
            <ac:spMk id="30" creationId="{65AF2ED5-A4C3-4848-A3B4-C0E24112DA28}"/>
          </ac:spMkLst>
        </pc:spChg>
        <pc:spChg chg="add del mod">
          <ac:chgData name="Tri Nguyen" userId="fd604ebf850a10ab" providerId="LiveId" clId="{D1E3ED7D-549D-4B7C-BE9B-39EB7B86AF40}" dt="2020-05-06T16:27:15.832" v="71"/>
          <ac:spMkLst>
            <pc:docMk/>
            <pc:sldMk cId="30377660" sldId="257"/>
            <ac:spMk id="31" creationId="{9953E674-1041-436D-9EF7-823D217C2213}"/>
          </ac:spMkLst>
        </pc:spChg>
        <pc:spChg chg="add del mod">
          <ac:chgData name="Tri Nguyen" userId="fd604ebf850a10ab" providerId="LiveId" clId="{D1E3ED7D-549D-4B7C-BE9B-39EB7B86AF40}" dt="2020-05-06T16:27:15.832" v="71"/>
          <ac:spMkLst>
            <pc:docMk/>
            <pc:sldMk cId="30377660" sldId="257"/>
            <ac:spMk id="32" creationId="{22DB5D8C-4836-4649-8121-4EDBB77DDCF9}"/>
          </ac:spMkLst>
        </pc:spChg>
        <pc:spChg chg="add del mod">
          <ac:chgData name="Tri Nguyen" userId="fd604ebf850a10ab" providerId="LiveId" clId="{D1E3ED7D-549D-4B7C-BE9B-39EB7B86AF40}" dt="2020-05-06T16:27:15.832" v="71"/>
          <ac:spMkLst>
            <pc:docMk/>
            <pc:sldMk cId="30377660" sldId="257"/>
            <ac:spMk id="33" creationId="{37C2CBD7-948A-478A-828D-7389920FB494}"/>
          </ac:spMkLst>
        </pc:spChg>
        <pc:spChg chg="add del mod">
          <ac:chgData name="Tri Nguyen" userId="fd604ebf850a10ab" providerId="LiveId" clId="{D1E3ED7D-549D-4B7C-BE9B-39EB7B86AF40}" dt="2020-05-06T16:27:15.832" v="71"/>
          <ac:spMkLst>
            <pc:docMk/>
            <pc:sldMk cId="30377660" sldId="257"/>
            <ac:spMk id="34" creationId="{81935123-92A5-44EC-8CD7-5748C1F6E38E}"/>
          </ac:spMkLst>
        </pc:spChg>
        <pc:spChg chg="add del mod">
          <ac:chgData name="Tri Nguyen" userId="fd604ebf850a10ab" providerId="LiveId" clId="{D1E3ED7D-549D-4B7C-BE9B-39EB7B86AF40}" dt="2020-05-06T16:27:15.832" v="71"/>
          <ac:spMkLst>
            <pc:docMk/>
            <pc:sldMk cId="30377660" sldId="257"/>
            <ac:spMk id="35" creationId="{4EA222C1-956D-4DB9-AE3D-9B53087591B7}"/>
          </ac:spMkLst>
        </pc:spChg>
        <pc:spChg chg="add del mod">
          <ac:chgData name="Tri Nguyen" userId="fd604ebf850a10ab" providerId="LiveId" clId="{D1E3ED7D-549D-4B7C-BE9B-39EB7B86AF40}" dt="2020-05-06T16:27:15.832" v="71"/>
          <ac:spMkLst>
            <pc:docMk/>
            <pc:sldMk cId="30377660" sldId="257"/>
            <ac:spMk id="36" creationId="{A9CDF9BB-DFCE-4588-A98A-945F2F5AC70D}"/>
          </ac:spMkLst>
        </pc:spChg>
        <pc:spChg chg="add del mod">
          <ac:chgData name="Tri Nguyen" userId="fd604ebf850a10ab" providerId="LiveId" clId="{D1E3ED7D-549D-4B7C-BE9B-39EB7B86AF40}" dt="2020-05-06T16:27:15.832" v="71"/>
          <ac:spMkLst>
            <pc:docMk/>
            <pc:sldMk cId="30377660" sldId="257"/>
            <ac:spMk id="37" creationId="{04A19B7C-CB43-482B-BED8-B3FDDA6C0B88}"/>
          </ac:spMkLst>
        </pc:spChg>
        <pc:spChg chg="add del mod">
          <ac:chgData name="Tri Nguyen" userId="fd604ebf850a10ab" providerId="LiveId" clId="{D1E3ED7D-549D-4B7C-BE9B-39EB7B86AF40}" dt="2020-05-06T16:27:15.832" v="71"/>
          <ac:spMkLst>
            <pc:docMk/>
            <pc:sldMk cId="30377660" sldId="257"/>
            <ac:spMk id="38" creationId="{C12BE93D-6A01-47D8-BAF1-6AC57E5401F7}"/>
          </ac:spMkLst>
        </pc:spChg>
        <pc:grpChg chg="add del mod">
          <ac:chgData name="Tri Nguyen" userId="fd604ebf850a10ab" providerId="LiveId" clId="{D1E3ED7D-549D-4B7C-BE9B-39EB7B86AF40}" dt="2020-05-06T16:27:05.863" v="67" actId="478"/>
          <ac:grpSpMkLst>
            <pc:docMk/>
            <pc:sldMk cId="30377660" sldId="257"/>
            <ac:grpSpMk id="4" creationId="{B6BA7C05-2BDB-4F87-833D-6EEBF249C516}"/>
          </ac:grpSpMkLst>
        </pc:grpChg>
        <pc:grpChg chg="add del mod">
          <ac:chgData name="Tri Nguyen" userId="fd604ebf850a10ab" providerId="LiveId" clId="{D1E3ED7D-549D-4B7C-BE9B-39EB7B86AF40}" dt="2020-05-06T16:27:15.832" v="71"/>
          <ac:grpSpMkLst>
            <pc:docMk/>
            <pc:sldMk cId="30377660" sldId="257"/>
            <ac:grpSpMk id="23" creationId="{548A7651-A157-44B1-8F7A-4C80DBAD6368}"/>
          </ac:grpSpMkLst>
        </pc:grpChg>
        <pc:graphicFrameChg chg="add mod modGraphic">
          <ac:chgData name="Tri Nguyen" userId="fd604ebf850a10ab" providerId="LiveId" clId="{D1E3ED7D-549D-4B7C-BE9B-39EB7B86AF40}" dt="2020-05-06T16:45:21.802" v="1579" actId="20577"/>
          <ac:graphicFrameMkLst>
            <pc:docMk/>
            <pc:sldMk cId="30377660" sldId="257"/>
            <ac:graphicFrameMk id="20" creationId="{C081957A-38B9-4125-A130-1537112E7D4F}"/>
          </ac:graphicFrameMkLst>
        </pc:graphicFrameChg>
      </pc:sldChg>
      <pc:sldChg chg="addSp delSp modSp add del mod ord">
        <pc:chgData name="Tri Nguyen" userId="fd604ebf850a10ab" providerId="LiveId" clId="{D1E3ED7D-549D-4B7C-BE9B-39EB7B86AF40}" dt="2020-05-18T16:17:35.725" v="4790" actId="47"/>
        <pc:sldMkLst>
          <pc:docMk/>
          <pc:sldMk cId="1591101379" sldId="258"/>
        </pc:sldMkLst>
        <pc:spChg chg="del">
          <ac:chgData name="Tri Nguyen" userId="fd604ebf850a10ab" providerId="LiveId" clId="{D1E3ED7D-549D-4B7C-BE9B-39EB7B86AF40}" dt="2020-05-08T19:59:09.737" v="2653"/>
          <ac:spMkLst>
            <pc:docMk/>
            <pc:sldMk cId="1591101379" sldId="258"/>
            <ac:spMk id="2" creationId="{5952E184-DEFC-4946-AAE5-5C2CDE66DFB8}"/>
          </ac:spMkLst>
        </pc:spChg>
        <pc:spChg chg="del">
          <ac:chgData name="Tri Nguyen" userId="fd604ebf850a10ab" providerId="LiveId" clId="{D1E3ED7D-549D-4B7C-BE9B-39EB7B86AF40}" dt="2020-05-08T19:59:09.737" v="2653"/>
          <ac:spMkLst>
            <pc:docMk/>
            <pc:sldMk cId="1591101379" sldId="258"/>
            <ac:spMk id="3" creationId="{3CD0D01E-891C-4434-9BF8-27F6916D8B28}"/>
          </ac:spMkLst>
        </pc:spChg>
        <pc:spChg chg="del">
          <ac:chgData name="Tri Nguyen" userId="fd604ebf850a10ab" providerId="LiveId" clId="{D1E3ED7D-549D-4B7C-BE9B-39EB7B86AF40}" dt="2020-05-08T19:59:09.737" v="2653"/>
          <ac:spMkLst>
            <pc:docMk/>
            <pc:sldMk cId="1591101379" sldId="258"/>
            <ac:spMk id="4" creationId="{D6E7F961-A1D6-4BBA-80CA-89DF6CBCACDE}"/>
          </ac:spMkLst>
        </pc:spChg>
        <pc:spChg chg="add mod">
          <ac:chgData name="Tri Nguyen" userId="fd604ebf850a10ab" providerId="LiveId" clId="{D1E3ED7D-549D-4B7C-BE9B-39EB7B86AF40}" dt="2020-05-18T16:16:48.968" v="4788" actId="5793"/>
          <ac:spMkLst>
            <pc:docMk/>
            <pc:sldMk cId="1591101379" sldId="258"/>
            <ac:spMk id="5" creationId="{C96D88B6-B39C-4471-96E4-86EFF7D5E7FF}"/>
          </ac:spMkLst>
        </pc:spChg>
        <pc:spChg chg="add del mod">
          <ac:chgData name="Tri Nguyen" userId="fd604ebf850a10ab" providerId="LiveId" clId="{D1E3ED7D-549D-4B7C-BE9B-39EB7B86AF40}" dt="2020-05-08T20:00:38.570" v="2678" actId="478"/>
          <ac:spMkLst>
            <pc:docMk/>
            <pc:sldMk cId="1591101379" sldId="258"/>
            <ac:spMk id="6" creationId="{D931C756-443A-4EB6-8118-B4084D19D5C1}"/>
          </ac:spMkLst>
        </pc:spChg>
        <pc:spChg chg="add mod">
          <ac:chgData name="Tri Nguyen" userId="fd604ebf850a10ab" providerId="LiveId" clId="{D1E3ED7D-549D-4B7C-BE9B-39EB7B86AF40}" dt="2020-05-08T20:03:59.881" v="2819" actId="1076"/>
          <ac:spMkLst>
            <pc:docMk/>
            <pc:sldMk cId="1591101379" sldId="258"/>
            <ac:spMk id="8" creationId="{48DEBF58-0FDB-46E5-8D7D-35F9B8787C67}"/>
          </ac:spMkLst>
        </pc:spChg>
        <pc:spChg chg="add mod">
          <ac:chgData name="Tri Nguyen" userId="fd604ebf850a10ab" providerId="LiveId" clId="{D1E3ED7D-549D-4B7C-BE9B-39EB7B86AF40}" dt="2020-05-08T20:02:58.810" v="2800" actId="1076"/>
          <ac:spMkLst>
            <pc:docMk/>
            <pc:sldMk cId="1591101379" sldId="258"/>
            <ac:spMk id="9" creationId="{CF723893-FAF1-4778-BE89-0DCC492A5ADF}"/>
          </ac:spMkLst>
        </pc:spChg>
        <pc:spChg chg="add mod">
          <ac:chgData name="Tri Nguyen" userId="fd604ebf850a10ab" providerId="LiveId" clId="{D1E3ED7D-549D-4B7C-BE9B-39EB7B86AF40}" dt="2020-05-08T20:02:50.475" v="2797" actId="1076"/>
          <ac:spMkLst>
            <pc:docMk/>
            <pc:sldMk cId="1591101379" sldId="258"/>
            <ac:spMk id="10" creationId="{A80EBD72-3273-495E-8197-FF1B671B1EF9}"/>
          </ac:spMkLst>
        </pc:spChg>
        <pc:spChg chg="add del mod">
          <ac:chgData name="Tri Nguyen" userId="fd604ebf850a10ab" providerId="LiveId" clId="{D1E3ED7D-549D-4B7C-BE9B-39EB7B86AF40}" dt="2020-05-08T20:05:00.699" v="2828"/>
          <ac:spMkLst>
            <pc:docMk/>
            <pc:sldMk cId="1591101379" sldId="258"/>
            <ac:spMk id="20" creationId="{56F788FC-FF09-473B-987D-977D6DF8AF1C}"/>
          </ac:spMkLst>
        </pc:spChg>
        <pc:spChg chg="add del mod">
          <ac:chgData name="Tri Nguyen" userId="fd604ebf850a10ab" providerId="LiveId" clId="{D1E3ED7D-549D-4B7C-BE9B-39EB7B86AF40}" dt="2020-05-08T20:05:00.699" v="2828"/>
          <ac:spMkLst>
            <pc:docMk/>
            <pc:sldMk cId="1591101379" sldId="258"/>
            <ac:spMk id="21" creationId="{F047897C-4EBA-4619-8D15-51B2628C6191}"/>
          </ac:spMkLst>
        </pc:spChg>
        <pc:spChg chg="add del mod">
          <ac:chgData name="Tri Nguyen" userId="fd604ebf850a10ab" providerId="LiveId" clId="{D1E3ED7D-549D-4B7C-BE9B-39EB7B86AF40}" dt="2020-05-08T20:05:11.854" v="2831" actId="478"/>
          <ac:spMkLst>
            <pc:docMk/>
            <pc:sldMk cId="1591101379" sldId="258"/>
            <ac:spMk id="22" creationId="{59EBB00E-6527-456E-AF43-D32FCBE24E14}"/>
          </ac:spMkLst>
        </pc:spChg>
        <pc:spChg chg="add del mod">
          <ac:chgData name="Tri Nguyen" userId="fd604ebf850a10ab" providerId="LiveId" clId="{D1E3ED7D-549D-4B7C-BE9B-39EB7B86AF40}" dt="2020-05-08T20:05:11.854" v="2831" actId="478"/>
          <ac:spMkLst>
            <pc:docMk/>
            <pc:sldMk cId="1591101379" sldId="258"/>
            <ac:spMk id="23" creationId="{B93CF354-7E34-4E1C-B312-0E867A61027E}"/>
          </ac:spMkLst>
        </pc:spChg>
        <pc:spChg chg="add del mod">
          <ac:chgData name="Tri Nguyen" userId="fd604ebf850a10ab" providerId="LiveId" clId="{D1E3ED7D-549D-4B7C-BE9B-39EB7B86AF40}" dt="2020-05-08T20:05:28.006" v="2835"/>
          <ac:spMkLst>
            <pc:docMk/>
            <pc:sldMk cId="1591101379" sldId="258"/>
            <ac:spMk id="27" creationId="{A14AC4F5-6EFD-4EA7-A8C2-0C6E8DE15258}"/>
          </ac:spMkLst>
        </pc:spChg>
        <pc:spChg chg="add del mod">
          <ac:chgData name="Tri Nguyen" userId="fd604ebf850a10ab" providerId="LiveId" clId="{D1E3ED7D-549D-4B7C-BE9B-39EB7B86AF40}" dt="2020-05-08T20:05:28.006" v="2835"/>
          <ac:spMkLst>
            <pc:docMk/>
            <pc:sldMk cId="1591101379" sldId="258"/>
            <ac:spMk id="28" creationId="{4EF1BD7A-14B0-4772-AF47-2A438BEBEC1C}"/>
          </ac:spMkLst>
        </pc:spChg>
        <pc:spChg chg="add mod">
          <ac:chgData name="Tri Nguyen" userId="fd604ebf850a10ab" providerId="LiveId" clId="{D1E3ED7D-549D-4B7C-BE9B-39EB7B86AF40}" dt="2020-05-08T20:07:05.745" v="2904" actId="1076"/>
          <ac:spMkLst>
            <pc:docMk/>
            <pc:sldMk cId="1591101379" sldId="258"/>
            <ac:spMk id="29" creationId="{2D06D4DB-C178-435C-A68C-7EF0A99185C3}"/>
          </ac:spMkLst>
        </pc:spChg>
        <pc:spChg chg="add mod">
          <ac:chgData name="Tri Nguyen" userId="fd604ebf850a10ab" providerId="LiveId" clId="{D1E3ED7D-549D-4B7C-BE9B-39EB7B86AF40}" dt="2020-05-08T20:08:25.426" v="2955" actId="121"/>
          <ac:spMkLst>
            <pc:docMk/>
            <pc:sldMk cId="1591101379" sldId="258"/>
            <ac:spMk id="47" creationId="{07A51D06-9D6A-4FBE-A9FC-5011B583D89D}"/>
          </ac:spMkLst>
        </pc:spChg>
        <pc:spChg chg="mod">
          <ac:chgData name="Tri Nguyen" userId="fd604ebf850a10ab" providerId="LiveId" clId="{D1E3ED7D-549D-4B7C-BE9B-39EB7B86AF40}" dt="2020-05-06T16:27:34.057" v="76" actId="207"/>
          <ac:spMkLst>
            <pc:docMk/>
            <pc:sldMk cId="1591101379" sldId="258"/>
            <ac:spMk id="48" creationId="{00000000-0000-0000-0000-000000000000}"/>
          </ac:spMkLst>
        </pc:spChg>
        <pc:spChg chg="add mod">
          <ac:chgData name="Tri Nguyen" userId="fd604ebf850a10ab" providerId="LiveId" clId="{D1E3ED7D-549D-4B7C-BE9B-39EB7B86AF40}" dt="2020-05-08T20:11:02.664" v="3116" actId="17032"/>
          <ac:spMkLst>
            <pc:docMk/>
            <pc:sldMk cId="1591101379" sldId="258"/>
            <ac:spMk id="49" creationId="{ABE5BCF7-69EB-4652-AE73-B623D24DDB7E}"/>
          </ac:spMkLst>
        </pc:spChg>
        <pc:picChg chg="add mod">
          <ac:chgData name="Tri Nguyen" userId="fd604ebf850a10ab" providerId="LiveId" clId="{D1E3ED7D-549D-4B7C-BE9B-39EB7B86AF40}" dt="2020-05-08T20:02:55.634" v="2799" actId="1076"/>
          <ac:picMkLst>
            <pc:docMk/>
            <pc:sldMk cId="1591101379" sldId="258"/>
            <ac:picMk id="7" creationId="{8CBFB441-FC4B-4F00-81E2-EBEFAD09E955}"/>
          </ac:picMkLst>
        </pc:picChg>
        <pc:picChg chg="add del mod">
          <ac:chgData name="Tri Nguyen" userId="fd604ebf850a10ab" providerId="LiveId" clId="{D1E3ED7D-549D-4B7C-BE9B-39EB7B86AF40}" dt="2020-05-08T20:05:00.699" v="2828"/>
          <ac:picMkLst>
            <pc:docMk/>
            <pc:sldMk cId="1591101379" sldId="258"/>
            <ac:picMk id="19" creationId="{77F62E5F-4145-4A7F-95BB-89533D19DF69}"/>
          </ac:picMkLst>
        </pc:picChg>
        <pc:cxnChg chg="add mod">
          <ac:chgData name="Tri Nguyen" userId="fd604ebf850a10ab" providerId="LiveId" clId="{D1E3ED7D-549D-4B7C-BE9B-39EB7B86AF40}" dt="2020-05-08T20:04:28.240" v="2826" actId="208"/>
          <ac:cxnSpMkLst>
            <pc:docMk/>
            <pc:sldMk cId="1591101379" sldId="258"/>
            <ac:cxnSpMk id="12" creationId="{22A5EF2C-6766-464E-B494-8FDD080E7D88}"/>
          </ac:cxnSpMkLst>
        </pc:cxnChg>
        <pc:cxnChg chg="add mod">
          <ac:chgData name="Tri Nguyen" userId="fd604ebf850a10ab" providerId="LiveId" clId="{D1E3ED7D-549D-4B7C-BE9B-39EB7B86AF40}" dt="2020-05-08T20:04:28.240" v="2826" actId="208"/>
          <ac:cxnSpMkLst>
            <pc:docMk/>
            <pc:sldMk cId="1591101379" sldId="258"/>
            <ac:cxnSpMk id="16" creationId="{58893419-9E66-4B20-9128-C65C10B7D6C8}"/>
          </ac:cxnSpMkLst>
        </pc:cxnChg>
        <pc:cxnChg chg="add mod">
          <ac:chgData name="Tri Nguyen" userId="fd604ebf850a10ab" providerId="LiveId" clId="{D1E3ED7D-549D-4B7C-BE9B-39EB7B86AF40}" dt="2020-05-08T20:07:32.710" v="2915" actId="14100"/>
          <ac:cxnSpMkLst>
            <pc:docMk/>
            <pc:sldMk cId="1591101379" sldId="258"/>
            <ac:cxnSpMk id="25" creationId="{6FFFBFCC-3552-4B6E-894C-78CD7176BCCC}"/>
          </ac:cxnSpMkLst>
        </pc:cxnChg>
        <pc:cxnChg chg="add mod">
          <ac:chgData name="Tri Nguyen" userId="fd604ebf850a10ab" providerId="LiveId" clId="{D1E3ED7D-549D-4B7C-BE9B-39EB7B86AF40}" dt="2020-05-08T20:07:16.827" v="2908" actId="14100"/>
          <ac:cxnSpMkLst>
            <pc:docMk/>
            <pc:sldMk cId="1591101379" sldId="258"/>
            <ac:cxnSpMk id="32" creationId="{401A8794-3DC7-4C4D-92C3-0A8BA51B0C34}"/>
          </ac:cxnSpMkLst>
        </pc:cxnChg>
        <pc:cxnChg chg="add del mod">
          <ac:chgData name="Tri Nguyen" userId="fd604ebf850a10ab" providerId="LiveId" clId="{D1E3ED7D-549D-4B7C-BE9B-39EB7B86AF40}" dt="2020-05-08T20:07:53.173" v="2918"/>
          <ac:cxnSpMkLst>
            <pc:docMk/>
            <pc:sldMk cId="1591101379" sldId="258"/>
            <ac:cxnSpMk id="48" creationId="{9974E972-2684-4D71-AF4C-5279E7ED5E96}"/>
          </ac:cxnSpMkLst>
        </pc:cxnChg>
      </pc:sldChg>
      <pc:sldChg chg="addSp modSp new mod">
        <pc:chgData name="Tri Nguyen" userId="fd604ebf850a10ab" providerId="LiveId" clId="{D1E3ED7D-549D-4B7C-BE9B-39EB7B86AF40}" dt="2020-05-18T17:46:01.017" v="7483" actId="20577"/>
        <pc:sldMkLst>
          <pc:docMk/>
          <pc:sldMk cId="343847521" sldId="259"/>
        </pc:sldMkLst>
        <pc:spChg chg="mod">
          <ac:chgData name="Tri Nguyen" userId="fd604ebf850a10ab" providerId="LiveId" clId="{D1E3ED7D-549D-4B7C-BE9B-39EB7B86AF40}" dt="2020-05-18T17:46:01.017" v="7483" actId="20577"/>
          <ac:spMkLst>
            <pc:docMk/>
            <pc:sldMk cId="343847521" sldId="259"/>
            <ac:spMk id="2" creationId="{1D8D3345-508A-4E34-9E53-5119501CB060}"/>
          </ac:spMkLst>
        </pc:spChg>
        <pc:spChg chg="add mod">
          <ac:chgData name="Tri Nguyen" userId="fd604ebf850a10ab" providerId="LiveId" clId="{D1E3ED7D-549D-4B7C-BE9B-39EB7B86AF40}" dt="2020-05-08T20:48:16.822" v="4587" actId="13822"/>
          <ac:spMkLst>
            <pc:docMk/>
            <pc:sldMk cId="343847521" sldId="259"/>
            <ac:spMk id="3" creationId="{5722C72B-BDA4-4363-9F34-748B03388DFB}"/>
          </ac:spMkLst>
        </pc:spChg>
        <pc:spChg chg="add mod">
          <ac:chgData name="Tri Nguyen" userId="fd604ebf850a10ab" providerId="LiveId" clId="{D1E3ED7D-549D-4B7C-BE9B-39EB7B86AF40}" dt="2020-05-08T20:48:14.745" v="4586" actId="13822"/>
          <ac:spMkLst>
            <pc:docMk/>
            <pc:sldMk cId="343847521" sldId="259"/>
            <ac:spMk id="4" creationId="{83BF6A6E-4BC4-48C7-B99C-516978A4F1A7}"/>
          </ac:spMkLst>
        </pc:spChg>
        <pc:spChg chg="add mod">
          <ac:chgData name="Tri Nguyen" userId="fd604ebf850a10ab" providerId="LiveId" clId="{D1E3ED7D-549D-4B7C-BE9B-39EB7B86AF40}" dt="2020-05-08T20:48:13.028" v="4585" actId="13822"/>
          <ac:spMkLst>
            <pc:docMk/>
            <pc:sldMk cId="343847521" sldId="259"/>
            <ac:spMk id="5" creationId="{331DC8B5-6CA0-48F3-8F43-8DF05A75F9F6}"/>
          </ac:spMkLst>
        </pc:spChg>
        <pc:cxnChg chg="add mod">
          <ac:chgData name="Tri Nguyen" userId="fd604ebf850a10ab" providerId="LiveId" clId="{D1E3ED7D-549D-4B7C-BE9B-39EB7B86AF40}" dt="2020-05-08T20:48:36.292" v="4593" actId="14100"/>
          <ac:cxnSpMkLst>
            <pc:docMk/>
            <pc:sldMk cId="343847521" sldId="259"/>
            <ac:cxnSpMk id="7" creationId="{247A2466-E001-4DD0-B040-EC6B68FD53D5}"/>
          </ac:cxnSpMkLst>
        </pc:cxnChg>
        <pc:cxnChg chg="add mod">
          <ac:chgData name="Tri Nguyen" userId="fd604ebf850a10ab" providerId="LiveId" clId="{D1E3ED7D-549D-4B7C-BE9B-39EB7B86AF40}" dt="2020-05-08T20:48:32.176" v="4592" actId="14100"/>
          <ac:cxnSpMkLst>
            <pc:docMk/>
            <pc:sldMk cId="343847521" sldId="259"/>
            <ac:cxnSpMk id="9" creationId="{9AA4579D-AE57-458F-A31F-2954B52C4A76}"/>
          </ac:cxnSpMkLst>
        </pc:cxnChg>
      </pc:sldChg>
      <pc:sldChg chg="addSp delSp modSp new mod setBg">
        <pc:chgData name="Tri Nguyen" userId="fd604ebf850a10ab" providerId="LiveId" clId="{D1E3ED7D-549D-4B7C-BE9B-39EB7B86AF40}" dt="2020-05-08T20:48:45.118" v="4594" actId="20577"/>
        <pc:sldMkLst>
          <pc:docMk/>
          <pc:sldMk cId="2115894637" sldId="260"/>
        </pc:sldMkLst>
        <pc:spChg chg="mod">
          <ac:chgData name="Tri Nguyen" userId="fd604ebf850a10ab" providerId="LiveId" clId="{D1E3ED7D-549D-4B7C-BE9B-39EB7B86AF40}" dt="2020-05-08T16:33:31.138" v="2305" actId="20577"/>
          <ac:spMkLst>
            <pc:docMk/>
            <pc:sldMk cId="2115894637" sldId="260"/>
            <ac:spMk id="2" creationId="{2E6913D7-18F5-4844-B6A8-EE4DA08885F3}"/>
          </ac:spMkLst>
        </pc:spChg>
        <pc:spChg chg="add del mod">
          <ac:chgData name="Tri Nguyen" userId="fd604ebf850a10ab" providerId="LiveId" clId="{D1E3ED7D-549D-4B7C-BE9B-39EB7B86AF40}" dt="2020-05-08T20:48:45.118" v="4594" actId="20577"/>
          <ac:spMkLst>
            <pc:docMk/>
            <pc:sldMk cId="2115894637" sldId="260"/>
            <ac:spMk id="3" creationId="{D01A454F-1FBF-46AF-8BE1-03D35E65821A}"/>
          </ac:spMkLst>
        </pc:spChg>
        <pc:spChg chg="add del">
          <ac:chgData name="Tri Nguyen" userId="fd604ebf850a10ab" providerId="LiveId" clId="{D1E3ED7D-549D-4B7C-BE9B-39EB7B86AF40}" dt="2020-05-08T16:30:50.963" v="2285"/>
          <ac:spMkLst>
            <pc:docMk/>
            <pc:sldMk cId="2115894637" sldId="260"/>
            <ac:spMk id="7" creationId="{02FCF3A9-EFDF-44DA-B358-8C0F3462A638}"/>
          </ac:spMkLst>
        </pc:spChg>
        <pc:spChg chg="add mod">
          <ac:chgData name="Tri Nguyen" userId="fd604ebf850a10ab" providerId="LiveId" clId="{D1E3ED7D-549D-4B7C-BE9B-39EB7B86AF40}" dt="2020-05-08T16:39:12.209" v="2598" actId="13822"/>
          <ac:spMkLst>
            <pc:docMk/>
            <pc:sldMk cId="2115894637" sldId="260"/>
            <ac:spMk id="8" creationId="{908799FE-C7BA-4374-B74C-CD8260A6AABD}"/>
          </ac:spMkLst>
        </pc:spChg>
        <pc:spChg chg="add del">
          <ac:chgData name="Tri Nguyen" userId="fd604ebf850a10ab" providerId="LiveId" clId="{D1E3ED7D-549D-4B7C-BE9B-39EB7B86AF40}" dt="2020-05-08T16:29:31.343" v="2270" actId="26606"/>
          <ac:spMkLst>
            <pc:docMk/>
            <pc:sldMk cId="2115894637" sldId="260"/>
            <ac:spMk id="9" creationId="{66D08039-6C4E-4870-9E3D-6218263DE95D}"/>
          </ac:spMkLst>
        </pc:spChg>
        <pc:spChg chg="add del">
          <ac:chgData name="Tri Nguyen" userId="fd604ebf850a10ab" providerId="LiveId" clId="{D1E3ED7D-549D-4B7C-BE9B-39EB7B86AF40}" dt="2020-05-08T16:29:31.343" v="2270" actId="26606"/>
          <ac:spMkLst>
            <pc:docMk/>
            <pc:sldMk cId="2115894637" sldId="260"/>
            <ac:spMk id="11" creationId="{9FB31D2E-CBC8-4C4A-917F-DCB48EAEB08A}"/>
          </ac:spMkLst>
        </pc:spChg>
        <pc:spChg chg="add del">
          <ac:chgData name="Tri Nguyen" userId="fd604ebf850a10ab" providerId="LiveId" clId="{D1E3ED7D-549D-4B7C-BE9B-39EB7B86AF40}" dt="2020-05-08T16:29:31.343" v="2270" actId="26606"/>
          <ac:spMkLst>
            <pc:docMk/>
            <pc:sldMk cId="2115894637" sldId="260"/>
            <ac:spMk id="13" creationId="{FCCF4F09-0D96-42BE-AE16-84AB4E0B5674}"/>
          </ac:spMkLst>
        </pc:spChg>
        <pc:spChg chg="add del">
          <ac:chgData name="Tri Nguyen" userId="fd604ebf850a10ab" providerId="LiveId" clId="{D1E3ED7D-549D-4B7C-BE9B-39EB7B86AF40}" dt="2020-05-08T16:29:31.343" v="2270" actId="26606"/>
          <ac:spMkLst>
            <pc:docMk/>
            <pc:sldMk cId="2115894637" sldId="260"/>
            <ac:spMk id="15" creationId="{21AF87EE-372A-438E-B086-63D494ECA27E}"/>
          </ac:spMkLst>
        </pc:spChg>
        <pc:spChg chg="add del">
          <ac:chgData name="Tri Nguyen" userId="fd604ebf850a10ab" providerId="LiveId" clId="{D1E3ED7D-549D-4B7C-BE9B-39EB7B86AF40}" dt="2020-05-08T16:29:31.343" v="2270" actId="26606"/>
          <ac:spMkLst>
            <pc:docMk/>
            <pc:sldMk cId="2115894637" sldId="260"/>
            <ac:spMk id="17" creationId="{E2B38E65-3AFD-404A-BEFC-3006BCB7A7D0}"/>
          </ac:spMkLst>
        </pc:spChg>
        <pc:spChg chg="add del">
          <ac:chgData name="Tri Nguyen" userId="fd604ebf850a10ab" providerId="LiveId" clId="{D1E3ED7D-549D-4B7C-BE9B-39EB7B86AF40}" dt="2020-05-08T16:29:31.343" v="2270" actId="26606"/>
          <ac:spMkLst>
            <pc:docMk/>
            <pc:sldMk cId="2115894637" sldId="260"/>
            <ac:spMk id="19" creationId="{AE598562-3047-4BC2-BFF9-F39420474D21}"/>
          </ac:spMkLst>
        </pc:spChg>
        <pc:spChg chg="add mod">
          <ac:chgData name="Tri Nguyen" userId="fd604ebf850a10ab" providerId="LiveId" clId="{D1E3ED7D-549D-4B7C-BE9B-39EB7B86AF40}" dt="2020-05-08T16:39:03.063" v="2596" actId="13822"/>
          <ac:spMkLst>
            <pc:docMk/>
            <pc:sldMk cId="2115894637" sldId="260"/>
            <ac:spMk id="25" creationId="{C462E7FF-1477-4462-8FF0-1127DBFA3DB7}"/>
          </ac:spMkLst>
        </pc:spChg>
        <pc:spChg chg="add mod">
          <ac:chgData name="Tri Nguyen" userId="fd604ebf850a10ab" providerId="LiveId" clId="{D1E3ED7D-549D-4B7C-BE9B-39EB7B86AF40}" dt="2020-05-08T16:39:12.209" v="2598" actId="13822"/>
          <ac:spMkLst>
            <pc:docMk/>
            <pc:sldMk cId="2115894637" sldId="260"/>
            <ac:spMk id="27" creationId="{7ED91A65-F787-47BE-939E-E914D12844DE}"/>
          </ac:spMkLst>
        </pc:spChg>
        <pc:spChg chg="add mod">
          <ac:chgData name="Tri Nguyen" userId="fd604ebf850a10ab" providerId="LiveId" clId="{D1E3ED7D-549D-4B7C-BE9B-39EB7B86AF40}" dt="2020-05-08T16:39:06.096" v="2597" actId="13822"/>
          <ac:spMkLst>
            <pc:docMk/>
            <pc:sldMk cId="2115894637" sldId="260"/>
            <ac:spMk id="28" creationId="{06DBBC5E-4622-4197-8DEC-E6300A5765F4}"/>
          </ac:spMkLst>
        </pc:spChg>
        <pc:spChg chg="add mod">
          <ac:chgData name="Tri Nguyen" userId="fd604ebf850a10ab" providerId="LiveId" clId="{D1E3ED7D-549D-4B7C-BE9B-39EB7B86AF40}" dt="2020-05-08T16:39:19.262" v="2599" actId="13822"/>
          <ac:spMkLst>
            <pc:docMk/>
            <pc:sldMk cId="2115894637" sldId="260"/>
            <ac:spMk id="29" creationId="{5FB38873-ACE7-4DB4-9FDB-C8313D24E731}"/>
          </ac:spMkLst>
        </pc:spChg>
        <pc:spChg chg="add mod">
          <ac:chgData name="Tri Nguyen" userId="fd604ebf850a10ab" providerId="LiveId" clId="{D1E3ED7D-549D-4B7C-BE9B-39EB7B86AF40}" dt="2020-05-08T16:39:19.262" v="2599" actId="13822"/>
          <ac:spMkLst>
            <pc:docMk/>
            <pc:sldMk cId="2115894637" sldId="260"/>
            <ac:spMk id="30" creationId="{D4EDCDB1-1DC9-417C-B61F-1AEB291A9F1C}"/>
          </ac:spMkLst>
        </pc:spChg>
        <pc:spChg chg="add">
          <ac:chgData name="Tri Nguyen" userId="fd604ebf850a10ab" providerId="LiveId" clId="{D1E3ED7D-549D-4B7C-BE9B-39EB7B86AF40}" dt="2020-05-08T16:29:37.778" v="2271" actId="26606"/>
          <ac:spMkLst>
            <pc:docMk/>
            <pc:sldMk cId="2115894637" sldId="260"/>
            <ac:spMk id="31" creationId="{F1ADD25B-0A33-4EF2-90F4-43139269318B}"/>
          </ac:spMkLst>
        </pc:spChg>
        <pc:spChg chg="add">
          <ac:chgData name="Tri Nguyen" userId="fd604ebf850a10ab" providerId="LiveId" clId="{D1E3ED7D-549D-4B7C-BE9B-39EB7B86AF40}" dt="2020-05-08T16:29:37.778" v="2271" actId="26606"/>
          <ac:spMkLst>
            <pc:docMk/>
            <pc:sldMk cId="2115894637" sldId="260"/>
            <ac:spMk id="33" creationId="{74DB6F31-1B9E-4237-84A3-0825BFDF4616}"/>
          </ac:spMkLst>
        </pc:spChg>
        <pc:spChg chg="add mod">
          <ac:chgData name="Tri Nguyen" userId="fd604ebf850a10ab" providerId="LiveId" clId="{D1E3ED7D-549D-4B7C-BE9B-39EB7B86AF40}" dt="2020-05-08T16:38:17.164" v="2576" actId="1076"/>
          <ac:spMkLst>
            <pc:docMk/>
            <pc:sldMk cId="2115894637" sldId="260"/>
            <ac:spMk id="36" creationId="{1A887F98-7CAA-478E-B93E-243F49519152}"/>
          </ac:spMkLst>
        </pc:spChg>
        <pc:spChg chg="add mod">
          <ac:chgData name="Tri Nguyen" userId="fd604ebf850a10ab" providerId="LiveId" clId="{D1E3ED7D-549D-4B7C-BE9B-39EB7B86AF40}" dt="2020-05-08T16:38:25.446" v="2578" actId="1076"/>
          <ac:spMkLst>
            <pc:docMk/>
            <pc:sldMk cId="2115894637" sldId="260"/>
            <ac:spMk id="37" creationId="{0A2DC6EC-E3A9-4F39-8062-E1BD8D4DEB74}"/>
          </ac:spMkLst>
        </pc:spChg>
        <pc:grpChg chg="add del">
          <ac:chgData name="Tri Nguyen" userId="fd604ebf850a10ab" providerId="LiveId" clId="{D1E3ED7D-549D-4B7C-BE9B-39EB7B86AF40}" dt="2020-05-08T16:29:31.343" v="2270" actId="26606"/>
          <ac:grpSpMkLst>
            <pc:docMk/>
            <pc:sldMk cId="2115894637" sldId="260"/>
            <ac:grpSpMk id="21" creationId="{C19E0D66-E86B-461B-B58E-7FB356BB03FD}"/>
          </ac:grpSpMkLst>
        </pc:grpChg>
        <pc:picChg chg="add del mod">
          <ac:chgData name="Tri Nguyen" userId="fd604ebf850a10ab" providerId="LiveId" clId="{D1E3ED7D-549D-4B7C-BE9B-39EB7B86AF40}" dt="2020-05-08T16:29:24.542" v="2268"/>
          <ac:picMkLst>
            <pc:docMk/>
            <pc:sldMk cId="2115894637" sldId="260"/>
            <ac:picMk id="4" creationId="{7EE21C9F-ADD6-45E7-B48D-9867B0E7FC56}"/>
          </ac:picMkLst>
        </pc:picChg>
        <pc:picChg chg="add mod">
          <ac:chgData name="Tri Nguyen" userId="fd604ebf850a10ab" providerId="LiveId" clId="{D1E3ED7D-549D-4B7C-BE9B-39EB7B86AF40}" dt="2020-05-08T16:33:36.836" v="2306" actId="1076"/>
          <ac:picMkLst>
            <pc:docMk/>
            <pc:sldMk cId="2115894637" sldId="260"/>
            <ac:picMk id="5" creationId="{14A80C7C-6819-4DAD-9A19-EC973D00C178}"/>
          </ac:picMkLst>
        </pc:picChg>
        <pc:picChg chg="add del">
          <ac:chgData name="Tri Nguyen" userId="fd604ebf850a10ab" providerId="LiveId" clId="{D1E3ED7D-549D-4B7C-BE9B-39EB7B86AF40}" dt="2020-05-08T16:29:31.343" v="2270" actId="26606"/>
          <ac:picMkLst>
            <pc:docMk/>
            <pc:sldMk cId="2115894637" sldId="260"/>
            <ac:picMk id="6" creationId="{7EE21C9F-ADD6-45E7-B48D-9867B0E7FC56}"/>
          </ac:picMkLst>
        </pc:picChg>
        <pc:picChg chg="add del mod">
          <ac:chgData name="Tri Nguyen" userId="fd604ebf850a10ab" providerId="LiveId" clId="{D1E3ED7D-549D-4B7C-BE9B-39EB7B86AF40}" dt="2020-05-08T16:30:01.170" v="2276" actId="478"/>
          <ac:picMkLst>
            <pc:docMk/>
            <pc:sldMk cId="2115894637" sldId="260"/>
            <ac:picMk id="26" creationId="{7EE21C9F-ADD6-45E7-B48D-9867B0E7FC56}"/>
          </ac:picMkLst>
        </pc:picChg>
        <pc:cxnChg chg="add del mod">
          <ac:chgData name="Tri Nguyen" userId="fd604ebf850a10ab" providerId="LiveId" clId="{D1E3ED7D-549D-4B7C-BE9B-39EB7B86AF40}" dt="2020-05-08T16:37:02.835" v="2553" actId="478"/>
          <ac:cxnSpMkLst>
            <pc:docMk/>
            <pc:sldMk cId="2115894637" sldId="260"/>
            <ac:cxnSpMk id="12" creationId="{168CD308-772C-44FF-B3A7-1F4CC7D21C71}"/>
          </ac:cxnSpMkLst>
        </pc:cxnChg>
        <pc:cxnChg chg="add mod">
          <ac:chgData name="Tri Nguyen" userId="fd604ebf850a10ab" providerId="LiveId" clId="{D1E3ED7D-549D-4B7C-BE9B-39EB7B86AF40}" dt="2020-05-08T16:38:35.013" v="2579" actId="693"/>
          <ac:cxnSpMkLst>
            <pc:docMk/>
            <pc:sldMk cId="2115894637" sldId="260"/>
            <ac:cxnSpMk id="18" creationId="{8E7B5F59-6B1A-41D0-87ED-57D12693C6A2}"/>
          </ac:cxnSpMkLst>
        </pc:cxnChg>
        <pc:cxnChg chg="add mod">
          <ac:chgData name="Tri Nguyen" userId="fd604ebf850a10ab" providerId="LiveId" clId="{D1E3ED7D-549D-4B7C-BE9B-39EB7B86AF40}" dt="2020-05-08T16:38:41.342" v="2581" actId="693"/>
          <ac:cxnSpMkLst>
            <pc:docMk/>
            <pc:sldMk cId="2115894637" sldId="260"/>
            <ac:cxnSpMk id="34" creationId="{EF2D4697-1BAC-4E8D-9A0B-B9AA0AE9C75C}"/>
          </ac:cxnSpMkLst>
        </pc:cxnChg>
      </pc:sldChg>
      <pc:sldChg chg="new del">
        <pc:chgData name="Tri Nguyen" userId="fd604ebf850a10ab" providerId="LiveId" clId="{D1E3ED7D-549D-4B7C-BE9B-39EB7B86AF40}" dt="2020-05-08T16:31:59.116" v="2292" actId="680"/>
        <pc:sldMkLst>
          <pc:docMk/>
          <pc:sldMk cId="1293341755" sldId="261"/>
        </pc:sldMkLst>
      </pc:sldChg>
      <pc:sldChg chg="addSp delSp modSp new mod ord">
        <pc:chgData name="Tri Nguyen" userId="fd604ebf850a10ab" providerId="LiveId" clId="{D1E3ED7D-549D-4B7C-BE9B-39EB7B86AF40}" dt="2020-05-18T17:47:36.990" v="7564" actId="20577"/>
        <pc:sldMkLst>
          <pc:docMk/>
          <pc:sldMk cId="4061911583" sldId="261"/>
        </pc:sldMkLst>
        <pc:spChg chg="mod">
          <ac:chgData name="Tri Nguyen" userId="fd604ebf850a10ab" providerId="LiveId" clId="{D1E3ED7D-549D-4B7C-BE9B-39EB7B86AF40}" dt="2020-05-18T16:18:39.163" v="4878" actId="20577"/>
          <ac:spMkLst>
            <pc:docMk/>
            <pc:sldMk cId="4061911583" sldId="261"/>
            <ac:spMk id="2" creationId="{000A80BB-82DA-4784-B93B-3E79254455F5}"/>
          </ac:spMkLst>
        </pc:spChg>
        <pc:spChg chg="del">
          <ac:chgData name="Tri Nguyen" userId="fd604ebf850a10ab" providerId="LiveId" clId="{D1E3ED7D-549D-4B7C-BE9B-39EB7B86AF40}" dt="2020-05-08T20:13:27.356" v="3157" actId="478"/>
          <ac:spMkLst>
            <pc:docMk/>
            <pc:sldMk cId="4061911583" sldId="261"/>
            <ac:spMk id="3" creationId="{7339364B-3B13-4FBE-8EA6-5C30ABCB16AD}"/>
          </ac:spMkLst>
        </pc:spChg>
        <pc:spChg chg="add mod">
          <ac:chgData name="Tri Nguyen" userId="fd604ebf850a10ab" providerId="LiveId" clId="{D1E3ED7D-549D-4B7C-BE9B-39EB7B86AF40}" dt="2020-05-18T17:47:36.990" v="7564" actId="20577"/>
          <ac:spMkLst>
            <pc:docMk/>
            <pc:sldMk cId="4061911583" sldId="261"/>
            <ac:spMk id="5" creationId="{E9F22C1B-E1F3-4513-8CB5-56654F07564F}"/>
          </ac:spMkLst>
        </pc:spChg>
        <pc:picChg chg="add mod modCrop">
          <ac:chgData name="Tri Nguyen" userId="fd604ebf850a10ab" providerId="LiveId" clId="{D1E3ED7D-549D-4B7C-BE9B-39EB7B86AF40}" dt="2020-05-08T20:14:02.555" v="3163" actId="732"/>
          <ac:picMkLst>
            <pc:docMk/>
            <pc:sldMk cId="4061911583" sldId="261"/>
            <ac:picMk id="4" creationId="{BDC38B07-9355-487E-8D2C-30F8D6C79540}"/>
          </ac:picMkLst>
        </pc:picChg>
      </pc:sldChg>
      <pc:sldChg chg="addSp delSp modSp new mod setBg delDesignElem">
        <pc:chgData name="Tri Nguyen" userId="fd604ebf850a10ab" providerId="LiveId" clId="{D1E3ED7D-549D-4B7C-BE9B-39EB7B86AF40}" dt="2020-05-18T17:47:56.153" v="7571" actId="20577"/>
        <pc:sldMkLst>
          <pc:docMk/>
          <pc:sldMk cId="2515407107" sldId="262"/>
        </pc:sldMkLst>
        <pc:spChg chg="mod">
          <ac:chgData name="Tri Nguyen" userId="fd604ebf850a10ab" providerId="LiveId" clId="{D1E3ED7D-549D-4B7C-BE9B-39EB7B86AF40}" dt="2020-05-18T17:47:56.153" v="7571" actId="20577"/>
          <ac:spMkLst>
            <pc:docMk/>
            <pc:sldMk cId="2515407107" sldId="262"/>
            <ac:spMk id="2" creationId="{2EC2014D-8AA4-48A6-BBE0-BD02D57B92CD}"/>
          </ac:spMkLst>
        </pc:spChg>
        <pc:spChg chg="add del mod">
          <ac:chgData name="Tri Nguyen" userId="fd604ebf850a10ab" providerId="LiveId" clId="{D1E3ED7D-549D-4B7C-BE9B-39EB7B86AF40}" dt="2020-05-18T16:20:20.627" v="5026"/>
          <ac:spMkLst>
            <pc:docMk/>
            <pc:sldMk cId="2515407107" sldId="262"/>
            <ac:spMk id="3" creationId="{79A89062-3622-477C-BEB7-8D5E6D0FF9FF}"/>
          </ac:spMkLst>
        </pc:spChg>
        <pc:spChg chg="del">
          <ac:chgData name="Tri Nguyen" userId="fd604ebf850a10ab" providerId="LiveId" clId="{D1E3ED7D-549D-4B7C-BE9B-39EB7B86AF40}" dt="2020-05-08T20:19:54.911" v="3498"/>
          <ac:spMkLst>
            <pc:docMk/>
            <pc:sldMk cId="2515407107" sldId="262"/>
            <ac:spMk id="3" creationId="{A80975BF-07E6-466A-B53B-3F8E817F692F}"/>
          </ac:spMkLst>
        </pc:spChg>
        <pc:spChg chg="add del mod">
          <ac:chgData name="Tri Nguyen" userId="fd604ebf850a10ab" providerId="LiveId" clId="{D1E3ED7D-549D-4B7C-BE9B-39EB7B86AF40}" dt="2020-05-18T16:20:22.854" v="5027"/>
          <ac:spMkLst>
            <pc:docMk/>
            <pc:sldMk cId="2515407107" sldId="262"/>
            <ac:spMk id="4" creationId="{53E34ED5-E14D-4318-9DCC-066BB577429E}"/>
          </ac:spMkLst>
        </pc:spChg>
        <pc:spChg chg="add del mod">
          <ac:chgData name="Tri Nguyen" userId="fd604ebf850a10ab" providerId="LiveId" clId="{D1E3ED7D-549D-4B7C-BE9B-39EB7B86AF40}" dt="2020-05-18T16:21:40.514" v="5117" actId="478"/>
          <ac:spMkLst>
            <pc:docMk/>
            <pc:sldMk cId="2515407107" sldId="262"/>
            <ac:spMk id="5" creationId="{9FEF7873-4397-4D07-8B3D-8CFA5D52284F}"/>
          </ac:spMkLst>
        </pc:spChg>
        <pc:spChg chg="add del mod">
          <ac:chgData name="Tri Nguyen" userId="fd604ebf850a10ab" providerId="LiveId" clId="{D1E3ED7D-549D-4B7C-BE9B-39EB7B86AF40}" dt="2020-05-08T20:21:01.248" v="3502" actId="478"/>
          <ac:spMkLst>
            <pc:docMk/>
            <pc:sldMk cId="2515407107" sldId="262"/>
            <ac:spMk id="6" creationId="{AF2C7D9E-4A57-4A5A-B022-CAF811389DB4}"/>
          </ac:spMkLst>
        </pc:spChg>
        <pc:spChg chg="add del mod">
          <ac:chgData name="Tri Nguyen" userId="fd604ebf850a10ab" providerId="LiveId" clId="{D1E3ED7D-549D-4B7C-BE9B-39EB7B86AF40}" dt="2020-05-18T16:19:03.064" v="4880" actId="478"/>
          <ac:spMkLst>
            <pc:docMk/>
            <pc:sldMk cId="2515407107" sldId="262"/>
            <ac:spMk id="8" creationId="{ADE2C6F4-9FFE-4E19-8E6A-A2F2801B47FB}"/>
          </ac:spMkLst>
        </pc:spChg>
        <pc:spChg chg="add mod">
          <ac:chgData name="Tri Nguyen" userId="fd604ebf850a10ab" providerId="LiveId" clId="{D1E3ED7D-549D-4B7C-BE9B-39EB7B86AF40}" dt="2020-05-18T16:20:00.823" v="4992" actId="571"/>
          <ac:spMkLst>
            <pc:docMk/>
            <pc:sldMk cId="2515407107" sldId="262"/>
            <ac:spMk id="9" creationId="{226AEA73-8689-46B4-81DA-23FEB3972394}"/>
          </ac:spMkLst>
        </pc:spChg>
        <pc:spChg chg="add mod">
          <ac:chgData name="Tri Nguyen" userId="fd604ebf850a10ab" providerId="LiveId" clId="{D1E3ED7D-549D-4B7C-BE9B-39EB7B86AF40}" dt="2020-05-18T16:23:50.438" v="5341" actId="20577"/>
          <ac:spMkLst>
            <pc:docMk/>
            <pc:sldMk cId="2515407107" sldId="262"/>
            <ac:spMk id="11" creationId="{3D5B1711-838C-44C1-B990-7F49DD8407A7}"/>
          </ac:spMkLst>
        </pc:spChg>
        <pc:spChg chg="add del">
          <ac:chgData name="Tri Nguyen" userId="fd604ebf850a10ab" providerId="LiveId" clId="{D1E3ED7D-549D-4B7C-BE9B-39EB7B86AF40}" dt="2020-05-18T16:20:20.627" v="5026"/>
          <ac:spMkLst>
            <pc:docMk/>
            <pc:sldMk cId="2515407107" sldId="262"/>
            <ac:spMk id="13" creationId="{F1ADD25B-0A33-4EF2-90F4-43139269318B}"/>
          </ac:spMkLst>
        </pc:spChg>
        <pc:spChg chg="add del">
          <ac:chgData name="Tri Nguyen" userId="fd604ebf850a10ab" providerId="LiveId" clId="{D1E3ED7D-549D-4B7C-BE9B-39EB7B86AF40}" dt="2020-05-18T16:20:20.627" v="5026"/>
          <ac:spMkLst>
            <pc:docMk/>
            <pc:sldMk cId="2515407107" sldId="262"/>
            <ac:spMk id="15" creationId="{74DB6F31-1B9E-4237-84A3-0825BFDF4616}"/>
          </ac:spMkLst>
        </pc:spChg>
        <pc:picChg chg="add del mod">
          <ac:chgData name="Tri Nguyen" userId="fd604ebf850a10ab" providerId="LiveId" clId="{D1E3ED7D-549D-4B7C-BE9B-39EB7B86AF40}" dt="2020-05-08T20:20:56.199" v="3499" actId="478"/>
          <ac:picMkLst>
            <pc:docMk/>
            <pc:sldMk cId="2515407107" sldId="262"/>
            <ac:picMk id="4" creationId="{6A863061-87EC-4039-A692-BF593282673C}"/>
          </ac:picMkLst>
        </pc:picChg>
        <pc:picChg chg="add mod ord modCrop">
          <ac:chgData name="Tri Nguyen" userId="fd604ebf850a10ab" providerId="LiveId" clId="{D1E3ED7D-549D-4B7C-BE9B-39EB7B86AF40}" dt="2020-05-18T16:20:25.627" v="5028" actId="1076"/>
          <ac:picMkLst>
            <pc:docMk/>
            <pc:sldMk cId="2515407107" sldId="262"/>
            <ac:picMk id="7" creationId="{773A7112-7809-454D-B003-AACFDBC206E0}"/>
          </ac:picMkLst>
        </pc:picChg>
      </pc:sldChg>
      <pc:sldChg chg="addSp delSp modSp new del mod setBg">
        <pc:chgData name="Tri Nguyen" userId="fd604ebf850a10ab" providerId="LiveId" clId="{D1E3ED7D-549D-4B7C-BE9B-39EB7B86AF40}" dt="2020-05-18T16:18:50.087" v="4879" actId="47"/>
        <pc:sldMkLst>
          <pc:docMk/>
          <pc:sldMk cId="2256047168" sldId="263"/>
        </pc:sldMkLst>
        <pc:spChg chg="mod ord">
          <ac:chgData name="Tri Nguyen" userId="fd604ebf850a10ab" providerId="LiveId" clId="{D1E3ED7D-549D-4B7C-BE9B-39EB7B86AF40}" dt="2020-05-10T20:01:59.633" v="4602" actId="20577"/>
          <ac:spMkLst>
            <pc:docMk/>
            <pc:sldMk cId="2256047168" sldId="263"/>
            <ac:spMk id="2" creationId="{821B5AAF-962F-4D8F-AC5F-88ADC6F96111}"/>
          </ac:spMkLst>
        </pc:spChg>
        <pc:spChg chg="add del">
          <ac:chgData name="Tri Nguyen" userId="fd604ebf850a10ab" providerId="LiveId" clId="{D1E3ED7D-549D-4B7C-BE9B-39EB7B86AF40}" dt="2020-05-08T20:27:39.022" v="3878" actId="26606"/>
          <ac:spMkLst>
            <pc:docMk/>
            <pc:sldMk cId="2256047168" sldId="263"/>
            <ac:spMk id="3" creationId="{743B5BED-EED4-468E-8F46-350B26328201}"/>
          </ac:spMkLst>
        </pc:spChg>
        <pc:spChg chg="add del mod">
          <ac:chgData name="Tri Nguyen" userId="fd604ebf850a10ab" providerId="LiveId" clId="{D1E3ED7D-549D-4B7C-BE9B-39EB7B86AF40}" dt="2020-05-08T20:28:31.402" v="3880" actId="478"/>
          <ac:spMkLst>
            <pc:docMk/>
            <pc:sldMk cId="2256047168" sldId="263"/>
            <ac:spMk id="7" creationId="{F48698F5-0BAB-475D-A31E-77A2A8AA42D1}"/>
          </ac:spMkLst>
        </pc:spChg>
        <pc:spChg chg="add del">
          <ac:chgData name="Tri Nguyen" userId="fd604ebf850a10ab" providerId="LiveId" clId="{D1E3ED7D-549D-4B7C-BE9B-39EB7B86AF40}" dt="2020-05-08T20:27:24.532" v="3875" actId="26606"/>
          <ac:spMkLst>
            <pc:docMk/>
            <pc:sldMk cId="2256047168" sldId="263"/>
            <ac:spMk id="9" creationId="{A499F183-99EE-4B1F-BA64-21A07922AE82}"/>
          </ac:spMkLst>
        </pc:spChg>
        <pc:spChg chg="add del">
          <ac:chgData name="Tri Nguyen" userId="fd604ebf850a10ab" providerId="LiveId" clId="{D1E3ED7D-549D-4B7C-BE9B-39EB7B86AF40}" dt="2020-05-08T20:27:24.532" v="3875" actId="26606"/>
          <ac:spMkLst>
            <pc:docMk/>
            <pc:sldMk cId="2256047168" sldId="263"/>
            <ac:spMk id="11" creationId="{B783A767-5AFC-40D0-A72C-09036EA1726F}"/>
          </ac:spMkLst>
        </pc:spChg>
        <pc:spChg chg="add del">
          <ac:chgData name="Tri Nguyen" userId="fd604ebf850a10ab" providerId="LiveId" clId="{D1E3ED7D-549D-4B7C-BE9B-39EB7B86AF40}" dt="2020-05-08T20:27:24.532" v="3875" actId="26606"/>
          <ac:spMkLst>
            <pc:docMk/>
            <pc:sldMk cId="2256047168" sldId="263"/>
            <ac:spMk id="13" creationId="{41262CAC-6BC8-43F9-9113-770A2772F68C}"/>
          </ac:spMkLst>
        </pc:spChg>
        <pc:spChg chg="add del">
          <ac:chgData name="Tri Nguyen" userId="fd604ebf850a10ab" providerId="LiveId" clId="{D1E3ED7D-549D-4B7C-BE9B-39EB7B86AF40}" dt="2020-05-08T20:27:24.532" v="3875" actId="26606"/>
          <ac:spMkLst>
            <pc:docMk/>
            <pc:sldMk cId="2256047168" sldId="263"/>
            <ac:spMk id="15" creationId="{1AA2CCB6-DFD2-41CD-96FE-0140B793599F}"/>
          </ac:spMkLst>
        </pc:spChg>
        <pc:spChg chg="add del">
          <ac:chgData name="Tri Nguyen" userId="fd604ebf850a10ab" providerId="LiveId" clId="{D1E3ED7D-549D-4B7C-BE9B-39EB7B86AF40}" dt="2020-05-08T20:27:24.532" v="3875" actId="26606"/>
          <ac:spMkLst>
            <pc:docMk/>
            <pc:sldMk cId="2256047168" sldId="263"/>
            <ac:spMk id="17" creationId="{6A225C9B-755F-4F91-9681-5E07AFAA71F4}"/>
          </ac:spMkLst>
        </pc:spChg>
        <pc:spChg chg="add del">
          <ac:chgData name="Tri Nguyen" userId="fd604ebf850a10ab" providerId="LiveId" clId="{D1E3ED7D-549D-4B7C-BE9B-39EB7B86AF40}" dt="2020-05-08T20:27:24.532" v="3875" actId="26606"/>
          <ac:spMkLst>
            <pc:docMk/>
            <pc:sldMk cId="2256047168" sldId="263"/>
            <ac:spMk id="19" creationId="{932CD2CD-6CF3-4EE9-A24A-A41D45DCF922}"/>
          </ac:spMkLst>
        </pc:spChg>
        <pc:spChg chg="add del">
          <ac:chgData name="Tri Nguyen" userId="fd604ebf850a10ab" providerId="LiveId" clId="{D1E3ED7D-549D-4B7C-BE9B-39EB7B86AF40}" dt="2020-05-08T20:27:39.008" v="3877" actId="26606"/>
          <ac:spMkLst>
            <pc:docMk/>
            <pc:sldMk cId="2256047168" sldId="263"/>
            <ac:spMk id="21" creationId="{A499F183-99EE-4B1F-BA64-21A07922AE82}"/>
          </ac:spMkLst>
        </pc:spChg>
        <pc:spChg chg="add del">
          <ac:chgData name="Tri Nguyen" userId="fd604ebf850a10ab" providerId="LiveId" clId="{D1E3ED7D-549D-4B7C-BE9B-39EB7B86AF40}" dt="2020-05-08T20:27:39.008" v="3877" actId="26606"/>
          <ac:spMkLst>
            <pc:docMk/>
            <pc:sldMk cId="2256047168" sldId="263"/>
            <ac:spMk id="22" creationId="{B783A767-5AFC-40D0-A72C-09036EA1726F}"/>
          </ac:spMkLst>
        </pc:spChg>
        <pc:spChg chg="add del">
          <ac:chgData name="Tri Nguyen" userId="fd604ebf850a10ab" providerId="LiveId" clId="{D1E3ED7D-549D-4B7C-BE9B-39EB7B86AF40}" dt="2020-05-08T20:27:39.008" v="3877" actId="26606"/>
          <ac:spMkLst>
            <pc:docMk/>
            <pc:sldMk cId="2256047168" sldId="263"/>
            <ac:spMk id="23" creationId="{41262CAC-6BC8-43F9-9113-770A2772F68C}"/>
          </ac:spMkLst>
        </pc:spChg>
        <pc:spChg chg="add del">
          <ac:chgData name="Tri Nguyen" userId="fd604ebf850a10ab" providerId="LiveId" clId="{D1E3ED7D-549D-4B7C-BE9B-39EB7B86AF40}" dt="2020-05-08T20:27:39.008" v="3877" actId="26606"/>
          <ac:spMkLst>
            <pc:docMk/>
            <pc:sldMk cId="2256047168" sldId="263"/>
            <ac:spMk id="24" creationId="{1AA2CCB6-DFD2-41CD-96FE-0140B793599F}"/>
          </ac:spMkLst>
        </pc:spChg>
        <pc:spChg chg="add del">
          <ac:chgData name="Tri Nguyen" userId="fd604ebf850a10ab" providerId="LiveId" clId="{D1E3ED7D-549D-4B7C-BE9B-39EB7B86AF40}" dt="2020-05-08T20:27:39.008" v="3877" actId="26606"/>
          <ac:spMkLst>
            <pc:docMk/>
            <pc:sldMk cId="2256047168" sldId="263"/>
            <ac:spMk id="25" creationId="{3A0F039B-5DD9-421A-9389-1F31ABD9B2F3}"/>
          </ac:spMkLst>
        </pc:spChg>
        <pc:spChg chg="add">
          <ac:chgData name="Tri Nguyen" userId="fd604ebf850a10ab" providerId="LiveId" clId="{D1E3ED7D-549D-4B7C-BE9B-39EB7B86AF40}" dt="2020-05-08T20:27:39.022" v="3878" actId="26606"/>
          <ac:spMkLst>
            <pc:docMk/>
            <pc:sldMk cId="2256047168" sldId="263"/>
            <ac:spMk id="27" creationId="{A499F183-99EE-4B1F-BA64-21A07922AE82}"/>
          </ac:spMkLst>
        </pc:spChg>
        <pc:spChg chg="add">
          <ac:chgData name="Tri Nguyen" userId="fd604ebf850a10ab" providerId="LiveId" clId="{D1E3ED7D-549D-4B7C-BE9B-39EB7B86AF40}" dt="2020-05-08T20:27:39.022" v="3878" actId="26606"/>
          <ac:spMkLst>
            <pc:docMk/>
            <pc:sldMk cId="2256047168" sldId="263"/>
            <ac:spMk id="28" creationId="{B783A767-5AFC-40D0-A72C-09036EA1726F}"/>
          </ac:spMkLst>
        </pc:spChg>
        <pc:spChg chg="add">
          <ac:chgData name="Tri Nguyen" userId="fd604ebf850a10ab" providerId="LiveId" clId="{D1E3ED7D-549D-4B7C-BE9B-39EB7B86AF40}" dt="2020-05-08T20:27:39.022" v="3878" actId="26606"/>
          <ac:spMkLst>
            <pc:docMk/>
            <pc:sldMk cId="2256047168" sldId="263"/>
            <ac:spMk id="29" creationId="{41262CAC-6BC8-43F9-9113-770A2772F68C}"/>
          </ac:spMkLst>
        </pc:spChg>
        <pc:spChg chg="add">
          <ac:chgData name="Tri Nguyen" userId="fd604ebf850a10ab" providerId="LiveId" clId="{D1E3ED7D-549D-4B7C-BE9B-39EB7B86AF40}" dt="2020-05-08T20:27:39.022" v="3878" actId="26606"/>
          <ac:spMkLst>
            <pc:docMk/>
            <pc:sldMk cId="2256047168" sldId="263"/>
            <ac:spMk id="30" creationId="{1AA2CCB6-DFD2-41CD-96FE-0140B793599F}"/>
          </ac:spMkLst>
        </pc:spChg>
        <pc:spChg chg="add">
          <ac:chgData name="Tri Nguyen" userId="fd604ebf850a10ab" providerId="LiveId" clId="{D1E3ED7D-549D-4B7C-BE9B-39EB7B86AF40}" dt="2020-05-08T20:27:39.022" v="3878" actId="26606"/>
          <ac:spMkLst>
            <pc:docMk/>
            <pc:sldMk cId="2256047168" sldId="263"/>
            <ac:spMk id="31" creationId="{6A225C9B-755F-4F91-9681-5E07AFAA71F4}"/>
          </ac:spMkLst>
        </pc:spChg>
        <pc:spChg chg="add">
          <ac:chgData name="Tri Nguyen" userId="fd604ebf850a10ab" providerId="LiveId" clId="{D1E3ED7D-549D-4B7C-BE9B-39EB7B86AF40}" dt="2020-05-08T20:27:39.022" v="3878" actId="26606"/>
          <ac:spMkLst>
            <pc:docMk/>
            <pc:sldMk cId="2256047168" sldId="263"/>
            <ac:spMk id="32" creationId="{932CD2CD-6CF3-4EE9-A24A-A41D45DCF922}"/>
          </ac:spMkLst>
        </pc:spChg>
        <pc:picChg chg="add del mod">
          <ac:chgData name="Tri Nguyen" userId="fd604ebf850a10ab" providerId="LiveId" clId="{D1E3ED7D-549D-4B7C-BE9B-39EB7B86AF40}" dt="2020-05-08T20:28:11.362" v="3879" actId="478"/>
          <ac:picMkLst>
            <pc:docMk/>
            <pc:sldMk cId="2256047168" sldId="263"/>
            <ac:picMk id="4" creationId="{53954EFE-D564-402B-87D7-33570563DA85}"/>
          </ac:picMkLst>
        </pc:picChg>
        <pc:picChg chg="add del">
          <ac:chgData name="Tri Nguyen" userId="fd604ebf850a10ab" providerId="LiveId" clId="{D1E3ED7D-549D-4B7C-BE9B-39EB7B86AF40}" dt="2020-05-08T20:27:16.827" v="3873"/>
          <ac:picMkLst>
            <pc:docMk/>
            <pc:sldMk cId="2256047168" sldId="263"/>
            <ac:picMk id="5" creationId="{2D30B249-FEFE-4721-8659-F243585653A5}"/>
          </ac:picMkLst>
        </pc:picChg>
        <pc:picChg chg="add mod">
          <ac:chgData name="Tri Nguyen" userId="fd604ebf850a10ab" providerId="LiveId" clId="{D1E3ED7D-549D-4B7C-BE9B-39EB7B86AF40}" dt="2020-05-08T20:29:17.141" v="3888" actId="1076"/>
          <ac:picMkLst>
            <pc:docMk/>
            <pc:sldMk cId="2256047168" sldId="263"/>
            <ac:picMk id="8" creationId="{C5BE117C-1E52-416A-8816-BFC9A73601F2}"/>
          </ac:picMkLst>
        </pc:picChg>
        <pc:picChg chg="add mod">
          <ac:chgData name="Tri Nguyen" userId="fd604ebf850a10ab" providerId="LiveId" clId="{D1E3ED7D-549D-4B7C-BE9B-39EB7B86AF40}" dt="2020-05-08T20:29:14.916" v="3887" actId="1076"/>
          <ac:picMkLst>
            <pc:docMk/>
            <pc:sldMk cId="2256047168" sldId="263"/>
            <ac:picMk id="10" creationId="{699781FA-0B79-494C-9536-C619CA22C85F}"/>
          </ac:picMkLst>
        </pc:picChg>
      </pc:sldChg>
      <pc:sldChg chg="addSp delSp modSp new mod setBg">
        <pc:chgData name="Tri Nguyen" userId="fd604ebf850a10ab" providerId="LiveId" clId="{D1E3ED7D-549D-4B7C-BE9B-39EB7B86AF40}" dt="2020-05-18T17:49:09.009" v="7625" actId="14100"/>
        <pc:sldMkLst>
          <pc:docMk/>
          <pc:sldMk cId="1700953729" sldId="264"/>
        </pc:sldMkLst>
        <pc:spChg chg="mod ord">
          <ac:chgData name="Tri Nguyen" userId="fd604ebf850a10ab" providerId="LiveId" clId="{D1E3ED7D-549D-4B7C-BE9B-39EB7B86AF40}" dt="2020-05-18T16:26:24.665" v="5544" actId="14100"/>
          <ac:spMkLst>
            <pc:docMk/>
            <pc:sldMk cId="1700953729" sldId="264"/>
            <ac:spMk id="2" creationId="{A73726D2-3208-4259-BCC7-AE0E1B5DFB31}"/>
          </ac:spMkLst>
        </pc:spChg>
        <pc:spChg chg="add del mod">
          <ac:chgData name="Tri Nguyen" userId="fd604ebf850a10ab" providerId="LiveId" clId="{D1E3ED7D-549D-4B7C-BE9B-39EB7B86AF40}" dt="2020-05-18T16:28:37.243" v="5668" actId="478"/>
          <ac:spMkLst>
            <pc:docMk/>
            <pc:sldMk cId="1700953729" sldId="264"/>
            <ac:spMk id="3" creationId="{18D5AB49-1C0E-47C7-802A-F6B64588867E}"/>
          </ac:spMkLst>
        </pc:spChg>
        <pc:spChg chg="del">
          <ac:chgData name="Tri Nguyen" userId="fd604ebf850a10ab" providerId="LiveId" clId="{D1E3ED7D-549D-4B7C-BE9B-39EB7B86AF40}" dt="2020-05-08T20:41:26.353" v="3976" actId="26606"/>
          <ac:spMkLst>
            <pc:docMk/>
            <pc:sldMk cId="1700953729" sldId="264"/>
            <ac:spMk id="3" creationId="{93CB4C5B-7DCD-4C13-A74B-F64F4C88B8AC}"/>
          </ac:spMkLst>
        </pc:spChg>
        <pc:spChg chg="add del mod">
          <ac:chgData name="Tri Nguyen" userId="fd604ebf850a10ab" providerId="LiveId" clId="{D1E3ED7D-549D-4B7C-BE9B-39EB7B86AF40}" dt="2020-05-18T16:29:13.729" v="5670" actId="478"/>
          <ac:spMkLst>
            <pc:docMk/>
            <pc:sldMk cId="1700953729" sldId="264"/>
            <ac:spMk id="5" creationId="{9F650158-6F9C-49EF-A840-83287A894926}"/>
          </ac:spMkLst>
        </pc:spChg>
        <pc:spChg chg="add del mod">
          <ac:chgData name="Tri Nguyen" userId="fd604ebf850a10ab" providerId="LiveId" clId="{D1E3ED7D-549D-4B7C-BE9B-39EB7B86AF40}" dt="2020-05-08T20:44:15.193" v="4189"/>
          <ac:spMkLst>
            <pc:docMk/>
            <pc:sldMk cId="1700953729" sldId="264"/>
            <ac:spMk id="5" creationId="{CB16CFAA-B602-4BA9-8E18-15CE2AA6F662}"/>
          </ac:spMkLst>
        </pc:spChg>
        <pc:spChg chg="add del mod">
          <ac:chgData name="Tri Nguyen" userId="fd604ebf850a10ab" providerId="LiveId" clId="{D1E3ED7D-549D-4B7C-BE9B-39EB7B86AF40}" dt="2020-05-18T16:27:38.653" v="5659" actId="478"/>
          <ac:spMkLst>
            <pc:docMk/>
            <pc:sldMk cId="1700953729" sldId="264"/>
            <ac:spMk id="6" creationId="{51D63DCE-6CDB-4FB5-A383-32F22FCB6D8D}"/>
          </ac:spMkLst>
        </pc:spChg>
        <pc:spChg chg="add mod">
          <ac:chgData name="Tri Nguyen" userId="fd604ebf850a10ab" providerId="LiveId" clId="{D1E3ED7D-549D-4B7C-BE9B-39EB7B86AF40}" dt="2020-05-18T16:29:42.494" v="5677" actId="208"/>
          <ac:spMkLst>
            <pc:docMk/>
            <pc:sldMk cId="1700953729" sldId="264"/>
            <ac:spMk id="7" creationId="{A9F421F7-21FB-4C0F-9B63-C6461C447EF0}"/>
          </ac:spMkLst>
        </pc:spChg>
        <pc:spChg chg="add mod">
          <ac:chgData name="Tri Nguyen" userId="fd604ebf850a10ab" providerId="LiveId" clId="{D1E3ED7D-549D-4B7C-BE9B-39EB7B86AF40}" dt="2020-05-18T17:49:09.009" v="7625" actId="14100"/>
          <ac:spMkLst>
            <pc:docMk/>
            <pc:sldMk cId="1700953729" sldId="264"/>
            <ac:spMk id="8" creationId="{57C531C0-5871-4406-B36B-1F3274E7CE05}"/>
          </ac:spMkLst>
        </pc:spChg>
        <pc:spChg chg="add del">
          <ac:chgData name="Tri Nguyen" userId="fd604ebf850a10ab" providerId="LiveId" clId="{D1E3ED7D-549D-4B7C-BE9B-39EB7B86AF40}" dt="2020-05-08T20:42:20.074" v="4003" actId="26606"/>
          <ac:spMkLst>
            <pc:docMk/>
            <pc:sldMk cId="1700953729" sldId="264"/>
            <ac:spMk id="9" creationId="{A499F183-99EE-4B1F-BA64-21A07922AE82}"/>
          </ac:spMkLst>
        </pc:spChg>
        <pc:spChg chg="add del">
          <ac:chgData name="Tri Nguyen" userId="fd604ebf850a10ab" providerId="LiveId" clId="{D1E3ED7D-549D-4B7C-BE9B-39EB7B86AF40}" dt="2020-05-08T20:42:20.074" v="4003" actId="26606"/>
          <ac:spMkLst>
            <pc:docMk/>
            <pc:sldMk cId="1700953729" sldId="264"/>
            <ac:spMk id="11" creationId="{B783A767-5AFC-40D0-A72C-09036EA1726F}"/>
          </ac:spMkLst>
        </pc:spChg>
        <pc:spChg chg="add del">
          <ac:chgData name="Tri Nguyen" userId="fd604ebf850a10ab" providerId="LiveId" clId="{D1E3ED7D-549D-4B7C-BE9B-39EB7B86AF40}" dt="2020-05-08T20:42:20.074" v="4003" actId="26606"/>
          <ac:spMkLst>
            <pc:docMk/>
            <pc:sldMk cId="1700953729" sldId="264"/>
            <ac:spMk id="13" creationId="{41262CAC-6BC8-43F9-9113-770A2772F68C}"/>
          </ac:spMkLst>
        </pc:spChg>
        <pc:spChg chg="add del">
          <ac:chgData name="Tri Nguyen" userId="fd604ebf850a10ab" providerId="LiveId" clId="{D1E3ED7D-549D-4B7C-BE9B-39EB7B86AF40}" dt="2020-05-08T20:42:20.074" v="4003" actId="26606"/>
          <ac:spMkLst>
            <pc:docMk/>
            <pc:sldMk cId="1700953729" sldId="264"/>
            <ac:spMk id="15" creationId="{1AA2CCB6-DFD2-41CD-96FE-0140B793599F}"/>
          </ac:spMkLst>
        </pc:spChg>
        <pc:spChg chg="add del">
          <ac:chgData name="Tri Nguyen" userId="fd604ebf850a10ab" providerId="LiveId" clId="{D1E3ED7D-549D-4B7C-BE9B-39EB7B86AF40}" dt="2020-05-08T20:42:20.074" v="4003" actId="26606"/>
          <ac:spMkLst>
            <pc:docMk/>
            <pc:sldMk cId="1700953729" sldId="264"/>
            <ac:spMk id="17" creationId="{6A225C9B-755F-4F91-9681-5E07AFAA71F4}"/>
          </ac:spMkLst>
        </pc:spChg>
        <pc:spChg chg="add del">
          <ac:chgData name="Tri Nguyen" userId="fd604ebf850a10ab" providerId="LiveId" clId="{D1E3ED7D-549D-4B7C-BE9B-39EB7B86AF40}" dt="2020-05-08T20:42:20.074" v="4003" actId="26606"/>
          <ac:spMkLst>
            <pc:docMk/>
            <pc:sldMk cId="1700953729" sldId="264"/>
            <ac:spMk id="19" creationId="{932CD2CD-6CF3-4EE9-A24A-A41D45DCF922}"/>
          </ac:spMkLst>
        </pc:spChg>
        <pc:spChg chg="add mod">
          <ac:chgData name="Tri Nguyen" userId="fd604ebf850a10ab" providerId="LiveId" clId="{D1E3ED7D-549D-4B7C-BE9B-39EB7B86AF40}" dt="2020-05-18T16:28:22.989" v="5667" actId="21"/>
          <ac:spMkLst>
            <pc:docMk/>
            <pc:sldMk cId="1700953729" sldId="264"/>
            <ac:spMk id="23" creationId="{AED1A274-24E1-40BD-8150-0E514E5399D5}"/>
          </ac:spMkLst>
        </pc:spChg>
        <pc:spChg chg="add">
          <ac:chgData name="Tri Nguyen" userId="fd604ebf850a10ab" providerId="LiveId" clId="{D1E3ED7D-549D-4B7C-BE9B-39EB7B86AF40}" dt="2020-05-08T20:42:20.074" v="4003" actId="26606"/>
          <ac:spMkLst>
            <pc:docMk/>
            <pc:sldMk cId="1700953729" sldId="264"/>
            <ac:spMk id="26" creationId="{F1ADD25B-0A33-4EF2-90F4-43139269318B}"/>
          </ac:spMkLst>
        </pc:spChg>
        <pc:spChg chg="add">
          <ac:chgData name="Tri Nguyen" userId="fd604ebf850a10ab" providerId="LiveId" clId="{D1E3ED7D-549D-4B7C-BE9B-39EB7B86AF40}" dt="2020-05-08T20:42:20.074" v="4003" actId="26606"/>
          <ac:spMkLst>
            <pc:docMk/>
            <pc:sldMk cId="1700953729" sldId="264"/>
            <ac:spMk id="28" creationId="{74DB6F31-1B9E-4237-84A3-0825BFDF4616}"/>
          </ac:spMkLst>
        </pc:spChg>
        <pc:picChg chg="add mod ord">
          <ac:chgData name="Tri Nguyen" userId="fd604ebf850a10ab" providerId="LiveId" clId="{D1E3ED7D-549D-4B7C-BE9B-39EB7B86AF40}" dt="2020-05-08T20:42:20.074" v="4003" actId="26606"/>
          <ac:picMkLst>
            <pc:docMk/>
            <pc:sldMk cId="1700953729" sldId="264"/>
            <ac:picMk id="4" creationId="{20136F0C-B187-491B-ABA4-91F9857D1CC8}"/>
          </ac:picMkLst>
        </pc:picChg>
        <pc:cxnChg chg="add mod">
          <ac:chgData name="Tri Nguyen" userId="fd604ebf850a10ab" providerId="LiveId" clId="{D1E3ED7D-549D-4B7C-BE9B-39EB7B86AF40}" dt="2020-05-18T16:39:43.234" v="5865" actId="208"/>
          <ac:cxnSpMkLst>
            <pc:docMk/>
            <pc:sldMk cId="1700953729" sldId="264"/>
            <ac:cxnSpMk id="10" creationId="{D4CC26AC-964F-413B-B524-3A23C0EE8A5C}"/>
          </ac:cxnSpMkLst>
        </pc:cxnChg>
      </pc:sldChg>
      <pc:sldChg chg="new del">
        <pc:chgData name="Tri Nguyen" userId="fd604ebf850a10ab" providerId="LiveId" clId="{D1E3ED7D-549D-4B7C-BE9B-39EB7B86AF40}" dt="2020-05-08T20:45:53.896" v="4286" actId="47"/>
        <pc:sldMkLst>
          <pc:docMk/>
          <pc:sldMk cId="1232362607" sldId="265"/>
        </pc:sldMkLst>
      </pc:sldChg>
      <pc:sldChg chg="modSp new del mod">
        <pc:chgData name="Tri Nguyen" userId="fd604ebf850a10ab" providerId="LiveId" clId="{D1E3ED7D-549D-4B7C-BE9B-39EB7B86AF40}" dt="2020-05-18T17:58:52.876" v="8175" actId="47"/>
        <pc:sldMkLst>
          <pc:docMk/>
          <pc:sldMk cId="3269693332" sldId="266"/>
        </pc:sldMkLst>
        <pc:spChg chg="mod">
          <ac:chgData name="Tri Nguyen" userId="fd604ebf850a10ab" providerId="LiveId" clId="{D1E3ED7D-549D-4B7C-BE9B-39EB7B86AF40}" dt="2020-05-18T17:33:17.571" v="7158" actId="20577"/>
          <ac:spMkLst>
            <pc:docMk/>
            <pc:sldMk cId="3269693332" sldId="266"/>
            <ac:spMk id="2" creationId="{35FFB394-FC11-4F95-87DE-AB832FA0EA49}"/>
          </ac:spMkLst>
        </pc:spChg>
        <pc:spChg chg="mod">
          <ac:chgData name="Tri Nguyen" userId="fd604ebf850a10ab" providerId="LiveId" clId="{D1E3ED7D-549D-4B7C-BE9B-39EB7B86AF40}" dt="2020-05-18T17:33:22.221" v="7174" actId="20577"/>
          <ac:spMkLst>
            <pc:docMk/>
            <pc:sldMk cId="3269693332" sldId="266"/>
            <ac:spMk id="3" creationId="{C5E90EBF-8AB5-431E-AC8B-1C3CA02F254B}"/>
          </ac:spMkLst>
        </pc:spChg>
      </pc:sldChg>
      <pc:sldChg chg="addSp delSp modSp new del">
        <pc:chgData name="Tri Nguyen" userId="fd604ebf850a10ab" providerId="LiveId" clId="{D1E3ED7D-549D-4B7C-BE9B-39EB7B86AF40}" dt="2020-05-18T17:33:00.897" v="7140" actId="47"/>
        <pc:sldMkLst>
          <pc:docMk/>
          <pc:sldMk cId="3219752322" sldId="267"/>
        </pc:sldMkLst>
        <pc:picChg chg="add del mod">
          <ac:chgData name="Tri Nguyen" userId="fd604ebf850a10ab" providerId="LiveId" clId="{D1E3ED7D-549D-4B7C-BE9B-39EB7B86AF40}" dt="2020-05-17T20:38:32.822" v="4627" actId="478"/>
          <ac:picMkLst>
            <pc:docMk/>
            <pc:sldMk cId="3219752322" sldId="267"/>
            <ac:picMk id="2" creationId="{A4B70FB7-DA0B-4ACB-BD73-A877F8C9526E}"/>
          </ac:picMkLst>
        </pc:picChg>
        <pc:picChg chg="add mod">
          <ac:chgData name="Tri Nguyen" userId="fd604ebf850a10ab" providerId="LiveId" clId="{D1E3ED7D-549D-4B7C-BE9B-39EB7B86AF40}" dt="2020-05-17T20:40:31.261" v="4647" actId="1076"/>
          <ac:picMkLst>
            <pc:docMk/>
            <pc:sldMk cId="3219752322" sldId="267"/>
            <ac:picMk id="4" creationId="{9719EC35-F9B0-49D4-B23A-0748CA2C0317}"/>
          </ac:picMkLst>
        </pc:picChg>
        <pc:picChg chg="add mod">
          <ac:chgData name="Tri Nguyen" userId="fd604ebf850a10ab" providerId="LiveId" clId="{D1E3ED7D-549D-4B7C-BE9B-39EB7B86AF40}" dt="2020-05-17T20:40:05.269" v="4640" actId="14100"/>
          <ac:picMkLst>
            <pc:docMk/>
            <pc:sldMk cId="3219752322" sldId="267"/>
            <ac:picMk id="1026" creationId="{21FEDB0F-EA96-4EB8-8B33-AB3F27E47450}"/>
          </ac:picMkLst>
        </pc:picChg>
      </pc:sldChg>
      <pc:sldChg chg="addSp delSp modSp new del">
        <pc:chgData name="Tri Nguyen" userId="fd604ebf850a10ab" providerId="LiveId" clId="{D1E3ED7D-549D-4B7C-BE9B-39EB7B86AF40}" dt="2020-05-18T17:33:03.055" v="7141" actId="47"/>
        <pc:sldMkLst>
          <pc:docMk/>
          <pc:sldMk cId="2310860346" sldId="268"/>
        </pc:sldMkLst>
        <pc:spChg chg="add del">
          <ac:chgData name="Tri Nguyen" userId="fd604ebf850a10ab" providerId="LiveId" clId="{D1E3ED7D-549D-4B7C-BE9B-39EB7B86AF40}" dt="2020-05-17T20:41:04.539" v="4650" actId="478"/>
          <ac:spMkLst>
            <pc:docMk/>
            <pc:sldMk cId="2310860346" sldId="268"/>
            <ac:spMk id="2" creationId="{62AD965B-DB90-4CDC-BD94-9D76F4E92A76}"/>
          </ac:spMkLst>
        </pc:spChg>
        <pc:picChg chg="add mod">
          <ac:chgData name="Tri Nguyen" userId="fd604ebf850a10ab" providerId="LiveId" clId="{D1E3ED7D-549D-4B7C-BE9B-39EB7B86AF40}" dt="2020-05-18T16:56:19.072" v="5905" actId="14100"/>
          <ac:picMkLst>
            <pc:docMk/>
            <pc:sldMk cId="2310860346" sldId="268"/>
            <ac:picMk id="1026" creationId="{959D1A3C-0F19-46FB-952D-B8DE1101E8BB}"/>
          </ac:picMkLst>
        </pc:picChg>
        <pc:picChg chg="add del mod">
          <ac:chgData name="Tri Nguyen" userId="fd604ebf850a10ab" providerId="LiveId" clId="{D1E3ED7D-549D-4B7C-BE9B-39EB7B86AF40}" dt="2020-05-18T16:40:58.970" v="5888" actId="21"/>
          <ac:picMkLst>
            <pc:docMk/>
            <pc:sldMk cId="2310860346" sldId="268"/>
            <ac:picMk id="2051" creationId="{93BEE1EA-EF48-46F5-9155-600237812051}"/>
          </ac:picMkLst>
        </pc:picChg>
        <pc:picChg chg="add del mod">
          <ac:chgData name="Tri Nguyen" userId="fd604ebf850a10ab" providerId="LiveId" clId="{D1E3ED7D-549D-4B7C-BE9B-39EB7B86AF40}" dt="2020-05-18T16:41:21.079" v="5894" actId="21"/>
          <ac:picMkLst>
            <pc:docMk/>
            <pc:sldMk cId="2310860346" sldId="268"/>
            <ac:picMk id="2053" creationId="{8BC99386-EDE7-4CBF-9F01-114F8BD27931}"/>
          </ac:picMkLst>
        </pc:picChg>
      </pc:sldChg>
      <pc:sldChg chg="addSp delSp modSp new del">
        <pc:chgData name="Tri Nguyen" userId="fd604ebf850a10ab" providerId="LiveId" clId="{D1E3ED7D-549D-4B7C-BE9B-39EB7B86AF40}" dt="2020-05-18T17:33:04.627" v="7142" actId="47"/>
        <pc:sldMkLst>
          <pc:docMk/>
          <pc:sldMk cId="2102548115" sldId="269"/>
        </pc:sldMkLst>
        <pc:picChg chg="add del mod">
          <ac:chgData name="Tri Nguyen" userId="fd604ebf850a10ab" providerId="LiveId" clId="{D1E3ED7D-549D-4B7C-BE9B-39EB7B86AF40}" dt="2020-05-18T17:01:06.375" v="5911" actId="21"/>
          <ac:picMkLst>
            <pc:docMk/>
            <pc:sldMk cId="2102548115" sldId="269"/>
            <ac:picMk id="2050" creationId="{511E58C2-B153-4A1B-81AA-FF1576C5129B}"/>
          </ac:picMkLst>
        </pc:picChg>
        <pc:picChg chg="add del mod">
          <ac:chgData name="Tri Nguyen" userId="fd604ebf850a10ab" providerId="LiveId" clId="{D1E3ED7D-549D-4B7C-BE9B-39EB7B86AF40}" dt="2020-05-17T20:44:42.942" v="4665" actId="478"/>
          <ac:picMkLst>
            <pc:docMk/>
            <pc:sldMk cId="2102548115" sldId="269"/>
            <ac:picMk id="3074" creationId="{8CA9DD39-AF75-49C4-8009-58B235E39E17}"/>
          </ac:picMkLst>
        </pc:picChg>
      </pc:sldChg>
      <pc:sldChg chg="addSp delSp modSp new mod">
        <pc:chgData name="Tri Nguyen" userId="fd604ebf850a10ab" providerId="LiveId" clId="{D1E3ED7D-549D-4B7C-BE9B-39EB7B86AF40}" dt="2020-05-18T17:05:10.062" v="6225" actId="20577"/>
        <pc:sldMkLst>
          <pc:docMk/>
          <pc:sldMk cId="1785456851" sldId="270"/>
        </pc:sldMkLst>
        <pc:spChg chg="del">
          <ac:chgData name="Tri Nguyen" userId="fd604ebf850a10ab" providerId="LiveId" clId="{D1E3ED7D-549D-4B7C-BE9B-39EB7B86AF40}" dt="2020-05-18T17:04:22.213" v="6106"/>
          <ac:spMkLst>
            <pc:docMk/>
            <pc:sldMk cId="1785456851" sldId="270"/>
            <ac:spMk id="2" creationId="{FB619E21-F07D-4391-A42C-D80010F7FD40}"/>
          </ac:spMkLst>
        </pc:spChg>
        <pc:spChg chg="del">
          <ac:chgData name="Tri Nguyen" userId="fd604ebf850a10ab" providerId="LiveId" clId="{D1E3ED7D-549D-4B7C-BE9B-39EB7B86AF40}" dt="2020-05-18T17:04:22.213" v="6106"/>
          <ac:spMkLst>
            <pc:docMk/>
            <pc:sldMk cId="1785456851" sldId="270"/>
            <ac:spMk id="3" creationId="{090A4662-A880-47C1-A761-1C1930FBEE8E}"/>
          </ac:spMkLst>
        </pc:spChg>
        <pc:spChg chg="add mod">
          <ac:chgData name="Tri Nguyen" userId="fd604ebf850a10ab" providerId="LiveId" clId="{D1E3ED7D-549D-4B7C-BE9B-39EB7B86AF40}" dt="2020-05-18T17:04:30.522" v="6135" actId="20577"/>
          <ac:spMkLst>
            <pc:docMk/>
            <pc:sldMk cId="1785456851" sldId="270"/>
            <ac:spMk id="4" creationId="{EC64F369-2DA0-434B-A85A-BCB6A3A342CF}"/>
          </ac:spMkLst>
        </pc:spChg>
        <pc:spChg chg="add mod">
          <ac:chgData name="Tri Nguyen" userId="fd604ebf850a10ab" providerId="LiveId" clId="{D1E3ED7D-549D-4B7C-BE9B-39EB7B86AF40}" dt="2020-05-18T17:05:10.062" v="6225" actId="20577"/>
          <ac:spMkLst>
            <pc:docMk/>
            <pc:sldMk cId="1785456851" sldId="270"/>
            <ac:spMk id="5" creationId="{6C0E6209-A270-4855-A42D-0363C73BF9A4}"/>
          </ac:spMkLst>
        </pc:spChg>
      </pc:sldChg>
      <pc:sldChg chg="modSp new del mod">
        <pc:chgData name="Tri Nguyen" userId="fd604ebf850a10ab" providerId="LiveId" clId="{D1E3ED7D-549D-4B7C-BE9B-39EB7B86AF40}" dt="2020-05-18T16:17:39.200" v="4792" actId="47"/>
        <pc:sldMkLst>
          <pc:docMk/>
          <pc:sldMk cId="2991097908" sldId="270"/>
        </pc:sldMkLst>
        <pc:spChg chg="mod">
          <ac:chgData name="Tri Nguyen" userId="fd604ebf850a10ab" providerId="LiveId" clId="{D1E3ED7D-549D-4B7C-BE9B-39EB7B86AF40}" dt="2020-05-18T15:49:21.528" v="4692" actId="20577"/>
          <ac:spMkLst>
            <pc:docMk/>
            <pc:sldMk cId="2991097908" sldId="270"/>
            <ac:spMk id="2" creationId="{060FB7F6-FE80-423D-BFFB-C39B859331D9}"/>
          </ac:spMkLst>
        </pc:spChg>
      </pc:sldChg>
      <pc:sldChg chg="addSp delSp modSp new mod setBg delDesignElem">
        <pc:chgData name="Tri Nguyen" userId="fd604ebf850a10ab" providerId="LiveId" clId="{D1E3ED7D-549D-4B7C-BE9B-39EB7B86AF40}" dt="2020-05-18T18:05:36.046" v="8237" actId="207"/>
        <pc:sldMkLst>
          <pc:docMk/>
          <pc:sldMk cId="633241201" sldId="271"/>
        </pc:sldMkLst>
        <pc:spChg chg="del mod">
          <ac:chgData name="Tri Nguyen" userId="fd604ebf850a10ab" providerId="LiveId" clId="{D1E3ED7D-549D-4B7C-BE9B-39EB7B86AF40}" dt="2020-05-18T17:20:29.668" v="6372"/>
          <ac:spMkLst>
            <pc:docMk/>
            <pc:sldMk cId="633241201" sldId="271"/>
            <ac:spMk id="2" creationId="{BF1D6672-E444-4EEF-B50F-15285FE96C88}"/>
          </ac:spMkLst>
        </pc:spChg>
        <pc:spChg chg="del">
          <ac:chgData name="Tri Nguyen" userId="fd604ebf850a10ab" providerId="LiveId" clId="{D1E3ED7D-549D-4B7C-BE9B-39EB7B86AF40}" dt="2020-05-18T16:41:05.929" v="5890" actId="478"/>
          <ac:spMkLst>
            <pc:docMk/>
            <pc:sldMk cId="633241201" sldId="271"/>
            <ac:spMk id="3" creationId="{1EB3AFB4-FC9F-41B0-85B8-DC338DD4B162}"/>
          </ac:spMkLst>
        </pc:spChg>
        <pc:spChg chg="add mod">
          <ac:chgData name="Tri Nguyen" userId="fd604ebf850a10ab" providerId="LiveId" clId="{D1E3ED7D-549D-4B7C-BE9B-39EB7B86AF40}" dt="2020-05-18T18:05:19.758" v="8234" actId="20577"/>
          <ac:spMkLst>
            <pc:docMk/>
            <pc:sldMk cId="633241201" sldId="271"/>
            <ac:spMk id="6" creationId="{3569A738-7AF2-435C-B39B-BB9E25ECCFD9}"/>
          </ac:spMkLst>
        </pc:spChg>
        <pc:spChg chg="add del mod">
          <ac:chgData name="Tri Nguyen" userId="fd604ebf850a10ab" providerId="LiveId" clId="{D1E3ED7D-549D-4B7C-BE9B-39EB7B86AF40}" dt="2020-05-18T17:52:49.226" v="7922" actId="21"/>
          <ac:spMkLst>
            <pc:docMk/>
            <pc:sldMk cId="633241201" sldId="271"/>
            <ac:spMk id="7" creationId="{DBFB2BD3-C1B3-4415-B205-8B23E9F2870D}"/>
          </ac:spMkLst>
        </pc:spChg>
        <pc:spChg chg="add mod">
          <ac:chgData name="Tri Nguyen" userId="fd604ebf850a10ab" providerId="LiveId" clId="{D1E3ED7D-549D-4B7C-BE9B-39EB7B86AF40}" dt="2020-05-18T17:54:09.387" v="8032" actId="1076"/>
          <ac:spMkLst>
            <pc:docMk/>
            <pc:sldMk cId="633241201" sldId="271"/>
            <ac:spMk id="8" creationId="{72ACBEF2-3091-4213-B945-760DB32EACFC}"/>
          </ac:spMkLst>
        </pc:spChg>
        <pc:spChg chg="add del">
          <ac:chgData name="Tri Nguyen" userId="fd604ebf850a10ab" providerId="LiveId" clId="{D1E3ED7D-549D-4B7C-BE9B-39EB7B86AF40}" dt="2020-05-18T16:41:48.503" v="5900" actId="26606"/>
          <ac:spMkLst>
            <pc:docMk/>
            <pc:sldMk cId="633241201" sldId="271"/>
            <ac:spMk id="10" creationId="{C5F4D4F0-3295-486A-8BEF-DC288645BD8A}"/>
          </ac:spMkLst>
        </pc:spChg>
        <pc:spChg chg="add mod">
          <ac:chgData name="Tri Nguyen" userId="fd604ebf850a10ab" providerId="LiveId" clId="{D1E3ED7D-549D-4B7C-BE9B-39EB7B86AF40}" dt="2020-05-18T17:54:29.211" v="8036" actId="1076"/>
          <ac:spMkLst>
            <pc:docMk/>
            <pc:sldMk cId="633241201" sldId="271"/>
            <ac:spMk id="11" creationId="{61C349EF-6270-40CF-B2EB-4BD693B22106}"/>
          </ac:spMkLst>
        </pc:spChg>
        <pc:spChg chg="add del">
          <ac:chgData name="Tri Nguyen" userId="fd604ebf850a10ab" providerId="LiveId" clId="{D1E3ED7D-549D-4B7C-BE9B-39EB7B86AF40}" dt="2020-05-18T16:41:48.503" v="5900" actId="26606"/>
          <ac:spMkLst>
            <pc:docMk/>
            <pc:sldMk cId="633241201" sldId="271"/>
            <ac:spMk id="12" creationId="{EB4E2B5E-BDFA-45FB-B388-F7D4AAEB65A1}"/>
          </ac:spMkLst>
        </pc:spChg>
        <pc:spChg chg="add del">
          <ac:chgData name="Tri Nguyen" userId="fd604ebf850a10ab" providerId="LiveId" clId="{D1E3ED7D-549D-4B7C-BE9B-39EB7B86AF40}" dt="2020-05-18T16:41:48.503" v="5900" actId="26606"/>
          <ac:spMkLst>
            <pc:docMk/>
            <pc:sldMk cId="633241201" sldId="271"/>
            <ac:spMk id="14" creationId="{446F8842-021D-4754-B531-2E441E97BFD0}"/>
          </ac:spMkLst>
        </pc:spChg>
        <pc:spChg chg="add del">
          <ac:chgData name="Tri Nguyen" userId="fd604ebf850a10ab" providerId="LiveId" clId="{D1E3ED7D-549D-4B7C-BE9B-39EB7B86AF40}" dt="2020-05-18T16:41:48.503" v="5900" actId="26606"/>
          <ac:spMkLst>
            <pc:docMk/>
            <pc:sldMk cId="633241201" sldId="271"/>
            <ac:spMk id="16" creationId="{470EFBAD-ECC0-4629-BBD0-98A48DDB0632}"/>
          </ac:spMkLst>
        </pc:spChg>
        <pc:spChg chg="add del">
          <ac:chgData name="Tri Nguyen" userId="fd604ebf850a10ab" providerId="LiveId" clId="{D1E3ED7D-549D-4B7C-BE9B-39EB7B86AF40}" dt="2020-05-18T16:41:48.503" v="5900" actId="26606"/>
          <ac:spMkLst>
            <pc:docMk/>
            <pc:sldMk cId="633241201" sldId="271"/>
            <ac:spMk id="18" creationId="{4D904971-0BDD-4801-AFAA-C2C15C1420DF}"/>
          </ac:spMkLst>
        </pc:spChg>
        <pc:spChg chg="add mod">
          <ac:chgData name="Tri Nguyen" userId="fd604ebf850a10ab" providerId="LiveId" clId="{D1E3ED7D-549D-4B7C-BE9B-39EB7B86AF40}" dt="2020-05-18T17:54:29.211" v="8036" actId="1076"/>
          <ac:spMkLst>
            <pc:docMk/>
            <pc:sldMk cId="633241201" sldId="271"/>
            <ac:spMk id="19" creationId="{1DABB871-7DB3-46D2-99F4-77148BB934C0}"/>
          </ac:spMkLst>
        </pc:spChg>
        <pc:spChg chg="add del">
          <ac:chgData name="Tri Nguyen" userId="fd604ebf850a10ab" providerId="LiveId" clId="{D1E3ED7D-549D-4B7C-BE9B-39EB7B86AF40}" dt="2020-05-18T16:41:48.503" v="5900" actId="26606"/>
          <ac:spMkLst>
            <pc:docMk/>
            <pc:sldMk cId="633241201" sldId="271"/>
            <ac:spMk id="20" creationId="{A5AAA7AF-C3E9-441F-98E7-FB6FB3D21B55}"/>
          </ac:spMkLst>
        </pc:spChg>
        <pc:spChg chg="add del">
          <ac:chgData name="Tri Nguyen" userId="fd604ebf850a10ab" providerId="LiveId" clId="{D1E3ED7D-549D-4B7C-BE9B-39EB7B86AF40}" dt="2020-05-18T16:41:48.503" v="5900" actId="26606"/>
          <ac:spMkLst>
            <pc:docMk/>
            <pc:sldMk cId="633241201" sldId="271"/>
            <ac:spMk id="22" creationId="{24B81446-EDC9-4B6C-BB40-02770D019166}"/>
          </ac:spMkLst>
        </pc:spChg>
        <pc:spChg chg="add del">
          <ac:chgData name="Tri Nguyen" userId="fd604ebf850a10ab" providerId="LiveId" clId="{D1E3ED7D-549D-4B7C-BE9B-39EB7B86AF40}" dt="2020-05-18T16:41:55" v="5902" actId="26606"/>
          <ac:spMkLst>
            <pc:docMk/>
            <pc:sldMk cId="633241201" sldId="271"/>
            <ac:spMk id="24" creationId="{5D58F7CE-BE5C-4A5F-8774-1394E7354046}"/>
          </ac:spMkLst>
        </pc:spChg>
        <pc:spChg chg="add del">
          <ac:chgData name="Tri Nguyen" userId="fd604ebf850a10ab" providerId="LiveId" clId="{D1E3ED7D-549D-4B7C-BE9B-39EB7B86AF40}" dt="2020-05-18T16:41:55" v="5902" actId="26606"/>
          <ac:spMkLst>
            <pc:docMk/>
            <pc:sldMk cId="633241201" sldId="271"/>
            <ac:spMk id="25" creationId="{A21DC772-4806-4243-98CE-AE752720BCB0}"/>
          </ac:spMkLst>
        </pc:spChg>
        <pc:spChg chg="add del">
          <ac:chgData name="Tri Nguyen" userId="fd604ebf850a10ab" providerId="LiveId" clId="{D1E3ED7D-549D-4B7C-BE9B-39EB7B86AF40}" dt="2020-05-18T16:41:55" v="5902" actId="26606"/>
          <ac:spMkLst>
            <pc:docMk/>
            <pc:sldMk cId="633241201" sldId="271"/>
            <ac:spMk id="26" creationId="{9260B780-B270-4D48-8D26-52BD6BA4777D}"/>
          </ac:spMkLst>
        </pc:spChg>
        <pc:spChg chg="add del">
          <ac:chgData name="Tri Nguyen" userId="fd604ebf850a10ab" providerId="LiveId" clId="{D1E3ED7D-549D-4B7C-BE9B-39EB7B86AF40}" dt="2020-05-18T16:41:55" v="5902" actId="26606"/>
          <ac:spMkLst>
            <pc:docMk/>
            <pc:sldMk cId="633241201" sldId="271"/>
            <ac:spMk id="27" creationId="{A3E18A17-855E-42BA-BEF7-612E82C713AA}"/>
          </ac:spMkLst>
        </pc:spChg>
        <pc:spChg chg="add del">
          <ac:chgData name="Tri Nguyen" userId="fd604ebf850a10ab" providerId="LiveId" clId="{D1E3ED7D-549D-4B7C-BE9B-39EB7B86AF40}" dt="2020-05-18T16:41:55" v="5902" actId="26606"/>
          <ac:spMkLst>
            <pc:docMk/>
            <pc:sldMk cId="633241201" sldId="271"/>
            <ac:spMk id="28" creationId="{2E6F6183-28C6-4FD9-85DB-B31B1C116BA4}"/>
          </ac:spMkLst>
        </pc:spChg>
        <pc:spChg chg="add del">
          <ac:chgData name="Tri Nguyen" userId="fd604ebf850a10ab" providerId="LiveId" clId="{D1E3ED7D-549D-4B7C-BE9B-39EB7B86AF40}" dt="2020-05-18T17:20:29.668" v="6372"/>
          <ac:spMkLst>
            <pc:docMk/>
            <pc:sldMk cId="633241201" sldId="271"/>
            <ac:spMk id="32" creationId="{C5F4D4F0-3295-486A-8BEF-DC288645BD8A}"/>
          </ac:spMkLst>
        </pc:spChg>
        <pc:spChg chg="add del">
          <ac:chgData name="Tri Nguyen" userId="fd604ebf850a10ab" providerId="LiveId" clId="{D1E3ED7D-549D-4B7C-BE9B-39EB7B86AF40}" dt="2020-05-18T17:20:29.668" v="6372"/>
          <ac:spMkLst>
            <pc:docMk/>
            <pc:sldMk cId="633241201" sldId="271"/>
            <ac:spMk id="33" creationId="{EB4E2B5E-BDFA-45FB-B388-F7D4AAEB65A1}"/>
          </ac:spMkLst>
        </pc:spChg>
        <pc:spChg chg="add del">
          <ac:chgData name="Tri Nguyen" userId="fd604ebf850a10ab" providerId="LiveId" clId="{D1E3ED7D-549D-4B7C-BE9B-39EB7B86AF40}" dt="2020-05-18T17:20:29.668" v="6372"/>
          <ac:spMkLst>
            <pc:docMk/>
            <pc:sldMk cId="633241201" sldId="271"/>
            <ac:spMk id="34" creationId="{446F8842-021D-4754-B531-2E441E97BFD0}"/>
          </ac:spMkLst>
        </pc:spChg>
        <pc:spChg chg="add del">
          <ac:chgData name="Tri Nguyen" userId="fd604ebf850a10ab" providerId="LiveId" clId="{D1E3ED7D-549D-4B7C-BE9B-39EB7B86AF40}" dt="2020-05-18T17:20:29.668" v="6372"/>
          <ac:spMkLst>
            <pc:docMk/>
            <pc:sldMk cId="633241201" sldId="271"/>
            <ac:spMk id="35" creationId="{470EFBAD-ECC0-4629-BBD0-98A48DDB0632}"/>
          </ac:spMkLst>
        </pc:spChg>
        <pc:spChg chg="add del">
          <ac:chgData name="Tri Nguyen" userId="fd604ebf850a10ab" providerId="LiveId" clId="{D1E3ED7D-549D-4B7C-BE9B-39EB7B86AF40}" dt="2020-05-18T17:20:29.668" v="6372"/>
          <ac:spMkLst>
            <pc:docMk/>
            <pc:sldMk cId="633241201" sldId="271"/>
            <ac:spMk id="36" creationId="{3C628367-65ED-4083-A10E-C5C04B19A63F}"/>
          </ac:spMkLst>
        </pc:spChg>
        <pc:spChg chg="add del">
          <ac:chgData name="Tri Nguyen" userId="fd604ebf850a10ab" providerId="LiveId" clId="{D1E3ED7D-549D-4B7C-BE9B-39EB7B86AF40}" dt="2020-05-18T17:20:29.668" v="6372"/>
          <ac:spMkLst>
            <pc:docMk/>
            <pc:sldMk cId="633241201" sldId="271"/>
            <ac:spMk id="37" creationId="{5B6EF0D6-A6A9-4418-8757-430B2AC24DC7}"/>
          </ac:spMkLst>
        </pc:spChg>
        <pc:spChg chg="add del">
          <ac:chgData name="Tri Nguyen" userId="fd604ebf850a10ab" providerId="LiveId" clId="{D1E3ED7D-549D-4B7C-BE9B-39EB7B86AF40}" dt="2020-05-18T17:20:29.668" v="6372"/>
          <ac:spMkLst>
            <pc:docMk/>
            <pc:sldMk cId="633241201" sldId="271"/>
            <ac:spMk id="38" creationId="{20495515-692D-4A6C-AC6B-5F6F4C6BEF17}"/>
          </ac:spMkLst>
        </pc:spChg>
        <pc:spChg chg="add del">
          <ac:chgData name="Tri Nguyen" userId="fd604ebf850a10ab" providerId="LiveId" clId="{D1E3ED7D-549D-4B7C-BE9B-39EB7B86AF40}" dt="2020-05-18T17:20:29.668" v="6372"/>
          <ac:spMkLst>
            <pc:docMk/>
            <pc:sldMk cId="633241201" sldId="271"/>
            <ac:spMk id="39" creationId="{0614B284-138A-48FE-8867-DF9A31B32D17}"/>
          </ac:spMkLst>
        </pc:spChg>
        <pc:spChg chg="add mod">
          <ac:chgData name="Tri Nguyen" userId="fd604ebf850a10ab" providerId="LiveId" clId="{D1E3ED7D-549D-4B7C-BE9B-39EB7B86AF40}" dt="2020-05-18T18:05:36.046" v="8237" actId="207"/>
          <ac:spMkLst>
            <pc:docMk/>
            <pc:sldMk cId="633241201" sldId="271"/>
            <ac:spMk id="40" creationId="{E9BC15CB-6581-41DF-A127-F4B898F5BEDB}"/>
          </ac:spMkLst>
        </pc:spChg>
        <pc:spChg chg="add mod">
          <ac:chgData name="Tri Nguyen" userId="fd604ebf850a10ab" providerId="LiveId" clId="{D1E3ED7D-549D-4B7C-BE9B-39EB7B86AF40}" dt="2020-05-18T17:30:31.625" v="7013" actId="571"/>
          <ac:spMkLst>
            <pc:docMk/>
            <pc:sldMk cId="633241201" sldId="271"/>
            <ac:spMk id="41" creationId="{6B07647C-9E99-4EB0-A554-7459F20029DD}"/>
          </ac:spMkLst>
        </pc:spChg>
        <pc:spChg chg="add del mod">
          <ac:chgData name="Tri Nguyen" userId="fd604ebf850a10ab" providerId="LiveId" clId="{D1E3ED7D-549D-4B7C-BE9B-39EB7B86AF40}" dt="2020-05-18T17:30:49.855" v="7017" actId="478"/>
          <ac:spMkLst>
            <pc:docMk/>
            <pc:sldMk cId="633241201" sldId="271"/>
            <ac:spMk id="42" creationId="{93024AB7-9038-43AE-A303-717BBE8FF11C}"/>
          </ac:spMkLst>
        </pc:spChg>
        <pc:grpChg chg="add del">
          <ac:chgData name="Tri Nguyen" userId="fd604ebf850a10ab" providerId="LiveId" clId="{D1E3ED7D-549D-4B7C-BE9B-39EB7B86AF40}" dt="2020-05-18T16:41:55" v="5902" actId="26606"/>
          <ac:grpSpMkLst>
            <pc:docMk/>
            <pc:sldMk cId="633241201" sldId="271"/>
            <ac:grpSpMk id="29" creationId="{ECE123D0-A47E-418E-8A5A-5380A5911384}"/>
          </ac:grpSpMkLst>
        </pc:grpChg>
        <pc:picChg chg="add mod ord">
          <ac:chgData name="Tri Nguyen" userId="fd604ebf850a10ab" providerId="LiveId" clId="{D1E3ED7D-549D-4B7C-BE9B-39EB7B86AF40}" dt="2020-05-18T17:54:09.387" v="8032" actId="1076"/>
          <ac:picMkLst>
            <pc:docMk/>
            <pc:sldMk cId="633241201" sldId="271"/>
            <ac:picMk id="4" creationId="{CB686BB8-C95D-40DF-90CD-D602322A279C}"/>
          </ac:picMkLst>
        </pc:picChg>
        <pc:picChg chg="add del mod">
          <ac:chgData name="Tri Nguyen" userId="fd604ebf850a10ab" providerId="LiveId" clId="{D1E3ED7D-549D-4B7C-BE9B-39EB7B86AF40}" dt="2020-05-18T17:52:49.226" v="7922" actId="21"/>
          <ac:picMkLst>
            <pc:docMk/>
            <pc:sldMk cId="633241201" sldId="271"/>
            <ac:picMk id="5" creationId="{DC882018-715E-4AE0-87DD-2671CB608D42}"/>
          </ac:picMkLst>
        </pc:picChg>
        <pc:picChg chg="add mod modCrop">
          <ac:chgData name="Tri Nguyen" userId="fd604ebf850a10ab" providerId="LiveId" clId="{D1E3ED7D-549D-4B7C-BE9B-39EB7B86AF40}" dt="2020-05-18T17:54:29.211" v="8036" actId="1076"/>
          <ac:picMkLst>
            <pc:docMk/>
            <pc:sldMk cId="633241201" sldId="271"/>
            <ac:picMk id="9" creationId="{6B516B08-EB06-4AD7-B669-CF072FCC747D}"/>
          </ac:picMkLst>
        </pc:picChg>
        <pc:cxnChg chg="add mod">
          <ac:chgData name="Tri Nguyen" userId="fd604ebf850a10ab" providerId="LiveId" clId="{D1E3ED7D-549D-4B7C-BE9B-39EB7B86AF40}" dt="2020-05-18T17:54:32.052" v="8037" actId="14100"/>
          <ac:cxnSpMkLst>
            <pc:docMk/>
            <pc:sldMk cId="633241201" sldId="271"/>
            <ac:cxnSpMk id="15" creationId="{8B03C122-6F9B-43D1-976C-90956FC3EBBB}"/>
          </ac:cxnSpMkLst>
        </pc:cxnChg>
      </pc:sldChg>
      <pc:sldChg chg="new del">
        <pc:chgData name="Tri Nguyen" userId="fd604ebf850a10ab" providerId="LiveId" clId="{D1E3ED7D-549D-4B7C-BE9B-39EB7B86AF40}" dt="2020-05-18T16:17:37.830" v="4791" actId="47"/>
        <pc:sldMkLst>
          <pc:docMk/>
          <pc:sldMk cId="2482345894" sldId="271"/>
        </pc:sldMkLst>
      </pc:sldChg>
      <pc:sldChg chg="addSp delSp modSp new mod modCm">
        <pc:chgData name="Tri Nguyen" userId="fd604ebf850a10ab" providerId="LiveId" clId="{D1E3ED7D-549D-4B7C-BE9B-39EB7B86AF40}" dt="2020-05-21T13:18:26.138" v="8776" actId="20577"/>
        <pc:sldMkLst>
          <pc:docMk/>
          <pc:sldMk cId="466053216" sldId="272"/>
        </pc:sldMkLst>
        <pc:spChg chg="mod">
          <ac:chgData name="Tri Nguyen" userId="fd604ebf850a10ab" providerId="LiveId" clId="{D1E3ED7D-549D-4B7C-BE9B-39EB7B86AF40}" dt="2020-05-21T13:12:15.533" v="8522" actId="20577"/>
          <ac:spMkLst>
            <pc:docMk/>
            <pc:sldMk cId="466053216" sldId="272"/>
            <ac:spMk id="2" creationId="{0636BDD3-3DB5-4488-9910-C7809E6E0CD5}"/>
          </ac:spMkLst>
        </pc:spChg>
        <pc:spChg chg="add del mod">
          <ac:chgData name="Tri Nguyen" userId="fd604ebf850a10ab" providerId="LiveId" clId="{D1E3ED7D-549D-4B7C-BE9B-39EB7B86AF40}" dt="2020-05-18T17:04:07.209" v="6105"/>
          <ac:spMkLst>
            <pc:docMk/>
            <pc:sldMk cId="466053216" sldId="272"/>
            <ac:spMk id="5" creationId="{7DC94628-C377-4005-A7A5-DF6297C4B75A}"/>
          </ac:spMkLst>
        </pc:spChg>
        <pc:spChg chg="add del mod">
          <ac:chgData name="Tri Nguyen" userId="fd604ebf850a10ab" providerId="LiveId" clId="{D1E3ED7D-549D-4B7C-BE9B-39EB7B86AF40}" dt="2020-05-21T12:45:46.798" v="8263" actId="478"/>
          <ac:spMkLst>
            <pc:docMk/>
            <pc:sldMk cId="466053216" sldId="272"/>
            <ac:spMk id="5" creationId="{D8CFCB43-8820-450D-99E4-15410B2FA44A}"/>
          </ac:spMkLst>
        </pc:spChg>
        <pc:spChg chg="add mod">
          <ac:chgData name="Tri Nguyen" userId="fd604ebf850a10ab" providerId="LiveId" clId="{D1E3ED7D-549D-4B7C-BE9B-39EB7B86AF40}" dt="2020-05-21T13:15:46.035" v="8655" actId="6549"/>
          <ac:spMkLst>
            <pc:docMk/>
            <pc:sldMk cId="466053216" sldId="272"/>
            <ac:spMk id="6" creationId="{96A51C9E-107F-40DB-AC17-7FF546DACCAE}"/>
          </ac:spMkLst>
        </pc:spChg>
        <pc:spChg chg="add del mod">
          <ac:chgData name="Tri Nguyen" userId="fd604ebf850a10ab" providerId="LiveId" clId="{D1E3ED7D-549D-4B7C-BE9B-39EB7B86AF40}" dt="2020-05-21T13:15:54.258" v="8657" actId="478"/>
          <ac:spMkLst>
            <pc:docMk/>
            <pc:sldMk cId="466053216" sldId="272"/>
            <ac:spMk id="7" creationId="{E109B0D3-E154-4020-8914-D36E4BDB2B72}"/>
          </ac:spMkLst>
        </pc:spChg>
        <pc:spChg chg="add del mod">
          <ac:chgData name="Tri Nguyen" userId="fd604ebf850a10ab" providerId="LiveId" clId="{D1E3ED7D-549D-4B7C-BE9B-39EB7B86AF40}" dt="2020-05-21T13:15:52.741" v="8656" actId="478"/>
          <ac:spMkLst>
            <pc:docMk/>
            <pc:sldMk cId="466053216" sldId="272"/>
            <ac:spMk id="8" creationId="{C48D228E-8346-412A-B288-E6E3FDEEBD30}"/>
          </ac:spMkLst>
        </pc:spChg>
        <pc:spChg chg="add del mod">
          <ac:chgData name="Tri Nguyen" userId="fd604ebf850a10ab" providerId="LiveId" clId="{D1E3ED7D-549D-4B7C-BE9B-39EB7B86AF40}" dt="2020-05-21T13:16:29.447" v="8667" actId="1076"/>
          <ac:spMkLst>
            <pc:docMk/>
            <pc:sldMk cId="466053216" sldId="272"/>
            <ac:spMk id="9" creationId="{7C0467B6-3695-4DB4-8A9D-1AC9E942F1F7}"/>
          </ac:spMkLst>
        </pc:spChg>
        <pc:spChg chg="add mod">
          <ac:chgData name="Tri Nguyen" userId="fd604ebf850a10ab" providerId="LiveId" clId="{D1E3ED7D-549D-4B7C-BE9B-39EB7B86AF40}" dt="2020-05-21T13:18:26.138" v="8776" actId="20577"/>
          <ac:spMkLst>
            <pc:docMk/>
            <pc:sldMk cId="466053216" sldId="272"/>
            <ac:spMk id="10" creationId="{F99FB64C-D584-4FB3-B980-9DF85F74CB4C}"/>
          </ac:spMkLst>
        </pc:spChg>
        <pc:spChg chg="add del mod">
          <ac:chgData name="Tri Nguyen" userId="fd604ebf850a10ab" providerId="LiveId" clId="{D1E3ED7D-549D-4B7C-BE9B-39EB7B86AF40}" dt="2020-05-21T13:14:35.370" v="8558" actId="478"/>
          <ac:spMkLst>
            <pc:docMk/>
            <pc:sldMk cId="466053216" sldId="272"/>
            <ac:spMk id="11" creationId="{47713B3C-7450-4C1E-858D-CBBD999EDB1F}"/>
          </ac:spMkLst>
        </pc:spChg>
        <pc:spChg chg="add del mod">
          <ac:chgData name="Tri Nguyen" userId="fd604ebf850a10ab" providerId="LiveId" clId="{D1E3ED7D-549D-4B7C-BE9B-39EB7B86AF40}" dt="2020-05-21T13:14:35.370" v="8558" actId="478"/>
          <ac:spMkLst>
            <pc:docMk/>
            <pc:sldMk cId="466053216" sldId="272"/>
            <ac:spMk id="12" creationId="{EB1669D7-AE67-49C9-8809-ACADF3292FF3}"/>
          </ac:spMkLst>
        </pc:spChg>
        <pc:picChg chg="add del mod">
          <ac:chgData name="Tri Nguyen" userId="fd604ebf850a10ab" providerId="LiveId" clId="{D1E3ED7D-549D-4B7C-BE9B-39EB7B86AF40}" dt="2020-05-21T12:06:16.757" v="8246" actId="478"/>
          <ac:picMkLst>
            <pc:docMk/>
            <pc:sldMk cId="466053216" sldId="272"/>
            <ac:picMk id="3" creationId="{A89898F3-09F5-4F79-8DF4-4B5912D70B68}"/>
          </ac:picMkLst>
        </pc:picChg>
        <pc:picChg chg="add del mod">
          <ac:chgData name="Tri Nguyen" userId="fd604ebf850a10ab" providerId="LiveId" clId="{D1E3ED7D-549D-4B7C-BE9B-39EB7B86AF40}" dt="2020-05-21T12:44:53.569" v="8255" actId="478"/>
          <ac:picMkLst>
            <pc:docMk/>
            <pc:sldMk cId="466053216" sldId="272"/>
            <ac:picMk id="4" creationId="{69ACCA05-F035-4BD8-AA21-203001D39E47}"/>
          </ac:picMkLst>
        </pc:picChg>
        <pc:picChg chg="add del mod">
          <ac:chgData name="Tri Nguyen" userId="fd604ebf850a10ab" providerId="LiveId" clId="{D1E3ED7D-549D-4B7C-BE9B-39EB7B86AF40}" dt="2020-05-21T12:52:57.025" v="8284" actId="478"/>
          <ac:picMkLst>
            <pc:docMk/>
            <pc:sldMk cId="466053216" sldId="272"/>
            <ac:picMk id="1026" creationId="{16B84B83-C6A0-4087-BE56-E57E23DC2E87}"/>
          </ac:picMkLst>
        </pc:picChg>
        <pc:picChg chg="add mod">
          <ac:chgData name="Tri Nguyen" userId="fd604ebf850a10ab" providerId="LiveId" clId="{D1E3ED7D-549D-4B7C-BE9B-39EB7B86AF40}" dt="2020-05-21T13:14:42.497" v="8559" actId="1076"/>
          <ac:picMkLst>
            <pc:docMk/>
            <pc:sldMk cId="466053216" sldId="272"/>
            <ac:picMk id="1028" creationId="{3077312C-3FF6-4E3A-BF4F-92C17AFF8C22}"/>
          </ac:picMkLst>
        </pc:picChg>
        <pc:cxnChg chg="add mod">
          <ac:chgData name="Tri Nguyen" userId="fd604ebf850a10ab" providerId="LiveId" clId="{D1E3ED7D-549D-4B7C-BE9B-39EB7B86AF40}" dt="2020-05-21T13:18:14.839" v="8769" actId="1076"/>
          <ac:cxnSpMkLst>
            <pc:docMk/>
            <pc:sldMk cId="466053216" sldId="272"/>
            <ac:cxnSpMk id="14" creationId="{3E289ED2-8A4D-4C37-9879-C5EDD556F9F8}"/>
          </ac:cxnSpMkLst>
        </pc:cxnChg>
      </pc:sldChg>
      <pc:sldChg chg="modSp new mod">
        <pc:chgData name="Tri Nguyen" userId="fd604ebf850a10ab" providerId="LiveId" clId="{D1E3ED7D-549D-4B7C-BE9B-39EB7B86AF40}" dt="2020-05-18T17:05:51.599" v="6299" actId="5793"/>
        <pc:sldMkLst>
          <pc:docMk/>
          <pc:sldMk cId="30569120" sldId="273"/>
        </pc:sldMkLst>
        <pc:spChg chg="mod">
          <ac:chgData name="Tri Nguyen" userId="fd604ebf850a10ab" providerId="LiveId" clId="{D1E3ED7D-549D-4B7C-BE9B-39EB7B86AF40}" dt="2020-05-18T17:05:30.863" v="6228" actId="20577"/>
          <ac:spMkLst>
            <pc:docMk/>
            <pc:sldMk cId="30569120" sldId="273"/>
            <ac:spMk id="2" creationId="{FF101F65-34D4-4CB7-84FD-1908EBCD82C5}"/>
          </ac:spMkLst>
        </pc:spChg>
        <pc:spChg chg="mod">
          <ac:chgData name="Tri Nguyen" userId="fd604ebf850a10ab" providerId="LiveId" clId="{D1E3ED7D-549D-4B7C-BE9B-39EB7B86AF40}" dt="2020-05-18T17:05:51.599" v="6299" actId="5793"/>
          <ac:spMkLst>
            <pc:docMk/>
            <pc:sldMk cId="30569120" sldId="273"/>
            <ac:spMk id="3" creationId="{E3D9F6FE-03FE-4A94-B444-74A402EC5DBB}"/>
          </ac:spMkLst>
        </pc:spChg>
      </pc:sldChg>
      <pc:sldChg chg="addSp delSp modSp new mod">
        <pc:chgData name="Tri Nguyen" userId="fd604ebf850a10ab" providerId="LiveId" clId="{D1E3ED7D-549D-4B7C-BE9B-39EB7B86AF40}" dt="2020-05-21T13:10:39.098" v="8459" actId="20577"/>
        <pc:sldMkLst>
          <pc:docMk/>
          <pc:sldMk cId="1841735748" sldId="274"/>
        </pc:sldMkLst>
        <pc:spChg chg="mod">
          <ac:chgData name="Tri Nguyen" userId="fd604ebf850a10ab" providerId="LiveId" clId="{D1E3ED7D-549D-4B7C-BE9B-39EB7B86AF40}" dt="2020-05-18T17:38:43.952" v="7215" actId="20577"/>
          <ac:spMkLst>
            <pc:docMk/>
            <pc:sldMk cId="1841735748" sldId="274"/>
            <ac:spMk id="2" creationId="{BFFF2979-6090-4CA8-AEC0-77074690B665}"/>
          </ac:spMkLst>
        </pc:spChg>
        <pc:spChg chg="del">
          <ac:chgData name="Tri Nguyen" userId="fd604ebf850a10ab" providerId="LiveId" clId="{D1E3ED7D-549D-4B7C-BE9B-39EB7B86AF40}" dt="2020-05-18T17:39:12.082" v="7216" actId="1032"/>
          <ac:spMkLst>
            <pc:docMk/>
            <pc:sldMk cId="1841735748" sldId="274"/>
            <ac:spMk id="3" creationId="{09B46CAD-1862-4D6C-A35E-064A7D84D7D8}"/>
          </ac:spMkLst>
        </pc:spChg>
        <pc:graphicFrameChg chg="add mod modGraphic">
          <ac:chgData name="Tri Nguyen" userId="fd604ebf850a10ab" providerId="LiveId" clId="{D1E3ED7D-549D-4B7C-BE9B-39EB7B86AF40}" dt="2020-05-21T13:10:39.098" v="8459" actId="20577"/>
          <ac:graphicFrameMkLst>
            <pc:docMk/>
            <pc:sldMk cId="1841735748" sldId="274"/>
            <ac:graphicFrameMk id="4" creationId="{3060AB19-7C36-4E62-A3C8-7D4DAB2CD289}"/>
          </ac:graphicFrameMkLst>
        </pc:graphicFrameChg>
      </pc:sldChg>
      <pc:sldChg chg="addSp delSp modSp new mod">
        <pc:chgData name="Tri Nguyen" userId="fd604ebf850a10ab" providerId="LiveId" clId="{D1E3ED7D-549D-4B7C-BE9B-39EB7B86AF40}" dt="2020-05-21T13:10:07.488" v="8434" actId="20577"/>
        <pc:sldMkLst>
          <pc:docMk/>
          <pc:sldMk cId="175206840" sldId="275"/>
        </pc:sldMkLst>
        <pc:spChg chg="mod">
          <ac:chgData name="Tri Nguyen" userId="fd604ebf850a10ab" providerId="LiveId" clId="{D1E3ED7D-549D-4B7C-BE9B-39EB7B86AF40}" dt="2020-05-21T13:10:07.488" v="8434" actId="20577"/>
          <ac:spMkLst>
            <pc:docMk/>
            <pc:sldMk cId="175206840" sldId="275"/>
            <ac:spMk id="2" creationId="{98AEDFBD-C987-4024-BB36-F0FE04C2106D}"/>
          </ac:spMkLst>
        </pc:spChg>
        <pc:spChg chg="del">
          <ac:chgData name="Tri Nguyen" userId="fd604ebf850a10ab" providerId="LiveId" clId="{D1E3ED7D-549D-4B7C-BE9B-39EB7B86AF40}" dt="2020-05-18T17:53:01.541" v="7924" actId="478"/>
          <ac:spMkLst>
            <pc:docMk/>
            <pc:sldMk cId="175206840" sldId="275"/>
            <ac:spMk id="3" creationId="{BE96F5A4-15A6-4E4B-BA85-66E7FE945D17}"/>
          </ac:spMkLst>
        </pc:spChg>
        <pc:spChg chg="add mod">
          <ac:chgData name="Tri Nguyen" userId="fd604ebf850a10ab" providerId="LiveId" clId="{D1E3ED7D-549D-4B7C-BE9B-39EB7B86AF40}" dt="2020-05-21T13:09:08.424" v="8426" actId="5793"/>
          <ac:spMkLst>
            <pc:docMk/>
            <pc:sldMk cId="175206840" sldId="275"/>
            <ac:spMk id="5" creationId="{DF0709D0-FA1F-43F4-93FC-1C07610BD2C8}"/>
          </ac:spMkLst>
        </pc:spChg>
        <pc:picChg chg="add mod">
          <ac:chgData name="Tri Nguyen" userId="fd604ebf850a10ab" providerId="LiveId" clId="{D1E3ED7D-549D-4B7C-BE9B-39EB7B86AF40}" dt="2020-05-18T17:53:09.926" v="7927" actId="14100"/>
          <ac:picMkLst>
            <pc:docMk/>
            <pc:sldMk cId="175206840" sldId="275"/>
            <ac:picMk id="4" creationId="{0E6D7965-3082-487A-975A-1D2177193B42}"/>
          </ac:picMkLst>
        </pc:picChg>
      </pc:sldChg>
      <pc:sldMasterChg chg="delSldLayout">
        <pc:chgData name="Tri Nguyen" userId="fd604ebf850a10ab" providerId="LiveId" clId="{D1E3ED7D-549D-4B7C-BE9B-39EB7B86AF40}" dt="2020-05-06T16:43:20.258" v="1249" actId="47"/>
        <pc:sldMasterMkLst>
          <pc:docMk/>
          <pc:sldMasterMk cId="1496335881" sldId="2147483660"/>
        </pc:sldMasterMkLst>
        <pc:sldLayoutChg chg="del">
          <pc:chgData name="Tri Nguyen" userId="fd604ebf850a10ab" providerId="LiveId" clId="{D1E3ED7D-549D-4B7C-BE9B-39EB7B86AF40}" dt="2020-05-06T16:43:20.258" v="1249" actId="47"/>
          <pc:sldLayoutMkLst>
            <pc:docMk/>
            <pc:sldMasterMk cId="1496335881" sldId="2147483660"/>
            <pc:sldLayoutMk cId="3061321418" sldId="2147483672"/>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10T09:26:46.039" idx="1">
    <p:pos x="10" y="10"/>
    <p:text>Nice job this is well done!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0T16:32:57.002" idx="2">
    <p:pos x="3119" y="1331"/>
    <p:text>The All Correlations plot really does not add value to this slide because you cannot read the column names.  Recommend you just keep the top right visual and then discuss what you actually did wit this data.  Did you exclude columns because they were highlight correlated with each other?</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323AAF-233E-4F0A-B188-B12F327F93B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E498C0F-FEDF-43B9-9D01-B1DDF7B9CD93}">
      <dgm:prSet phldrT="[Text]"/>
      <dgm:spPr/>
      <dgm:t>
        <a:bodyPr/>
        <a:lstStyle/>
        <a:p>
          <a:r>
            <a:rPr lang="en-US" dirty="0"/>
            <a:t>Unbanked populations with limited credit history</a:t>
          </a:r>
        </a:p>
      </dgm:t>
    </dgm:pt>
    <dgm:pt modelId="{137E0DE4-12D9-4C28-A82B-79AFA6127D07}" type="parTrans" cxnId="{903037AB-C228-44F1-8FDF-AAAAEAEFF57B}">
      <dgm:prSet/>
      <dgm:spPr/>
      <dgm:t>
        <a:bodyPr/>
        <a:lstStyle/>
        <a:p>
          <a:endParaRPr lang="en-US"/>
        </a:p>
      </dgm:t>
    </dgm:pt>
    <dgm:pt modelId="{5ABDBF65-5735-4C3A-9F24-EED7610333BC}" type="sibTrans" cxnId="{903037AB-C228-44F1-8FDF-AAAAEAEFF57B}">
      <dgm:prSet/>
      <dgm:spPr/>
      <dgm:t>
        <a:bodyPr/>
        <a:lstStyle/>
        <a:p>
          <a:endParaRPr lang="en-US"/>
        </a:p>
      </dgm:t>
    </dgm:pt>
    <dgm:pt modelId="{B9874608-C12C-4238-B13F-8A8F192FCFC7}">
      <dgm:prSet phldrT="[Text]"/>
      <dgm:spPr/>
      <dgm:t>
        <a:bodyPr/>
        <a:lstStyle/>
        <a:p>
          <a:r>
            <a:rPr lang="en-US" dirty="0"/>
            <a:t>Credit default at 8%</a:t>
          </a:r>
        </a:p>
      </dgm:t>
    </dgm:pt>
    <dgm:pt modelId="{078301D1-907B-4D1D-A5C1-D43ADD542D77}" type="parTrans" cxnId="{3BB1EAFE-DB35-432E-8E3E-DCC08EED047A}">
      <dgm:prSet/>
      <dgm:spPr/>
      <dgm:t>
        <a:bodyPr/>
        <a:lstStyle/>
        <a:p>
          <a:endParaRPr lang="en-US"/>
        </a:p>
      </dgm:t>
    </dgm:pt>
    <dgm:pt modelId="{349110C9-D434-4A5F-B4DC-213D99C629F6}" type="sibTrans" cxnId="{3BB1EAFE-DB35-432E-8E3E-DCC08EED047A}">
      <dgm:prSet/>
      <dgm:spPr/>
      <dgm:t>
        <a:bodyPr/>
        <a:lstStyle/>
        <a:p>
          <a:endParaRPr lang="en-US"/>
        </a:p>
      </dgm:t>
    </dgm:pt>
    <dgm:pt modelId="{4B40ECB4-3F42-4CBE-B8F9-45399C8076C2}">
      <dgm:prSet phldrT="[Text]"/>
      <dgm:spPr/>
      <dgm:t>
        <a:bodyPr/>
        <a:lstStyle/>
        <a:p>
          <a:r>
            <a:rPr lang="en-US" dirty="0"/>
            <a:t>Losing customers</a:t>
          </a:r>
        </a:p>
      </dgm:t>
    </dgm:pt>
    <dgm:pt modelId="{FEDE83EF-AB1D-4E8A-A6D7-6661C30DF158}" type="parTrans" cxnId="{3EA66F4C-0903-4A47-A9D3-6673F1DCBFEA}">
      <dgm:prSet/>
      <dgm:spPr/>
      <dgm:t>
        <a:bodyPr/>
        <a:lstStyle/>
        <a:p>
          <a:endParaRPr lang="en-US"/>
        </a:p>
      </dgm:t>
    </dgm:pt>
    <dgm:pt modelId="{24F9B4EE-57FB-4AD1-B09D-3732E286999A}" type="sibTrans" cxnId="{3EA66F4C-0903-4A47-A9D3-6673F1DCBFEA}">
      <dgm:prSet/>
      <dgm:spPr/>
      <dgm:t>
        <a:bodyPr/>
        <a:lstStyle/>
        <a:p>
          <a:endParaRPr lang="en-US"/>
        </a:p>
      </dgm:t>
    </dgm:pt>
    <dgm:pt modelId="{74A8B1F3-3CB1-45AC-B219-A3A1DD3F6025}">
      <dgm:prSet phldrT="[Text]"/>
      <dgm:spPr/>
      <dgm:t>
        <a:bodyPr/>
        <a:lstStyle/>
        <a:p>
          <a:r>
            <a:rPr lang="en-US" dirty="0"/>
            <a:t>Core customers are unbanked and limited credit history, which made it difficult to predict the repayment ability.</a:t>
          </a:r>
        </a:p>
      </dgm:t>
    </dgm:pt>
    <dgm:pt modelId="{C89FB418-711B-45BB-89C5-BAF7CFD5CCF4}" type="parTrans" cxnId="{FFBDA3B8-E7EF-4F14-9EBD-63217875C3D7}">
      <dgm:prSet/>
      <dgm:spPr/>
      <dgm:t>
        <a:bodyPr/>
        <a:lstStyle/>
        <a:p>
          <a:endParaRPr lang="en-US"/>
        </a:p>
      </dgm:t>
    </dgm:pt>
    <dgm:pt modelId="{FB2DF78A-89C5-4357-A4CD-54B2E5243F48}" type="sibTrans" cxnId="{FFBDA3B8-E7EF-4F14-9EBD-63217875C3D7}">
      <dgm:prSet/>
      <dgm:spPr/>
      <dgm:t>
        <a:bodyPr/>
        <a:lstStyle/>
        <a:p>
          <a:endParaRPr lang="en-US"/>
        </a:p>
      </dgm:t>
    </dgm:pt>
    <dgm:pt modelId="{49181B56-F823-4AE7-A846-1BDD22939655}">
      <dgm:prSet phldrT="[Text]"/>
      <dgm:spPr/>
      <dgm:t>
        <a:bodyPr/>
        <a:lstStyle/>
        <a:p>
          <a:r>
            <a:rPr lang="en-US" dirty="0"/>
            <a:t>Credit default is 2% above market, which caused difficulties in cashflow and increases in operation costs.</a:t>
          </a:r>
        </a:p>
      </dgm:t>
    </dgm:pt>
    <dgm:pt modelId="{49378E11-2104-4D26-B2AD-40705DF06D9E}" type="parTrans" cxnId="{DED649D3-A8A7-47D5-AA66-DFEA053C05F7}">
      <dgm:prSet/>
      <dgm:spPr/>
      <dgm:t>
        <a:bodyPr/>
        <a:lstStyle/>
        <a:p>
          <a:endParaRPr lang="en-US"/>
        </a:p>
      </dgm:t>
    </dgm:pt>
    <dgm:pt modelId="{318CDCA1-FF15-4F17-A7CE-CE6E00581CF5}" type="sibTrans" cxnId="{DED649D3-A8A7-47D5-AA66-DFEA053C05F7}">
      <dgm:prSet/>
      <dgm:spPr/>
      <dgm:t>
        <a:bodyPr/>
        <a:lstStyle/>
        <a:p>
          <a:endParaRPr lang="en-US"/>
        </a:p>
      </dgm:t>
    </dgm:pt>
    <dgm:pt modelId="{DDF4C65B-AABB-4BB8-A004-71CA72CB6124}">
      <dgm:prSet phldrT="[Text]"/>
      <dgm:spPr/>
      <dgm:t>
        <a:bodyPr/>
        <a:lstStyle/>
        <a:p>
          <a:r>
            <a:rPr lang="en-US" dirty="0"/>
            <a:t>Home Credit loss 5% of the customers in the last 12 months. The company could not maintain a good inflow of low-risk customer due to its competitive rates.</a:t>
          </a:r>
        </a:p>
      </dgm:t>
    </dgm:pt>
    <dgm:pt modelId="{2E754B91-F7CC-4E70-8BEC-4C0CECA67E4B}" type="parTrans" cxnId="{67BB52EB-976B-4451-8484-AF7B73109FBC}">
      <dgm:prSet/>
      <dgm:spPr/>
      <dgm:t>
        <a:bodyPr/>
        <a:lstStyle/>
        <a:p>
          <a:endParaRPr lang="en-US"/>
        </a:p>
      </dgm:t>
    </dgm:pt>
    <dgm:pt modelId="{B449BE59-841D-40E4-A2ED-5DBA459AB567}" type="sibTrans" cxnId="{67BB52EB-976B-4451-8484-AF7B73109FBC}">
      <dgm:prSet/>
      <dgm:spPr/>
      <dgm:t>
        <a:bodyPr/>
        <a:lstStyle/>
        <a:p>
          <a:endParaRPr lang="en-US"/>
        </a:p>
      </dgm:t>
    </dgm:pt>
    <dgm:pt modelId="{AF54C947-C58F-452A-AFFB-F95606ECED77}" type="pres">
      <dgm:prSet presAssocID="{46323AAF-233E-4F0A-B188-B12F327F93B4}" presName="linear" presStyleCnt="0">
        <dgm:presLayoutVars>
          <dgm:dir/>
          <dgm:animLvl val="lvl"/>
          <dgm:resizeHandles val="exact"/>
        </dgm:presLayoutVars>
      </dgm:prSet>
      <dgm:spPr/>
    </dgm:pt>
    <dgm:pt modelId="{BE925861-F50A-4118-BD4B-7A1CFED9E439}" type="pres">
      <dgm:prSet presAssocID="{DE498C0F-FEDF-43B9-9D01-B1DDF7B9CD93}" presName="parentLin" presStyleCnt="0"/>
      <dgm:spPr/>
    </dgm:pt>
    <dgm:pt modelId="{79868FB8-C2CD-4826-8733-0C76006D119D}" type="pres">
      <dgm:prSet presAssocID="{DE498C0F-FEDF-43B9-9D01-B1DDF7B9CD93}" presName="parentLeftMargin" presStyleLbl="node1" presStyleIdx="0" presStyleCnt="3"/>
      <dgm:spPr/>
    </dgm:pt>
    <dgm:pt modelId="{A72119C2-065E-4953-B7B3-84CAF46BFC8E}" type="pres">
      <dgm:prSet presAssocID="{DE498C0F-FEDF-43B9-9D01-B1DDF7B9CD93}" presName="parentText" presStyleLbl="node1" presStyleIdx="0" presStyleCnt="3" custScaleX="110325">
        <dgm:presLayoutVars>
          <dgm:chMax val="0"/>
          <dgm:bulletEnabled val="1"/>
        </dgm:presLayoutVars>
      </dgm:prSet>
      <dgm:spPr/>
    </dgm:pt>
    <dgm:pt modelId="{7C861EFA-180C-4FBF-B7C3-44CC4BFFDD7A}" type="pres">
      <dgm:prSet presAssocID="{DE498C0F-FEDF-43B9-9D01-B1DDF7B9CD93}" presName="negativeSpace" presStyleCnt="0"/>
      <dgm:spPr/>
    </dgm:pt>
    <dgm:pt modelId="{5A90C5A5-A1A4-400C-93F0-281D04D476CB}" type="pres">
      <dgm:prSet presAssocID="{DE498C0F-FEDF-43B9-9D01-B1DDF7B9CD93}" presName="childText" presStyleLbl="conFgAcc1" presStyleIdx="0" presStyleCnt="3">
        <dgm:presLayoutVars>
          <dgm:bulletEnabled val="1"/>
        </dgm:presLayoutVars>
      </dgm:prSet>
      <dgm:spPr/>
    </dgm:pt>
    <dgm:pt modelId="{D1FCCA93-21AD-4A10-BE63-E9BEC67C53B3}" type="pres">
      <dgm:prSet presAssocID="{5ABDBF65-5735-4C3A-9F24-EED7610333BC}" presName="spaceBetweenRectangles" presStyleCnt="0"/>
      <dgm:spPr/>
    </dgm:pt>
    <dgm:pt modelId="{B6E95292-ED79-48F9-B57F-439FFB71887E}" type="pres">
      <dgm:prSet presAssocID="{B9874608-C12C-4238-B13F-8A8F192FCFC7}" presName="parentLin" presStyleCnt="0"/>
      <dgm:spPr/>
    </dgm:pt>
    <dgm:pt modelId="{FE9A2CB2-AB9B-4F2C-9A2E-6E37BBAB61F6}" type="pres">
      <dgm:prSet presAssocID="{B9874608-C12C-4238-B13F-8A8F192FCFC7}" presName="parentLeftMargin" presStyleLbl="node1" presStyleIdx="0" presStyleCnt="3"/>
      <dgm:spPr/>
    </dgm:pt>
    <dgm:pt modelId="{D6D856A8-4405-4D54-A9AA-8C3060826FD4}" type="pres">
      <dgm:prSet presAssocID="{B9874608-C12C-4238-B13F-8A8F192FCFC7}" presName="parentText" presStyleLbl="node1" presStyleIdx="1" presStyleCnt="3" custScaleX="110326">
        <dgm:presLayoutVars>
          <dgm:chMax val="0"/>
          <dgm:bulletEnabled val="1"/>
        </dgm:presLayoutVars>
      </dgm:prSet>
      <dgm:spPr/>
    </dgm:pt>
    <dgm:pt modelId="{66CA41CF-7907-40A1-9D06-26532AA51B38}" type="pres">
      <dgm:prSet presAssocID="{B9874608-C12C-4238-B13F-8A8F192FCFC7}" presName="negativeSpace" presStyleCnt="0"/>
      <dgm:spPr/>
    </dgm:pt>
    <dgm:pt modelId="{59B48A57-CC36-4C48-9FD4-08AA800B7C93}" type="pres">
      <dgm:prSet presAssocID="{B9874608-C12C-4238-B13F-8A8F192FCFC7}" presName="childText" presStyleLbl="conFgAcc1" presStyleIdx="1" presStyleCnt="3">
        <dgm:presLayoutVars>
          <dgm:bulletEnabled val="1"/>
        </dgm:presLayoutVars>
      </dgm:prSet>
      <dgm:spPr/>
    </dgm:pt>
    <dgm:pt modelId="{16927EB1-472C-4468-89BA-BEB5DB0537C5}" type="pres">
      <dgm:prSet presAssocID="{349110C9-D434-4A5F-B4DC-213D99C629F6}" presName="spaceBetweenRectangles" presStyleCnt="0"/>
      <dgm:spPr/>
    </dgm:pt>
    <dgm:pt modelId="{01903056-7B44-4EB9-9320-BEA29297E849}" type="pres">
      <dgm:prSet presAssocID="{4B40ECB4-3F42-4CBE-B8F9-45399C8076C2}" presName="parentLin" presStyleCnt="0"/>
      <dgm:spPr/>
    </dgm:pt>
    <dgm:pt modelId="{CBDD6739-BEC7-4561-AF1F-6048A07965BE}" type="pres">
      <dgm:prSet presAssocID="{4B40ECB4-3F42-4CBE-B8F9-45399C8076C2}" presName="parentLeftMargin" presStyleLbl="node1" presStyleIdx="1" presStyleCnt="3"/>
      <dgm:spPr/>
    </dgm:pt>
    <dgm:pt modelId="{FF0EC0E4-297A-406B-BD86-98CEB86853D7}" type="pres">
      <dgm:prSet presAssocID="{4B40ECB4-3F42-4CBE-B8F9-45399C8076C2}" presName="parentText" presStyleLbl="node1" presStyleIdx="2" presStyleCnt="3" custScaleX="110499">
        <dgm:presLayoutVars>
          <dgm:chMax val="0"/>
          <dgm:bulletEnabled val="1"/>
        </dgm:presLayoutVars>
      </dgm:prSet>
      <dgm:spPr/>
    </dgm:pt>
    <dgm:pt modelId="{536274F8-B071-47E4-92CD-8FB5174A8407}" type="pres">
      <dgm:prSet presAssocID="{4B40ECB4-3F42-4CBE-B8F9-45399C8076C2}" presName="negativeSpace" presStyleCnt="0"/>
      <dgm:spPr/>
    </dgm:pt>
    <dgm:pt modelId="{06AD7364-3E55-4C2F-B88F-28BA30FD70CD}" type="pres">
      <dgm:prSet presAssocID="{4B40ECB4-3F42-4CBE-B8F9-45399C8076C2}" presName="childText" presStyleLbl="conFgAcc1" presStyleIdx="2" presStyleCnt="3">
        <dgm:presLayoutVars>
          <dgm:bulletEnabled val="1"/>
        </dgm:presLayoutVars>
      </dgm:prSet>
      <dgm:spPr/>
    </dgm:pt>
  </dgm:ptLst>
  <dgm:cxnLst>
    <dgm:cxn modelId="{5A738B00-C16E-4706-9BE5-7D1D655A4A54}" type="presOf" srcId="{4B40ECB4-3F42-4CBE-B8F9-45399C8076C2}" destId="{CBDD6739-BEC7-4561-AF1F-6048A07965BE}" srcOrd="0" destOrd="0" presId="urn:microsoft.com/office/officeart/2005/8/layout/list1"/>
    <dgm:cxn modelId="{D729EA1F-55BB-4F7E-A205-23A63FE35FBB}" type="presOf" srcId="{B9874608-C12C-4238-B13F-8A8F192FCFC7}" destId="{FE9A2CB2-AB9B-4F2C-9A2E-6E37BBAB61F6}" srcOrd="0" destOrd="0" presId="urn:microsoft.com/office/officeart/2005/8/layout/list1"/>
    <dgm:cxn modelId="{1ACBEB61-7799-4556-A66F-F2BFB1A95EC5}" type="presOf" srcId="{B9874608-C12C-4238-B13F-8A8F192FCFC7}" destId="{D6D856A8-4405-4D54-A9AA-8C3060826FD4}" srcOrd="1" destOrd="0" presId="urn:microsoft.com/office/officeart/2005/8/layout/list1"/>
    <dgm:cxn modelId="{3EA66F4C-0903-4A47-A9D3-6673F1DCBFEA}" srcId="{46323AAF-233E-4F0A-B188-B12F327F93B4}" destId="{4B40ECB4-3F42-4CBE-B8F9-45399C8076C2}" srcOrd="2" destOrd="0" parTransId="{FEDE83EF-AB1D-4E8A-A6D7-6661C30DF158}" sibTransId="{24F9B4EE-57FB-4AD1-B09D-3732E286999A}"/>
    <dgm:cxn modelId="{A3FB4350-F9DB-40A8-85EB-8725870954E4}" type="presOf" srcId="{DE498C0F-FEDF-43B9-9D01-B1DDF7B9CD93}" destId="{A72119C2-065E-4953-B7B3-84CAF46BFC8E}" srcOrd="1" destOrd="0" presId="urn:microsoft.com/office/officeart/2005/8/layout/list1"/>
    <dgm:cxn modelId="{90957F79-DFA3-4EE6-B838-FCC9579C1798}" type="presOf" srcId="{46323AAF-233E-4F0A-B188-B12F327F93B4}" destId="{AF54C947-C58F-452A-AFFB-F95606ECED77}" srcOrd="0" destOrd="0" presId="urn:microsoft.com/office/officeart/2005/8/layout/list1"/>
    <dgm:cxn modelId="{4429A988-5D40-44B1-A831-5FD95958D264}" type="presOf" srcId="{DDF4C65B-AABB-4BB8-A004-71CA72CB6124}" destId="{06AD7364-3E55-4C2F-B88F-28BA30FD70CD}" srcOrd="0" destOrd="0" presId="urn:microsoft.com/office/officeart/2005/8/layout/list1"/>
    <dgm:cxn modelId="{00E1A194-57FB-41A4-9AEA-D1A9E133E799}" type="presOf" srcId="{74A8B1F3-3CB1-45AC-B219-A3A1DD3F6025}" destId="{5A90C5A5-A1A4-400C-93F0-281D04D476CB}" srcOrd="0" destOrd="0" presId="urn:microsoft.com/office/officeart/2005/8/layout/list1"/>
    <dgm:cxn modelId="{345B3B9C-3959-45CA-BAC7-44CCD1BF30D7}" type="presOf" srcId="{DE498C0F-FEDF-43B9-9D01-B1DDF7B9CD93}" destId="{79868FB8-C2CD-4826-8733-0C76006D119D}" srcOrd="0" destOrd="0" presId="urn:microsoft.com/office/officeart/2005/8/layout/list1"/>
    <dgm:cxn modelId="{903037AB-C228-44F1-8FDF-AAAAEAEFF57B}" srcId="{46323AAF-233E-4F0A-B188-B12F327F93B4}" destId="{DE498C0F-FEDF-43B9-9D01-B1DDF7B9CD93}" srcOrd="0" destOrd="0" parTransId="{137E0DE4-12D9-4C28-A82B-79AFA6127D07}" sibTransId="{5ABDBF65-5735-4C3A-9F24-EED7610333BC}"/>
    <dgm:cxn modelId="{FFBDA3B8-E7EF-4F14-9EBD-63217875C3D7}" srcId="{DE498C0F-FEDF-43B9-9D01-B1DDF7B9CD93}" destId="{74A8B1F3-3CB1-45AC-B219-A3A1DD3F6025}" srcOrd="0" destOrd="0" parTransId="{C89FB418-711B-45BB-89C5-BAF7CFD5CCF4}" sibTransId="{FB2DF78A-89C5-4357-A4CD-54B2E5243F48}"/>
    <dgm:cxn modelId="{C4AE65C6-1CA3-4268-8FED-2D00806D4BEE}" type="presOf" srcId="{4B40ECB4-3F42-4CBE-B8F9-45399C8076C2}" destId="{FF0EC0E4-297A-406B-BD86-98CEB86853D7}" srcOrd="1" destOrd="0" presId="urn:microsoft.com/office/officeart/2005/8/layout/list1"/>
    <dgm:cxn modelId="{DED649D3-A8A7-47D5-AA66-DFEA053C05F7}" srcId="{B9874608-C12C-4238-B13F-8A8F192FCFC7}" destId="{49181B56-F823-4AE7-A846-1BDD22939655}" srcOrd="0" destOrd="0" parTransId="{49378E11-2104-4D26-B2AD-40705DF06D9E}" sibTransId="{318CDCA1-FF15-4F17-A7CE-CE6E00581CF5}"/>
    <dgm:cxn modelId="{0BC9EAD8-C68C-4A9D-860C-20B411D1396B}" type="presOf" srcId="{49181B56-F823-4AE7-A846-1BDD22939655}" destId="{59B48A57-CC36-4C48-9FD4-08AA800B7C93}" srcOrd="0" destOrd="0" presId="urn:microsoft.com/office/officeart/2005/8/layout/list1"/>
    <dgm:cxn modelId="{67BB52EB-976B-4451-8484-AF7B73109FBC}" srcId="{4B40ECB4-3F42-4CBE-B8F9-45399C8076C2}" destId="{DDF4C65B-AABB-4BB8-A004-71CA72CB6124}" srcOrd="0" destOrd="0" parTransId="{2E754B91-F7CC-4E70-8BEC-4C0CECA67E4B}" sibTransId="{B449BE59-841D-40E4-A2ED-5DBA459AB567}"/>
    <dgm:cxn modelId="{3BB1EAFE-DB35-432E-8E3E-DCC08EED047A}" srcId="{46323AAF-233E-4F0A-B188-B12F327F93B4}" destId="{B9874608-C12C-4238-B13F-8A8F192FCFC7}" srcOrd="1" destOrd="0" parTransId="{078301D1-907B-4D1D-A5C1-D43ADD542D77}" sibTransId="{349110C9-D434-4A5F-B4DC-213D99C629F6}"/>
    <dgm:cxn modelId="{F36E43BE-02AF-42B1-B2F9-C946FFA29F4B}" type="presParOf" srcId="{AF54C947-C58F-452A-AFFB-F95606ECED77}" destId="{BE925861-F50A-4118-BD4B-7A1CFED9E439}" srcOrd="0" destOrd="0" presId="urn:microsoft.com/office/officeart/2005/8/layout/list1"/>
    <dgm:cxn modelId="{C4876075-073D-4B4C-8060-FEA6FE845DF0}" type="presParOf" srcId="{BE925861-F50A-4118-BD4B-7A1CFED9E439}" destId="{79868FB8-C2CD-4826-8733-0C76006D119D}" srcOrd="0" destOrd="0" presId="urn:microsoft.com/office/officeart/2005/8/layout/list1"/>
    <dgm:cxn modelId="{C805F7B4-4670-44CB-B5B2-5B859D6748AF}" type="presParOf" srcId="{BE925861-F50A-4118-BD4B-7A1CFED9E439}" destId="{A72119C2-065E-4953-B7B3-84CAF46BFC8E}" srcOrd="1" destOrd="0" presId="urn:microsoft.com/office/officeart/2005/8/layout/list1"/>
    <dgm:cxn modelId="{8E25AB31-82FD-40F5-82F5-23AE1C98F8CB}" type="presParOf" srcId="{AF54C947-C58F-452A-AFFB-F95606ECED77}" destId="{7C861EFA-180C-4FBF-B7C3-44CC4BFFDD7A}" srcOrd="1" destOrd="0" presId="urn:microsoft.com/office/officeart/2005/8/layout/list1"/>
    <dgm:cxn modelId="{1104B6D3-D005-4BEC-9C91-FDD574957431}" type="presParOf" srcId="{AF54C947-C58F-452A-AFFB-F95606ECED77}" destId="{5A90C5A5-A1A4-400C-93F0-281D04D476CB}" srcOrd="2" destOrd="0" presId="urn:microsoft.com/office/officeart/2005/8/layout/list1"/>
    <dgm:cxn modelId="{CADAC44C-214F-4DB5-8FF5-6F22207B23C2}" type="presParOf" srcId="{AF54C947-C58F-452A-AFFB-F95606ECED77}" destId="{D1FCCA93-21AD-4A10-BE63-E9BEC67C53B3}" srcOrd="3" destOrd="0" presId="urn:microsoft.com/office/officeart/2005/8/layout/list1"/>
    <dgm:cxn modelId="{1E97CCEC-7659-47BD-A6F6-651F088AC485}" type="presParOf" srcId="{AF54C947-C58F-452A-AFFB-F95606ECED77}" destId="{B6E95292-ED79-48F9-B57F-439FFB71887E}" srcOrd="4" destOrd="0" presId="urn:microsoft.com/office/officeart/2005/8/layout/list1"/>
    <dgm:cxn modelId="{27700292-F189-4D51-B5B4-1226EB2DCB0B}" type="presParOf" srcId="{B6E95292-ED79-48F9-B57F-439FFB71887E}" destId="{FE9A2CB2-AB9B-4F2C-9A2E-6E37BBAB61F6}" srcOrd="0" destOrd="0" presId="urn:microsoft.com/office/officeart/2005/8/layout/list1"/>
    <dgm:cxn modelId="{8E97B557-A957-48AE-80F9-A5F1216D0968}" type="presParOf" srcId="{B6E95292-ED79-48F9-B57F-439FFB71887E}" destId="{D6D856A8-4405-4D54-A9AA-8C3060826FD4}" srcOrd="1" destOrd="0" presId="urn:microsoft.com/office/officeart/2005/8/layout/list1"/>
    <dgm:cxn modelId="{38613CEC-D4CD-4DB0-B241-E4991B12169A}" type="presParOf" srcId="{AF54C947-C58F-452A-AFFB-F95606ECED77}" destId="{66CA41CF-7907-40A1-9D06-26532AA51B38}" srcOrd="5" destOrd="0" presId="urn:microsoft.com/office/officeart/2005/8/layout/list1"/>
    <dgm:cxn modelId="{90B8C6F3-C10C-4744-A0B4-19A10917375B}" type="presParOf" srcId="{AF54C947-C58F-452A-AFFB-F95606ECED77}" destId="{59B48A57-CC36-4C48-9FD4-08AA800B7C93}" srcOrd="6" destOrd="0" presId="urn:microsoft.com/office/officeart/2005/8/layout/list1"/>
    <dgm:cxn modelId="{12372C95-7B1A-4953-BBF1-9373D32876CD}" type="presParOf" srcId="{AF54C947-C58F-452A-AFFB-F95606ECED77}" destId="{16927EB1-472C-4468-89BA-BEB5DB0537C5}" srcOrd="7" destOrd="0" presId="urn:microsoft.com/office/officeart/2005/8/layout/list1"/>
    <dgm:cxn modelId="{1631ADC7-81AB-4C57-9B3D-B4D4A64E9517}" type="presParOf" srcId="{AF54C947-C58F-452A-AFFB-F95606ECED77}" destId="{01903056-7B44-4EB9-9320-BEA29297E849}" srcOrd="8" destOrd="0" presId="urn:microsoft.com/office/officeart/2005/8/layout/list1"/>
    <dgm:cxn modelId="{0CF377AE-4DD5-41C5-8BCD-A80DDA87C489}" type="presParOf" srcId="{01903056-7B44-4EB9-9320-BEA29297E849}" destId="{CBDD6739-BEC7-4561-AF1F-6048A07965BE}" srcOrd="0" destOrd="0" presId="urn:microsoft.com/office/officeart/2005/8/layout/list1"/>
    <dgm:cxn modelId="{9D722987-4725-4A08-8443-EC90CFE3317E}" type="presParOf" srcId="{01903056-7B44-4EB9-9320-BEA29297E849}" destId="{FF0EC0E4-297A-406B-BD86-98CEB86853D7}" srcOrd="1" destOrd="0" presId="urn:microsoft.com/office/officeart/2005/8/layout/list1"/>
    <dgm:cxn modelId="{720FA232-B3D1-4A1B-9B74-62EC81A23061}" type="presParOf" srcId="{AF54C947-C58F-452A-AFFB-F95606ECED77}" destId="{536274F8-B071-47E4-92CD-8FB5174A8407}" srcOrd="9" destOrd="0" presId="urn:microsoft.com/office/officeart/2005/8/layout/list1"/>
    <dgm:cxn modelId="{5B6B6022-6C5C-4B40-B3C9-371FD780F325}" type="presParOf" srcId="{AF54C947-C58F-452A-AFFB-F95606ECED77}" destId="{06AD7364-3E55-4C2F-B88F-28BA30FD70C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55D219-DB02-4B79-82DA-A7DC0FC090C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BCB75135-6407-474B-BAB8-21A56D771C2E}">
      <dgm:prSet phldrT="[Text]"/>
      <dgm:spPr/>
      <dgm:t>
        <a:bodyPr/>
        <a:lstStyle/>
        <a:p>
          <a:r>
            <a:rPr lang="en-US" dirty="0"/>
            <a:t>Current results</a:t>
          </a:r>
        </a:p>
      </dgm:t>
    </dgm:pt>
    <dgm:pt modelId="{76FABB3F-1B41-4AF8-BC12-1121C8A30C88}" type="parTrans" cxnId="{ED9882C6-DDFC-4953-AFB4-19E6825F9C6A}">
      <dgm:prSet/>
      <dgm:spPr/>
      <dgm:t>
        <a:bodyPr/>
        <a:lstStyle/>
        <a:p>
          <a:endParaRPr lang="en-US"/>
        </a:p>
      </dgm:t>
    </dgm:pt>
    <dgm:pt modelId="{F652141C-3AA7-44E0-A3A6-66096BD7D28B}" type="sibTrans" cxnId="{ED9882C6-DDFC-4953-AFB4-19E6825F9C6A}">
      <dgm:prSet/>
      <dgm:spPr/>
      <dgm:t>
        <a:bodyPr/>
        <a:lstStyle/>
        <a:p>
          <a:endParaRPr lang="en-US"/>
        </a:p>
      </dgm:t>
    </dgm:pt>
    <dgm:pt modelId="{44D8F2ED-6BAA-4A7E-AD9A-41C395452956}">
      <dgm:prSet phldrT="[Text]"/>
      <dgm:spPr/>
      <dgm:t>
        <a:bodyPr/>
        <a:lstStyle/>
        <a:p>
          <a:pPr algn="l">
            <a:buFont typeface="Arial" panose="020B0604020202020204" pitchFamily="34" charset="0"/>
            <a:buChar char="•"/>
          </a:pPr>
          <a:r>
            <a:rPr lang="en-US" b="0" i="0" dirty="0"/>
            <a:t>Accuracy</a:t>
          </a:r>
          <a:endParaRPr lang="en-US" i="1" dirty="0">
            <a:solidFill>
              <a:srgbClr val="00B050"/>
            </a:solidFill>
          </a:endParaRPr>
        </a:p>
      </dgm:t>
    </dgm:pt>
    <dgm:pt modelId="{3FB24D3C-1234-4959-9D3D-B1D60DE542A7}" type="parTrans" cxnId="{6C9BB0F6-7EF7-418C-B364-71C97960F4A2}">
      <dgm:prSet/>
      <dgm:spPr/>
      <dgm:t>
        <a:bodyPr/>
        <a:lstStyle/>
        <a:p>
          <a:endParaRPr lang="en-US"/>
        </a:p>
      </dgm:t>
    </dgm:pt>
    <dgm:pt modelId="{7419A7CB-57C3-463C-91E6-D39E65316A9D}" type="sibTrans" cxnId="{6C9BB0F6-7EF7-418C-B364-71C97960F4A2}">
      <dgm:prSet/>
      <dgm:spPr/>
      <dgm:t>
        <a:bodyPr/>
        <a:lstStyle/>
        <a:p>
          <a:endParaRPr lang="en-US"/>
        </a:p>
      </dgm:t>
    </dgm:pt>
    <dgm:pt modelId="{D3EDD41B-18CE-4A02-BF72-ED6D0286CBCE}">
      <dgm:prSet phldrT="[Text]"/>
      <dgm:spPr/>
      <dgm:t>
        <a:bodyPr/>
        <a:lstStyle/>
        <a:p>
          <a:pPr algn="l">
            <a:buNone/>
          </a:pPr>
          <a:r>
            <a:rPr lang="en-US" dirty="0"/>
            <a:t>Next steps</a:t>
          </a:r>
        </a:p>
      </dgm:t>
    </dgm:pt>
    <dgm:pt modelId="{E6763C67-470E-4AC2-B085-D7E456D84A84}" type="parTrans" cxnId="{48033FF8-6922-4128-A7C4-6B5B24F0EDAE}">
      <dgm:prSet/>
      <dgm:spPr/>
      <dgm:t>
        <a:bodyPr/>
        <a:lstStyle/>
        <a:p>
          <a:endParaRPr lang="en-US"/>
        </a:p>
      </dgm:t>
    </dgm:pt>
    <dgm:pt modelId="{E360B98A-6B9E-4537-B059-23EC575D1A05}" type="sibTrans" cxnId="{48033FF8-6922-4128-A7C4-6B5B24F0EDAE}">
      <dgm:prSet/>
      <dgm:spPr/>
      <dgm:t>
        <a:bodyPr/>
        <a:lstStyle/>
        <a:p>
          <a:endParaRPr lang="en-US"/>
        </a:p>
      </dgm:t>
    </dgm:pt>
    <dgm:pt modelId="{2104E1B7-5F58-47E7-9B6C-F7586CBB64EF}">
      <dgm:prSet phldrT="[Text]"/>
      <dgm:spPr/>
      <dgm:t>
        <a:bodyPr/>
        <a:lstStyle/>
        <a:p>
          <a:pPr algn="l">
            <a:buFont typeface="Arial" panose="020B0604020202020204" pitchFamily="34" charset="0"/>
            <a:buChar char="•"/>
          </a:pPr>
          <a:r>
            <a:rPr lang="en-US" dirty="0">
              <a:solidFill>
                <a:srgbClr val="FF0000"/>
              </a:solidFill>
            </a:rPr>
            <a:t>Prediction model for EXT_SOURCE features</a:t>
          </a:r>
        </a:p>
      </dgm:t>
    </dgm:pt>
    <dgm:pt modelId="{04D87A44-D5E6-4707-A0CE-511B2F9443D3}" type="parTrans" cxnId="{FB21A8CE-5F79-410B-926A-049A7F0F1A0D}">
      <dgm:prSet/>
      <dgm:spPr/>
      <dgm:t>
        <a:bodyPr/>
        <a:lstStyle/>
        <a:p>
          <a:endParaRPr lang="en-US"/>
        </a:p>
      </dgm:t>
    </dgm:pt>
    <dgm:pt modelId="{B75E26E6-7B37-4C54-9078-0F3D15F0CB1C}" type="sibTrans" cxnId="{FB21A8CE-5F79-410B-926A-049A7F0F1A0D}">
      <dgm:prSet/>
      <dgm:spPr/>
      <dgm:t>
        <a:bodyPr/>
        <a:lstStyle/>
        <a:p>
          <a:endParaRPr lang="en-US"/>
        </a:p>
      </dgm:t>
    </dgm:pt>
    <dgm:pt modelId="{670E3EBD-0DFA-41B2-9B70-7AB343507B7B}">
      <dgm:prSet/>
      <dgm:spPr/>
      <dgm:t>
        <a:bodyPr/>
        <a:lstStyle/>
        <a:p>
          <a:pPr algn="l">
            <a:buFont typeface="Arial" panose="020B0604020202020204" pitchFamily="34" charset="0"/>
            <a:buChar char="•"/>
          </a:pPr>
          <a:r>
            <a:rPr lang="en-US" b="0" i="0" dirty="0"/>
            <a:t>Recall Score</a:t>
          </a:r>
          <a:endParaRPr lang="en-US" b="0" i="1" dirty="0">
            <a:solidFill>
              <a:srgbClr val="00B050"/>
            </a:solidFill>
          </a:endParaRPr>
        </a:p>
      </dgm:t>
    </dgm:pt>
    <dgm:pt modelId="{92E3DF14-980F-44BC-80CF-088975EB1C69}" type="parTrans" cxnId="{65BBDC73-7A8F-4D2D-8AAA-B4121D256FB9}">
      <dgm:prSet/>
      <dgm:spPr/>
      <dgm:t>
        <a:bodyPr/>
        <a:lstStyle/>
        <a:p>
          <a:endParaRPr lang="en-US"/>
        </a:p>
      </dgm:t>
    </dgm:pt>
    <dgm:pt modelId="{EB5DB25D-2038-470F-8E32-BFF14A80CBE0}" type="sibTrans" cxnId="{65BBDC73-7A8F-4D2D-8AAA-B4121D256FB9}">
      <dgm:prSet/>
      <dgm:spPr/>
      <dgm:t>
        <a:bodyPr/>
        <a:lstStyle/>
        <a:p>
          <a:endParaRPr lang="en-US"/>
        </a:p>
      </dgm:t>
    </dgm:pt>
    <dgm:pt modelId="{88DE902C-C158-47FA-BC86-FA440B78E5BA}">
      <dgm:prSet/>
      <dgm:spPr/>
      <dgm:t>
        <a:bodyPr/>
        <a:lstStyle/>
        <a:p>
          <a:pPr algn="l">
            <a:buFont typeface="Arial" panose="020B0604020202020204" pitchFamily="34" charset="0"/>
            <a:buChar char="•"/>
          </a:pPr>
          <a:r>
            <a:rPr lang="en-US" b="0" i="0" dirty="0"/>
            <a:t>Precision score	</a:t>
          </a:r>
          <a:endParaRPr lang="en-US" b="0" i="1" dirty="0">
            <a:solidFill>
              <a:srgbClr val="00B050"/>
            </a:solidFill>
          </a:endParaRPr>
        </a:p>
      </dgm:t>
    </dgm:pt>
    <dgm:pt modelId="{E15D7854-FF6D-4687-9B01-26D81C3FBDDC}" type="parTrans" cxnId="{21DBD32C-BB40-4D9A-813A-BC13588799AA}">
      <dgm:prSet/>
      <dgm:spPr/>
      <dgm:t>
        <a:bodyPr/>
        <a:lstStyle/>
        <a:p>
          <a:endParaRPr lang="en-US"/>
        </a:p>
      </dgm:t>
    </dgm:pt>
    <dgm:pt modelId="{EF3929F2-BF81-4763-8503-64CB2A520E56}" type="sibTrans" cxnId="{21DBD32C-BB40-4D9A-813A-BC13588799AA}">
      <dgm:prSet/>
      <dgm:spPr/>
      <dgm:t>
        <a:bodyPr/>
        <a:lstStyle/>
        <a:p>
          <a:endParaRPr lang="en-US"/>
        </a:p>
      </dgm:t>
    </dgm:pt>
    <dgm:pt modelId="{259BC70D-9CE0-4A61-BE8B-94AB5C06E8CC}">
      <dgm:prSet phldrT="[Text]"/>
      <dgm:spPr/>
      <dgm:t>
        <a:bodyPr/>
        <a:lstStyle/>
        <a:p>
          <a:pPr algn="l">
            <a:buFont typeface="Arial" panose="020B0604020202020204" pitchFamily="34" charset="0"/>
            <a:buChar char="•"/>
          </a:pPr>
          <a:r>
            <a:rPr lang="en-US" dirty="0">
              <a:solidFill>
                <a:srgbClr val="FF0000"/>
              </a:solidFill>
            </a:rPr>
            <a:t>Finetune the model</a:t>
          </a:r>
        </a:p>
      </dgm:t>
    </dgm:pt>
    <dgm:pt modelId="{160E5149-853D-4640-810D-4EA16E88D91F}" type="parTrans" cxnId="{25F7A079-6824-4FE9-92E8-76FE49B23D06}">
      <dgm:prSet/>
      <dgm:spPr/>
      <dgm:t>
        <a:bodyPr/>
        <a:lstStyle/>
        <a:p>
          <a:endParaRPr lang="en-US"/>
        </a:p>
      </dgm:t>
    </dgm:pt>
    <dgm:pt modelId="{525A63FC-5E1A-429D-A21C-6C9E4A8940B6}" type="sibTrans" cxnId="{25F7A079-6824-4FE9-92E8-76FE49B23D06}">
      <dgm:prSet/>
      <dgm:spPr/>
      <dgm:t>
        <a:bodyPr/>
        <a:lstStyle/>
        <a:p>
          <a:endParaRPr lang="en-US"/>
        </a:p>
      </dgm:t>
    </dgm:pt>
    <dgm:pt modelId="{AA34E3F2-3D55-4C94-9433-57A3844B83C3}">
      <dgm:prSet/>
      <dgm:spPr/>
      <dgm:t>
        <a:bodyPr/>
        <a:lstStyle/>
        <a:p>
          <a:pPr algn="l">
            <a:buFont typeface="Arial" panose="020B0604020202020204" pitchFamily="34" charset="0"/>
            <a:buNone/>
          </a:pPr>
          <a:r>
            <a:rPr lang="en-US" b="0" i="1" dirty="0">
              <a:solidFill>
                <a:srgbClr val="00B050"/>
              </a:solidFill>
            </a:rPr>
            <a:t>0.70</a:t>
          </a:r>
        </a:p>
      </dgm:t>
    </dgm:pt>
    <dgm:pt modelId="{AF72D17F-703F-4945-9ADA-5635D4B8D186}" type="parTrans" cxnId="{C86CD1A3-92FB-40D8-B925-72D52159925F}">
      <dgm:prSet/>
      <dgm:spPr/>
      <dgm:t>
        <a:bodyPr/>
        <a:lstStyle/>
        <a:p>
          <a:endParaRPr lang="en-US"/>
        </a:p>
      </dgm:t>
    </dgm:pt>
    <dgm:pt modelId="{4315353F-E36B-4357-B680-29FEA24B855A}" type="sibTrans" cxnId="{C86CD1A3-92FB-40D8-B925-72D52159925F}">
      <dgm:prSet/>
      <dgm:spPr/>
      <dgm:t>
        <a:bodyPr/>
        <a:lstStyle/>
        <a:p>
          <a:endParaRPr lang="en-US"/>
        </a:p>
      </dgm:t>
    </dgm:pt>
    <dgm:pt modelId="{77A553F9-DE1D-44D3-A81E-5A11991CFE99}">
      <dgm:prSet/>
      <dgm:spPr/>
      <dgm:t>
        <a:bodyPr/>
        <a:lstStyle/>
        <a:p>
          <a:pPr algn="l">
            <a:buFont typeface="Arial" panose="020B0604020202020204" pitchFamily="34" charset="0"/>
            <a:buNone/>
          </a:pPr>
          <a:r>
            <a:rPr lang="en-US" b="0" i="1" dirty="0">
              <a:solidFill>
                <a:srgbClr val="00B050"/>
              </a:solidFill>
            </a:rPr>
            <a:t>0.2</a:t>
          </a:r>
        </a:p>
      </dgm:t>
    </dgm:pt>
    <dgm:pt modelId="{FE511FFC-39BA-4D5D-8771-89E33C3443EA}" type="parTrans" cxnId="{064C3DD0-F05E-4D3C-9749-B05097DDDCDE}">
      <dgm:prSet/>
      <dgm:spPr/>
      <dgm:t>
        <a:bodyPr/>
        <a:lstStyle/>
        <a:p>
          <a:endParaRPr lang="en-US"/>
        </a:p>
      </dgm:t>
    </dgm:pt>
    <dgm:pt modelId="{3E53D803-6D94-4CAE-B196-02DE087A1B24}" type="sibTrans" cxnId="{064C3DD0-F05E-4D3C-9749-B05097DDDCDE}">
      <dgm:prSet/>
      <dgm:spPr/>
      <dgm:t>
        <a:bodyPr/>
        <a:lstStyle/>
        <a:p>
          <a:endParaRPr lang="en-US"/>
        </a:p>
      </dgm:t>
    </dgm:pt>
    <dgm:pt modelId="{4A207793-0AFE-4F2F-90C9-9544BAD29D5B}">
      <dgm:prSet phldrT="[Text]"/>
      <dgm:spPr/>
      <dgm:t>
        <a:bodyPr/>
        <a:lstStyle/>
        <a:p>
          <a:pPr algn="l">
            <a:buFont typeface="Arial" panose="020B0604020202020204" pitchFamily="34" charset="0"/>
            <a:buNone/>
          </a:pPr>
          <a:r>
            <a:rPr lang="en-US" b="0" i="1" dirty="0">
              <a:solidFill>
                <a:srgbClr val="00B050"/>
              </a:solidFill>
            </a:rPr>
            <a:t>0.74</a:t>
          </a:r>
          <a:endParaRPr lang="en-US" i="1" dirty="0">
            <a:solidFill>
              <a:srgbClr val="00B050"/>
            </a:solidFill>
          </a:endParaRPr>
        </a:p>
      </dgm:t>
    </dgm:pt>
    <dgm:pt modelId="{93F0CD50-17C8-4D34-8CDC-61545757142B}" type="parTrans" cxnId="{DF5B0E58-9BED-4025-B655-04FFE8385DF5}">
      <dgm:prSet/>
      <dgm:spPr/>
      <dgm:t>
        <a:bodyPr/>
        <a:lstStyle/>
        <a:p>
          <a:endParaRPr lang="en-US"/>
        </a:p>
      </dgm:t>
    </dgm:pt>
    <dgm:pt modelId="{F3E1B243-5594-4DD3-9777-4651124D72C9}" type="sibTrans" cxnId="{DF5B0E58-9BED-4025-B655-04FFE8385DF5}">
      <dgm:prSet/>
      <dgm:spPr/>
      <dgm:t>
        <a:bodyPr/>
        <a:lstStyle/>
        <a:p>
          <a:endParaRPr lang="en-US"/>
        </a:p>
      </dgm:t>
    </dgm:pt>
    <dgm:pt modelId="{4D1534F8-7B6A-4F65-9691-DB6EDD0B82BD}">
      <dgm:prSet phldrT="[Text]"/>
      <dgm:spPr/>
      <dgm:t>
        <a:bodyPr/>
        <a:lstStyle/>
        <a:p>
          <a:pPr algn="l">
            <a:buFont typeface="Arial" panose="020B0604020202020204" pitchFamily="34" charset="0"/>
            <a:buChar char="•"/>
          </a:pPr>
          <a:r>
            <a:rPr lang="en-US" dirty="0">
              <a:solidFill>
                <a:srgbClr val="FF0000"/>
              </a:solidFill>
            </a:rPr>
            <a:t>Explore other datasets</a:t>
          </a:r>
        </a:p>
      </dgm:t>
    </dgm:pt>
    <dgm:pt modelId="{FEEE4963-773B-4BCF-97EA-55077F211C2F}" type="parTrans" cxnId="{26533A90-1C45-4BD1-93A4-45228A84E103}">
      <dgm:prSet/>
      <dgm:spPr/>
      <dgm:t>
        <a:bodyPr/>
        <a:lstStyle/>
        <a:p>
          <a:endParaRPr lang="en-US"/>
        </a:p>
      </dgm:t>
    </dgm:pt>
    <dgm:pt modelId="{459A4FF5-6326-4334-8BF2-C0895526BF80}" type="sibTrans" cxnId="{26533A90-1C45-4BD1-93A4-45228A84E103}">
      <dgm:prSet/>
      <dgm:spPr/>
      <dgm:t>
        <a:bodyPr/>
        <a:lstStyle/>
        <a:p>
          <a:endParaRPr lang="en-US"/>
        </a:p>
      </dgm:t>
    </dgm:pt>
    <dgm:pt modelId="{E3C85E96-C378-43C4-8582-E8F2CDD15007}" type="pres">
      <dgm:prSet presAssocID="{5355D219-DB02-4B79-82DA-A7DC0FC090C1}" presName="rootnode" presStyleCnt="0">
        <dgm:presLayoutVars>
          <dgm:chMax/>
          <dgm:chPref/>
          <dgm:dir/>
          <dgm:animLvl val="lvl"/>
        </dgm:presLayoutVars>
      </dgm:prSet>
      <dgm:spPr/>
    </dgm:pt>
    <dgm:pt modelId="{95987413-3CD2-48B1-AC64-86B61FF9D9A9}" type="pres">
      <dgm:prSet presAssocID="{BCB75135-6407-474B-BAB8-21A56D771C2E}" presName="composite" presStyleCnt="0"/>
      <dgm:spPr/>
    </dgm:pt>
    <dgm:pt modelId="{C2F74200-1236-4D90-9E07-FA1C7AE98CAA}" type="pres">
      <dgm:prSet presAssocID="{BCB75135-6407-474B-BAB8-21A56D771C2E}" presName="LShape" presStyleLbl="alignNode1" presStyleIdx="0" presStyleCnt="3"/>
      <dgm:spPr/>
    </dgm:pt>
    <dgm:pt modelId="{654887BF-FC47-467B-BD71-B81004FD3943}" type="pres">
      <dgm:prSet presAssocID="{BCB75135-6407-474B-BAB8-21A56D771C2E}" presName="ParentText" presStyleLbl="revTx" presStyleIdx="0" presStyleCnt="2">
        <dgm:presLayoutVars>
          <dgm:chMax val="0"/>
          <dgm:chPref val="0"/>
          <dgm:bulletEnabled val="1"/>
        </dgm:presLayoutVars>
      </dgm:prSet>
      <dgm:spPr/>
    </dgm:pt>
    <dgm:pt modelId="{7903BED6-7B7B-4574-9E41-EE13FADE8994}" type="pres">
      <dgm:prSet presAssocID="{BCB75135-6407-474B-BAB8-21A56D771C2E}" presName="Triangle" presStyleLbl="alignNode1" presStyleIdx="1" presStyleCnt="3"/>
      <dgm:spPr/>
    </dgm:pt>
    <dgm:pt modelId="{802334C0-A022-4CCD-A5AC-EFBEF383DC33}" type="pres">
      <dgm:prSet presAssocID="{F652141C-3AA7-44E0-A3A6-66096BD7D28B}" presName="sibTrans" presStyleCnt="0"/>
      <dgm:spPr/>
    </dgm:pt>
    <dgm:pt modelId="{8FA6DDE8-26F9-470F-BDE9-0E48769DE648}" type="pres">
      <dgm:prSet presAssocID="{F652141C-3AA7-44E0-A3A6-66096BD7D28B}" presName="space" presStyleCnt="0"/>
      <dgm:spPr/>
    </dgm:pt>
    <dgm:pt modelId="{70366195-E21E-4EA6-B628-2CB319EC34F7}" type="pres">
      <dgm:prSet presAssocID="{D3EDD41B-18CE-4A02-BF72-ED6D0286CBCE}" presName="composite" presStyleCnt="0"/>
      <dgm:spPr/>
    </dgm:pt>
    <dgm:pt modelId="{B4DB3E6F-CC05-46CE-B9C3-66063E3E37DA}" type="pres">
      <dgm:prSet presAssocID="{D3EDD41B-18CE-4A02-BF72-ED6D0286CBCE}" presName="LShape" presStyleLbl="alignNode1" presStyleIdx="2" presStyleCnt="3"/>
      <dgm:spPr/>
    </dgm:pt>
    <dgm:pt modelId="{C5817219-286F-4121-BA94-BAF063902061}" type="pres">
      <dgm:prSet presAssocID="{D3EDD41B-18CE-4A02-BF72-ED6D0286CBCE}" presName="ParentText" presStyleLbl="revTx" presStyleIdx="1" presStyleCnt="2">
        <dgm:presLayoutVars>
          <dgm:chMax val="0"/>
          <dgm:chPref val="0"/>
          <dgm:bulletEnabled val="1"/>
        </dgm:presLayoutVars>
      </dgm:prSet>
      <dgm:spPr/>
    </dgm:pt>
  </dgm:ptLst>
  <dgm:cxnLst>
    <dgm:cxn modelId="{01851E0B-F430-446F-AF2C-EBAB03AA5B60}" type="presOf" srcId="{4A207793-0AFE-4F2F-90C9-9544BAD29D5B}" destId="{654887BF-FC47-467B-BD71-B81004FD3943}" srcOrd="0" destOrd="2" presId="urn:microsoft.com/office/officeart/2009/3/layout/StepUpProcess"/>
    <dgm:cxn modelId="{9CC3F812-BE91-41B1-8A95-BCC81F593877}" type="presOf" srcId="{77A553F9-DE1D-44D3-A81E-5A11991CFE99}" destId="{654887BF-FC47-467B-BD71-B81004FD3943}" srcOrd="0" destOrd="4" presId="urn:microsoft.com/office/officeart/2009/3/layout/StepUpProcess"/>
    <dgm:cxn modelId="{21DBD32C-BB40-4D9A-813A-BC13588799AA}" srcId="{BCB75135-6407-474B-BAB8-21A56D771C2E}" destId="{88DE902C-C158-47FA-BC86-FA440B78E5BA}" srcOrd="2" destOrd="0" parTransId="{E15D7854-FF6D-4687-9B01-26D81C3FBDDC}" sibTransId="{EF3929F2-BF81-4763-8503-64CB2A520E56}"/>
    <dgm:cxn modelId="{BDA0252F-F778-42CF-8AE2-309777439703}" type="presOf" srcId="{5355D219-DB02-4B79-82DA-A7DC0FC090C1}" destId="{E3C85E96-C378-43C4-8582-E8F2CDD15007}" srcOrd="0" destOrd="0" presId="urn:microsoft.com/office/officeart/2009/3/layout/StepUpProcess"/>
    <dgm:cxn modelId="{65BBDC73-7A8F-4D2D-8AAA-B4121D256FB9}" srcId="{BCB75135-6407-474B-BAB8-21A56D771C2E}" destId="{670E3EBD-0DFA-41B2-9B70-7AB343507B7B}" srcOrd="1" destOrd="0" parTransId="{92E3DF14-980F-44BC-80CF-088975EB1C69}" sibTransId="{EB5DB25D-2038-470F-8E32-BFF14A80CBE0}"/>
    <dgm:cxn modelId="{ED842154-89A1-474B-9E1E-AABD0331BB44}" type="presOf" srcId="{2104E1B7-5F58-47E7-9B6C-F7586CBB64EF}" destId="{C5817219-286F-4121-BA94-BAF063902061}" srcOrd="0" destOrd="1" presId="urn:microsoft.com/office/officeart/2009/3/layout/StepUpProcess"/>
    <dgm:cxn modelId="{D00CAB55-ABA7-422A-B895-01D11CE1B2C8}" type="presOf" srcId="{670E3EBD-0DFA-41B2-9B70-7AB343507B7B}" destId="{654887BF-FC47-467B-BD71-B81004FD3943}" srcOrd="0" destOrd="3" presId="urn:microsoft.com/office/officeart/2009/3/layout/StepUpProcess"/>
    <dgm:cxn modelId="{DF5B0E58-9BED-4025-B655-04FFE8385DF5}" srcId="{44D8F2ED-6BAA-4A7E-AD9A-41C395452956}" destId="{4A207793-0AFE-4F2F-90C9-9544BAD29D5B}" srcOrd="0" destOrd="0" parTransId="{93F0CD50-17C8-4D34-8CDC-61545757142B}" sibTransId="{F3E1B243-5594-4DD3-9777-4651124D72C9}"/>
    <dgm:cxn modelId="{25F7A079-6824-4FE9-92E8-76FE49B23D06}" srcId="{D3EDD41B-18CE-4A02-BF72-ED6D0286CBCE}" destId="{259BC70D-9CE0-4A61-BE8B-94AB5C06E8CC}" srcOrd="2" destOrd="0" parTransId="{160E5149-853D-4640-810D-4EA16E88D91F}" sibTransId="{525A63FC-5E1A-429D-A21C-6C9E4A8940B6}"/>
    <dgm:cxn modelId="{26533A90-1C45-4BD1-93A4-45228A84E103}" srcId="{D3EDD41B-18CE-4A02-BF72-ED6D0286CBCE}" destId="{4D1534F8-7B6A-4F65-9691-DB6EDD0B82BD}" srcOrd="1" destOrd="0" parTransId="{FEEE4963-773B-4BCF-97EA-55077F211C2F}" sibTransId="{459A4FF5-6326-4334-8BF2-C0895526BF80}"/>
    <dgm:cxn modelId="{F5C0D091-6572-4D4E-94CE-8E9785BD8F65}" type="presOf" srcId="{259BC70D-9CE0-4A61-BE8B-94AB5C06E8CC}" destId="{C5817219-286F-4121-BA94-BAF063902061}" srcOrd="0" destOrd="3" presId="urn:microsoft.com/office/officeart/2009/3/layout/StepUpProcess"/>
    <dgm:cxn modelId="{653DCF9E-2E25-4A32-9DFC-AAFEABE6CB53}" type="presOf" srcId="{4D1534F8-7B6A-4F65-9691-DB6EDD0B82BD}" destId="{C5817219-286F-4121-BA94-BAF063902061}" srcOrd="0" destOrd="2" presId="urn:microsoft.com/office/officeart/2009/3/layout/StepUpProcess"/>
    <dgm:cxn modelId="{C86CD1A3-92FB-40D8-B925-72D52159925F}" srcId="{88DE902C-C158-47FA-BC86-FA440B78E5BA}" destId="{AA34E3F2-3D55-4C94-9433-57A3844B83C3}" srcOrd="0" destOrd="0" parTransId="{AF72D17F-703F-4945-9ADA-5635D4B8D186}" sibTransId="{4315353F-E36B-4357-B680-29FEA24B855A}"/>
    <dgm:cxn modelId="{64D05DA8-6DE7-44A2-9576-57587550BE1C}" type="presOf" srcId="{88DE902C-C158-47FA-BC86-FA440B78E5BA}" destId="{654887BF-FC47-467B-BD71-B81004FD3943}" srcOrd="0" destOrd="5" presId="urn:microsoft.com/office/officeart/2009/3/layout/StepUpProcess"/>
    <dgm:cxn modelId="{21F804BF-645C-475F-BC68-878C00035B3D}" type="presOf" srcId="{D3EDD41B-18CE-4A02-BF72-ED6D0286CBCE}" destId="{C5817219-286F-4121-BA94-BAF063902061}" srcOrd="0" destOrd="0" presId="urn:microsoft.com/office/officeart/2009/3/layout/StepUpProcess"/>
    <dgm:cxn modelId="{ED9882C6-DDFC-4953-AFB4-19E6825F9C6A}" srcId="{5355D219-DB02-4B79-82DA-A7DC0FC090C1}" destId="{BCB75135-6407-474B-BAB8-21A56D771C2E}" srcOrd="0" destOrd="0" parTransId="{76FABB3F-1B41-4AF8-BC12-1121C8A30C88}" sibTransId="{F652141C-3AA7-44E0-A3A6-66096BD7D28B}"/>
    <dgm:cxn modelId="{FB21A8CE-5F79-410B-926A-049A7F0F1A0D}" srcId="{D3EDD41B-18CE-4A02-BF72-ED6D0286CBCE}" destId="{2104E1B7-5F58-47E7-9B6C-F7586CBB64EF}" srcOrd="0" destOrd="0" parTransId="{04D87A44-D5E6-4707-A0CE-511B2F9443D3}" sibTransId="{B75E26E6-7B37-4C54-9078-0F3D15F0CB1C}"/>
    <dgm:cxn modelId="{064C3DD0-F05E-4D3C-9749-B05097DDDCDE}" srcId="{670E3EBD-0DFA-41B2-9B70-7AB343507B7B}" destId="{77A553F9-DE1D-44D3-A81E-5A11991CFE99}" srcOrd="0" destOrd="0" parTransId="{FE511FFC-39BA-4D5D-8771-89E33C3443EA}" sibTransId="{3E53D803-6D94-4CAE-B196-02DE087A1B24}"/>
    <dgm:cxn modelId="{2862C5D8-4B7F-4076-88B7-D2B543F2E872}" type="presOf" srcId="{BCB75135-6407-474B-BAB8-21A56D771C2E}" destId="{654887BF-FC47-467B-BD71-B81004FD3943}" srcOrd="0" destOrd="0" presId="urn:microsoft.com/office/officeart/2009/3/layout/StepUpProcess"/>
    <dgm:cxn modelId="{6A9ECAE2-516E-4B1B-B0FD-E9CE85930E21}" type="presOf" srcId="{44D8F2ED-6BAA-4A7E-AD9A-41C395452956}" destId="{654887BF-FC47-467B-BD71-B81004FD3943}" srcOrd="0" destOrd="1" presId="urn:microsoft.com/office/officeart/2009/3/layout/StepUpProcess"/>
    <dgm:cxn modelId="{9B01F9F4-9D10-4CFA-A9C9-8C3E7385F351}" type="presOf" srcId="{AA34E3F2-3D55-4C94-9433-57A3844B83C3}" destId="{654887BF-FC47-467B-BD71-B81004FD3943}" srcOrd="0" destOrd="6" presId="urn:microsoft.com/office/officeart/2009/3/layout/StepUpProcess"/>
    <dgm:cxn modelId="{6C9BB0F6-7EF7-418C-B364-71C97960F4A2}" srcId="{BCB75135-6407-474B-BAB8-21A56D771C2E}" destId="{44D8F2ED-6BAA-4A7E-AD9A-41C395452956}" srcOrd="0" destOrd="0" parTransId="{3FB24D3C-1234-4959-9D3D-B1D60DE542A7}" sibTransId="{7419A7CB-57C3-463C-91E6-D39E65316A9D}"/>
    <dgm:cxn modelId="{48033FF8-6922-4128-A7C4-6B5B24F0EDAE}" srcId="{5355D219-DB02-4B79-82DA-A7DC0FC090C1}" destId="{D3EDD41B-18CE-4A02-BF72-ED6D0286CBCE}" srcOrd="1" destOrd="0" parTransId="{E6763C67-470E-4AC2-B085-D7E456D84A84}" sibTransId="{E360B98A-6B9E-4537-B059-23EC575D1A05}"/>
    <dgm:cxn modelId="{1B898E80-9078-4162-BE40-E94B1C29EDF6}" type="presParOf" srcId="{E3C85E96-C378-43C4-8582-E8F2CDD15007}" destId="{95987413-3CD2-48B1-AC64-86B61FF9D9A9}" srcOrd="0" destOrd="0" presId="urn:microsoft.com/office/officeart/2009/3/layout/StepUpProcess"/>
    <dgm:cxn modelId="{6789EF92-71CE-4B3C-8BFA-2B9655D18A0D}" type="presParOf" srcId="{95987413-3CD2-48B1-AC64-86B61FF9D9A9}" destId="{C2F74200-1236-4D90-9E07-FA1C7AE98CAA}" srcOrd="0" destOrd="0" presId="urn:microsoft.com/office/officeart/2009/3/layout/StepUpProcess"/>
    <dgm:cxn modelId="{43928E14-7447-4831-90DF-20AD7CD8F9EE}" type="presParOf" srcId="{95987413-3CD2-48B1-AC64-86B61FF9D9A9}" destId="{654887BF-FC47-467B-BD71-B81004FD3943}" srcOrd="1" destOrd="0" presId="urn:microsoft.com/office/officeart/2009/3/layout/StepUpProcess"/>
    <dgm:cxn modelId="{A3987EF1-999B-449B-9797-C968986525C9}" type="presParOf" srcId="{95987413-3CD2-48B1-AC64-86B61FF9D9A9}" destId="{7903BED6-7B7B-4574-9E41-EE13FADE8994}" srcOrd="2" destOrd="0" presId="urn:microsoft.com/office/officeart/2009/3/layout/StepUpProcess"/>
    <dgm:cxn modelId="{836BE038-D627-44C4-A068-23459EABE2FE}" type="presParOf" srcId="{E3C85E96-C378-43C4-8582-E8F2CDD15007}" destId="{802334C0-A022-4CCD-A5AC-EFBEF383DC33}" srcOrd="1" destOrd="0" presId="urn:microsoft.com/office/officeart/2009/3/layout/StepUpProcess"/>
    <dgm:cxn modelId="{50E57EEA-97C1-4190-A416-CA17644E2E4A}" type="presParOf" srcId="{802334C0-A022-4CCD-A5AC-EFBEF383DC33}" destId="{8FA6DDE8-26F9-470F-BDE9-0E48769DE648}" srcOrd="0" destOrd="0" presId="urn:microsoft.com/office/officeart/2009/3/layout/StepUpProcess"/>
    <dgm:cxn modelId="{BA0B5B90-9B3E-4A60-A30A-75F15D9D0132}" type="presParOf" srcId="{E3C85E96-C378-43C4-8582-E8F2CDD15007}" destId="{70366195-E21E-4EA6-B628-2CB319EC34F7}" srcOrd="2" destOrd="0" presId="urn:microsoft.com/office/officeart/2009/3/layout/StepUpProcess"/>
    <dgm:cxn modelId="{76274652-513A-4D9D-9D46-183819834991}" type="presParOf" srcId="{70366195-E21E-4EA6-B628-2CB319EC34F7}" destId="{B4DB3E6F-CC05-46CE-B9C3-66063E3E37DA}" srcOrd="0" destOrd="0" presId="urn:microsoft.com/office/officeart/2009/3/layout/StepUpProcess"/>
    <dgm:cxn modelId="{0C6DE3D6-69CA-4639-BF24-8F28091040DF}" type="presParOf" srcId="{70366195-E21E-4EA6-B628-2CB319EC34F7}" destId="{C5817219-286F-4121-BA94-BAF063902061}"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0C5A5-A1A4-400C-93F0-281D04D476CB}">
      <dsp:nvSpPr>
        <dsp:cNvPr id="0" name=""/>
        <dsp:cNvSpPr/>
      </dsp:nvSpPr>
      <dsp:spPr>
        <a:xfrm>
          <a:off x="0" y="384087"/>
          <a:ext cx="7989888" cy="82687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104" tIns="312420" rIns="6201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Core customers are unbanked and limited credit history, which made it difficult to predict the repayment ability.</a:t>
          </a:r>
        </a:p>
      </dsp:txBody>
      <dsp:txXfrm>
        <a:off x="0" y="384087"/>
        <a:ext cx="7989888" cy="826875"/>
      </dsp:txXfrm>
    </dsp:sp>
    <dsp:sp modelId="{A72119C2-065E-4953-B7B3-84CAF46BFC8E}">
      <dsp:nvSpPr>
        <dsp:cNvPr id="0" name=""/>
        <dsp:cNvSpPr/>
      </dsp:nvSpPr>
      <dsp:spPr>
        <a:xfrm>
          <a:off x="399494" y="162687"/>
          <a:ext cx="6170390"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99" tIns="0" rIns="211399" bIns="0" numCol="1" spcCol="1270" anchor="ctr" anchorCtr="0">
          <a:noAutofit/>
        </a:bodyPr>
        <a:lstStyle/>
        <a:p>
          <a:pPr marL="0" lvl="0" indent="0" algn="l" defTabSz="666750">
            <a:lnSpc>
              <a:spcPct val="90000"/>
            </a:lnSpc>
            <a:spcBef>
              <a:spcPct val="0"/>
            </a:spcBef>
            <a:spcAft>
              <a:spcPct val="35000"/>
            </a:spcAft>
            <a:buNone/>
          </a:pPr>
          <a:r>
            <a:rPr lang="en-US" sz="1500" kern="1200" dirty="0"/>
            <a:t>Unbanked populations with limited credit history</a:t>
          </a:r>
        </a:p>
      </dsp:txBody>
      <dsp:txXfrm>
        <a:off x="421110" y="184303"/>
        <a:ext cx="6127158" cy="399568"/>
      </dsp:txXfrm>
    </dsp:sp>
    <dsp:sp modelId="{59B48A57-CC36-4C48-9FD4-08AA800B7C93}">
      <dsp:nvSpPr>
        <dsp:cNvPr id="0" name=""/>
        <dsp:cNvSpPr/>
      </dsp:nvSpPr>
      <dsp:spPr>
        <a:xfrm>
          <a:off x="0" y="1513362"/>
          <a:ext cx="7989888" cy="82687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104" tIns="312420" rIns="6201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Credit default is 2% above market, which caused difficulties in cashflow and increases in operation costs.</a:t>
          </a:r>
        </a:p>
      </dsp:txBody>
      <dsp:txXfrm>
        <a:off x="0" y="1513362"/>
        <a:ext cx="7989888" cy="826875"/>
      </dsp:txXfrm>
    </dsp:sp>
    <dsp:sp modelId="{D6D856A8-4405-4D54-A9AA-8C3060826FD4}">
      <dsp:nvSpPr>
        <dsp:cNvPr id="0" name=""/>
        <dsp:cNvSpPr/>
      </dsp:nvSpPr>
      <dsp:spPr>
        <a:xfrm>
          <a:off x="399494" y="1291962"/>
          <a:ext cx="6170446"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99" tIns="0" rIns="211399" bIns="0" numCol="1" spcCol="1270" anchor="ctr" anchorCtr="0">
          <a:noAutofit/>
        </a:bodyPr>
        <a:lstStyle/>
        <a:p>
          <a:pPr marL="0" lvl="0" indent="0" algn="l" defTabSz="666750">
            <a:lnSpc>
              <a:spcPct val="90000"/>
            </a:lnSpc>
            <a:spcBef>
              <a:spcPct val="0"/>
            </a:spcBef>
            <a:spcAft>
              <a:spcPct val="35000"/>
            </a:spcAft>
            <a:buNone/>
          </a:pPr>
          <a:r>
            <a:rPr lang="en-US" sz="1500" kern="1200" dirty="0"/>
            <a:t>Credit default at 8%</a:t>
          </a:r>
        </a:p>
      </dsp:txBody>
      <dsp:txXfrm>
        <a:off x="421110" y="1313578"/>
        <a:ext cx="6127214" cy="399568"/>
      </dsp:txXfrm>
    </dsp:sp>
    <dsp:sp modelId="{06AD7364-3E55-4C2F-B88F-28BA30FD70CD}">
      <dsp:nvSpPr>
        <dsp:cNvPr id="0" name=""/>
        <dsp:cNvSpPr/>
      </dsp:nvSpPr>
      <dsp:spPr>
        <a:xfrm>
          <a:off x="0" y="2642637"/>
          <a:ext cx="7989888" cy="82687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104" tIns="312420" rIns="6201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Home Credit loss 5% of the customers in the last 12 months. The company could not maintain a good inflow of low-risk customer due to its competitive rates.</a:t>
          </a:r>
        </a:p>
      </dsp:txBody>
      <dsp:txXfrm>
        <a:off x="0" y="2642637"/>
        <a:ext cx="7989888" cy="826875"/>
      </dsp:txXfrm>
    </dsp:sp>
    <dsp:sp modelId="{FF0EC0E4-297A-406B-BD86-98CEB86853D7}">
      <dsp:nvSpPr>
        <dsp:cNvPr id="0" name=""/>
        <dsp:cNvSpPr/>
      </dsp:nvSpPr>
      <dsp:spPr>
        <a:xfrm>
          <a:off x="399494" y="2421237"/>
          <a:ext cx="618012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99" tIns="0" rIns="211399" bIns="0" numCol="1" spcCol="1270" anchor="ctr" anchorCtr="0">
          <a:noAutofit/>
        </a:bodyPr>
        <a:lstStyle/>
        <a:p>
          <a:pPr marL="0" lvl="0" indent="0" algn="l" defTabSz="666750">
            <a:lnSpc>
              <a:spcPct val="90000"/>
            </a:lnSpc>
            <a:spcBef>
              <a:spcPct val="0"/>
            </a:spcBef>
            <a:spcAft>
              <a:spcPct val="35000"/>
            </a:spcAft>
            <a:buNone/>
          </a:pPr>
          <a:r>
            <a:rPr lang="en-US" sz="1500" kern="1200" dirty="0"/>
            <a:t>Losing customers</a:t>
          </a:r>
        </a:p>
      </dsp:txBody>
      <dsp:txXfrm>
        <a:off x="421110" y="2442853"/>
        <a:ext cx="6136890"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74200-1236-4D90-9E07-FA1C7AE98CAA}">
      <dsp:nvSpPr>
        <dsp:cNvPr id="0" name=""/>
        <dsp:cNvSpPr/>
      </dsp:nvSpPr>
      <dsp:spPr>
        <a:xfrm rot="5400000">
          <a:off x="1331866" y="231870"/>
          <a:ext cx="1873836" cy="3118021"/>
        </a:xfrm>
        <a:prstGeom prst="corner">
          <a:avLst>
            <a:gd name="adj1" fmla="val 16120"/>
            <a:gd name="adj2" fmla="val 161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4887BF-FC47-467B-BD71-B81004FD3943}">
      <dsp:nvSpPr>
        <dsp:cNvPr id="0" name=""/>
        <dsp:cNvSpPr/>
      </dsp:nvSpPr>
      <dsp:spPr>
        <a:xfrm>
          <a:off x="1019076" y="1163486"/>
          <a:ext cx="2814967" cy="2467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Current results</a:t>
          </a:r>
        </a:p>
        <a:p>
          <a:pPr marL="171450" lvl="1" indent="-171450" algn="l" defTabSz="844550">
            <a:lnSpc>
              <a:spcPct val="90000"/>
            </a:lnSpc>
            <a:spcBef>
              <a:spcPct val="0"/>
            </a:spcBef>
            <a:spcAft>
              <a:spcPct val="15000"/>
            </a:spcAft>
            <a:buFont typeface="Arial" panose="020B0604020202020204" pitchFamily="34" charset="0"/>
            <a:buChar char="•"/>
          </a:pPr>
          <a:r>
            <a:rPr lang="en-US" sz="1900" b="0" i="0" kern="1200" dirty="0"/>
            <a:t>Accuracy</a:t>
          </a:r>
          <a:endParaRPr lang="en-US" sz="1900" i="1" kern="1200" dirty="0">
            <a:solidFill>
              <a:srgbClr val="00B050"/>
            </a:solidFill>
          </a:endParaRPr>
        </a:p>
        <a:p>
          <a:pPr marL="342900" lvl="2" indent="-171450" algn="l" defTabSz="844550">
            <a:lnSpc>
              <a:spcPct val="90000"/>
            </a:lnSpc>
            <a:spcBef>
              <a:spcPct val="0"/>
            </a:spcBef>
            <a:spcAft>
              <a:spcPct val="15000"/>
            </a:spcAft>
            <a:buFont typeface="Arial" panose="020B0604020202020204" pitchFamily="34" charset="0"/>
            <a:buNone/>
          </a:pPr>
          <a:r>
            <a:rPr lang="en-US" sz="1900" b="0" i="1" kern="1200" dirty="0">
              <a:solidFill>
                <a:srgbClr val="00B050"/>
              </a:solidFill>
            </a:rPr>
            <a:t>0.74</a:t>
          </a:r>
          <a:endParaRPr lang="en-US" sz="1900" i="1" kern="1200" dirty="0">
            <a:solidFill>
              <a:srgbClr val="00B050"/>
            </a:solidFill>
          </a:endParaRPr>
        </a:p>
        <a:p>
          <a:pPr marL="171450" lvl="1" indent="-171450" algn="l" defTabSz="844550">
            <a:lnSpc>
              <a:spcPct val="90000"/>
            </a:lnSpc>
            <a:spcBef>
              <a:spcPct val="0"/>
            </a:spcBef>
            <a:spcAft>
              <a:spcPct val="15000"/>
            </a:spcAft>
            <a:buFont typeface="Arial" panose="020B0604020202020204" pitchFamily="34" charset="0"/>
            <a:buChar char="•"/>
          </a:pPr>
          <a:r>
            <a:rPr lang="en-US" sz="1900" b="0" i="0" kern="1200" dirty="0"/>
            <a:t>Recall Score</a:t>
          </a:r>
          <a:endParaRPr lang="en-US" sz="1900" b="0" i="1" kern="1200" dirty="0">
            <a:solidFill>
              <a:srgbClr val="00B050"/>
            </a:solidFill>
          </a:endParaRPr>
        </a:p>
        <a:p>
          <a:pPr marL="342900" lvl="2" indent="-171450" algn="l" defTabSz="844550">
            <a:lnSpc>
              <a:spcPct val="90000"/>
            </a:lnSpc>
            <a:spcBef>
              <a:spcPct val="0"/>
            </a:spcBef>
            <a:spcAft>
              <a:spcPct val="15000"/>
            </a:spcAft>
            <a:buFont typeface="Arial" panose="020B0604020202020204" pitchFamily="34" charset="0"/>
            <a:buNone/>
          </a:pPr>
          <a:r>
            <a:rPr lang="en-US" sz="1900" b="0" i="1" kern="1200" dirty="0">
              <a:solidFill>
                <a:srgbClr val="00B050"/>
              </a:solidFill>
            </a:rPr>
            <a:t>0.2</a:t>
          </a:r>
        </a:p>
        <a:p>
          <a:pPr marL="171450" lvl="1" indent="-171450" algn="l" defTabSz="844550">
            <a:lnSpc>
              <a:spcPct val="90000"/>
            </a:lnSpc>
            <a:spcBef>
              <a:spcPct val="0"/>
            </a:spcBef>
            <a:spcAft>
              <a:spcPct val="15000"/>
            </a:spcAft>
            <a:buFont typeface="Arial" panose="020B0604020202020204" pitchFamily="34" charset="0"/>
            <a:buChar char="•"/>
          </a:pPr>
          <a:r>
            <a:rPr lang="en-US" sz="1900" b="0" i="0" kern="1200" dirty="0"/>
            <a:t>Precision score	</a:t>
          </a:r>
          <a:endParaRPr lang="en-US" sz="1900" b="0" i="1" kern="1200" dirty="0">
            <a:solidFill>
              <a:srgbClr val="00B050"/>
            </a:solidFill>
          </a:endParaRPr>
        </a:p>
        <a:p>
          <a:pPr marL="342900" lvl="2" indent="-171450" algn="l" defTabSz="844550">
            <a:lnSpc>
              <a:spcPct val="90000"/>
            </a:lnSpc>
            <a:spcBef>
              <a:spcPct val="0"/>
            </a:spcBef>
            <a:spcAft>
              <a:spcPct val="15000"/>
            </a:spcAft>
            <a:buFont typeface="Arial" panose="020B0604020202020204" pitchFamily="34" charset="0"/>
            <a:buNone/>
          </a:pPr>
          <a:r>
            <a:rPr lang="en-US" sz="1900" b="0" i="1" kern="1200" dirty="0">
              <a:solidFill>
                <a:srgbClr val="00B050"/>
              </a:solidFill>
            </a:rPr>
            <a:t>0.70</a:t>
          </a:r>
        </a:p>
      </dsp:txBody>
      <dsp:txXfrm>
        <a:off x="1019076" y="1163486"/>
        <a:ext cx="2814967" cy="2467483"/>
      </dsp:txXfrm>
    </dsp:sp>
    <dsp:sp modelId="{7903BED6-7B7B-4574-9E41-EE13FADE8994}">
      <dsp:nvSpPr>
        <dsp:cNvPr id="0" name=""/>
        <dsp:cNvSpPr/>
      </dsp:nvSpPr>
      <dsp:spPr>
        <a:xfrm>
          <a:off x="3302918" y="2317"/>
          <a:ext cx="531125" cy="531125"/>
        </a:xfrm>
        <a:prstGeom prst="triangle">
          <a:avLst>
            <a:gd name="adj" fmla="val 10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B3E6F-CC05-46CE-B9C3-66063E3E37DA}">
      <dsp:nvSpPr>
        <dsp:cNvPr id="0" name=""/>
        <dsp:cNvSpPr/>
      </dsp:nvSpPr>
      <dsp:spPr>
        <a:xfrm rot="5400000">
          <a:off x="4777936" y="-620863"/>
          <a:ext cx="1873836" cy="3118021"/>
        </a:xfrm>
        <a:prstGeom prst="corner">
          <a:avLst>
            <a:gd name="adj1" fmla="val 16120"/>
            <a:gd name="adj2" fmla="val 161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17219-286F-4121-BA94-BAF063902061}">
      <dsp:nvSpPr>
        <dsp:cNvPr id="0" name=""/>
        <dsp:cNvSpPr/>
      </dsp:nvSpPr>
      <dsp:spPr>
        <a:xfrm>
          <a:off x="4465146" y="310753"/>
          <a:ext cx="2814967" cy="2467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Next steps</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solidFill>
                <a:srgbClr val="FF0000"/>
              </a:solidFill>
            </a:rPr>
            <a:t>Prediction model for EXT_SOURCE features</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solidFill>
                <a:srgbClr val="FF0000"/>
              </a:solidFill>
            </a:rPr>
            <a:t>Explore other datasets</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solidFill>
                <a:srgbClr val="FF0000"/>
              </a:solidFill>
            </a:rPr>
            <a:t>Finetune the model</a:t>
          </a:r>
        </a:p>
      </dsp:txBody>
      <dsp:txXfrm>
        <a:off x="4465146" y="310753"/>
        <a:ext cx="2814967" cy="246748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000BB-FC1E-4DE6-878A-E99F3B7B2D35}" type="datetimeFigureOut">
              <a:rPr lang="en-US" smtClean="0"/>
              <a:t>5/21/2020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38EA88-822A-47EB-80EE-7C2D0F0D2A3D}" type="slidenum">
              <a:rPr lang="en-US" smtClean="0"/>
              <a:t>‹#›</a:t>
            </a:fld>
            <a:endParaRPr lang="en-US" dirty="0"/>
          </a:p>
        </p:txBody>
      </p:sp>
    </p:spTree>
    <p:extLst>
      <p:ext uri="{BB962C8B-B14F-4D97-AF65-F5344CB8AC3E}">
        <p14:creationId xmlns:p14="http://schemas.microsoft.com/office/powerpoint/2010/main" val="8252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62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91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85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30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13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11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7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29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156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326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092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5/21/2020</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6335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EFEB-3E4B-4AD2-A73B-3750C30AC1E7}"/>
              </a:ext>
            </a:extLst>
          </p:cNvPr>
          <p:cNvSpPr>
            <a:spLocks noGrp="1"/>
          </p:cNvSpPr>
          <p:nvPr>
            <p:ph type="ctrTitle"/>
          </p:nvPr>
        </p:nvSpPr>
        <p:spPr/>
        <p:txBody>
          <a:bodyPr/>
          <a:lstStyle/>
          <a:p>
            <a:r>
              <a:rPr lang="en-US" dirty="0"/>
              <a:t>Home Credit Default risk</a:t>
            </a:r>
          </a:p>
        </p:txBody>
      </p:sp>
      <p:sp>
        <p:nvSpPr>
          <p:cNvPr id="3" name="Subtitle 2">
            <a:extLst>
              <a:ext uri="{FF2B5EF4-FFF2-40B4-BE49-F238E27FC236}">
                <a16:creationId xmlns:a16="http://schemas.microsoft.com/office/drawing/2014/main" id="{5F3FE6FC-7AFF-4229-BEB7-78C3C1D80EB8}"/>
              </a:ext>
            </a:extLst>
          </p:cNvPr>
          <p:cNvSpPr>
            <a:spLocks noGrp="1"/>
          </p:cNvSpPr>
          <p:nvPr>
            <p:ph type="subTitle" idx="1"/>
          </p:nvPr>
        </p:nvSpPr>
        <p:spPr/>
        <p:txBody>
          <a:bodyPr/>
          <a:lstStyle/>
          <a:p>
            <a:r>
              <a:rPr lang="en-US" dirty="0"/>
              <a:t>Technical presentation</a:t>
            </a:r>
          </a:p>
        </p:txBody>
      </p:sp>
      <p:sp>
        <p:nvSpPr>
          <p:cNvPr id="4" name="TextBox 3">
            <a:extLst>
              <a:ext uri="{FF2B5EF4-FFF2-40B4-BE49-F238E27FC236}">
                <a16:creationId xmlns:a16="http://schemas.microsoft.com/office/drawing/2014/main" id="{62DAD8B7-DB27-4E91-B6DC-4C34C11E2C73}"/>
              </a:ext>
            </a:extLst>
          </p:cNvPr>
          <p:cNvSpPr txBox="1"/>
          <p:nvPr/>
        </p:nvSpPr>
        <p:spPr>
          <a:xfrm>
            <a:off x="7155809" y="5544234"/>
            <a:ext cx="1484852" cy="646331"/>
          </a:xfrm>
          <a:prstGeom prst="rect">
            <a:avLst/>
          </a:prstGeom>
          <a:noFill/>
        </p:spPr>
        <p:txBody>
          <a:bodyPr wrap="square" rtlCol="0">
            <a:spAutoFit/>
          </a:bodyPr>
          <a:lstStyle/>
          <a:p>
            <a:r>
              <a:rPr lang="en-US" dirty="0">
                <a:solidFill>
                  <a:schemeClr val="bg1"/>
                </a:solidFill>
              </a:rPr>
              <a:t>Tri Nguyen</a:t>
            </a:r>
          </a:p>
          <a:p>
            <a:r>
              <a:rPr lang="en-US" dirty="0">
                <a:solidFill>
                  <a:schemeClr val="bg1"/>
                </a:solidFill>
              </a:rPr>
              <a:t>May 18, 2020</a:t>
            </a:r>
          </a:p>
        </p:txBody>
      </p:sp>
      <p:sp>
        <p:nvSpPr>
          <p:cNvPr id="5" name="TextBox 4">
            <a:extLst>
              <a:ext uri="{FF2B5EF4-FFF2-40B4-BE49-F238E27FC236}">
                <a16:creationId xmlns:a16="http://schemas.microsoft.com/office/drawing/2014/main" id="{FA78114E-CB18-491E-A186-0A4DB2949088}"/>
              </a:ext>
            </a:extLst>
          </p:cNvPr>
          <p:cNvSpPr txBox="1"/>
          <p:nvPr/>
        </p:nvSpPr>
        <p:spPr>
          <a:xfrm>
            <a:off x="3078759" y="6429945"/>
            <a:ext cx="2986482" cy="246221"/>
          </a:xfrm>
          <a:prstGeom prst="rect">
            <a:avLst/>
          </a:prstGeom>
          <a:noFill/>
        </p:spPr>
        <p:txBody>
          <a:bodyPr wrap="square" rtlCol="0">
            <a:spAutoFit/>
          </a:bodyPr>
          <a:lstStyle/>
          <a:p>
            <a:pPr algn="ctr"/>
            <a:r>
              <a:rPr lang="en-US" sz="1000" dirty="0"/>
              <a:t>https://github.com/ntdtri/Home-Credit-Default-Risk</a:t>
            </a:r>
          </a:p>
        </p:txBody>
      </p:sp>
    </p:spTree>
    <p:extLst>
      <p:ext uri="{BB962C8B-B14F-4D97-AF65-F5344CB8AC3E}">
        <p14:creationId xmlns:p14="http://schemas.microsoft.com/office/powerpoint/2010/main" val="51936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1F65-34D4-4CB7-84FD-1908EBCD82C5}"/>
              </a:ext>
            </a:extLst>
          </p:cNvPr>
          <p:cNvSpPr>
            <a:spLocks noGrp="1"/>
          </p:cNvSpPr>
          <p:nvPr>
            <p:ph type="title"/>
          </p:nvPr>
        </p:nvSpPr>
        <p:spPr/>
        <p:txBody>
          <a:bodyPr/>
          <a:lstStyle/>
          <a:p>
            <a:r>
              <a:rPr lang="en-US" dirty="0"/>
              <a:t>Inferential Statistics</a:t>
            </a:r>
          </a:p>
        </p:txBody>
      </p:sp>
      <p:sp>
        <p:nvSpPr>
          <p:cNvPr id="3" name="Text Placeholder 2">
            <a:extLst>
              <a:ext uri="{FF2B5EF4-FFF2-40B4-BE49-F238E27FC236}">
                <a16:creationId xmlns:a16="http://schemas.microsoft.com/office/drawing/2014/main" id="{E3D9F6FE-03FE-4A94-B444-74A402EC5DBB}"/>
              </a:ext>
            </a:extLst>
          </p:cNvPr>
          <p:cNvSpPr>
            <a:spLocks noGrp="1"/>
          </p:cNvSpPr>
          <p:nvPr>
            <p:ph type="body" idx="1"/>
          </p:nvPr>
        </p:nvSpPr>
        <p:spPr/>
        <p:txBody>
          <a:bodyPr/>
          <a:lstStyle/>
          <a:p>
            <a:r>
              <a:rPr lang="en-US" dirty="0"/>
              <a:t>Reduce noise and avoid overfitting…</a:t>
            </a:r>
          </a:p>
        </p:txBody>
      </p:sp>
    </p:spTree>
    <p:extLst>
      <p:ext uri="{BB962C8B-B14F-4D97-AF65-F5344CB8AC3E}">
        <p14:creationId xmlns:p14="http://schemas.microsoft.com/office/powerpoint/2010/main" val="3056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BDD3-3DB5-4488-9910-C7809E6E0CD5}"/>
              </a:ext>
            </a:extLst>
          </p:cNvPr>
          <p:cNvSpPr>
            <a:spLocks noGrp="1"/>
          </p:cNvSpPr>
          <p:nvPr>
            <p:ph type="title"/>
          </p:nvPr>
        </p:nvSpPr>
        <p:spPr/>
        <p:txBody>
          <a:bodyPr>
            <a:normAutofit/>
          </a:bodyPr>
          <a:lstStyle/>
          <a:p>
            <a:r>
              <a:rPr lang="en-US" dirty="0"/>
              <a:t>9 COLLINEAR FEATURES are removed from the dataset</a:t>
            </a:r>
          </a:p>
        </p:txBody>
      </p:sp>
      <p:sp>
        <p:nvSpPr>
          <p:cNvPr id="6" name="TextBox 5">
            <a:extLst>
              <a:ext uri="{FF2B5EF4-FFF2-40B4-BE49-F238E27FC236}">
                <a16:creationId xmlns:a16="http://schemas.microsoft.com/office/drawing/2014/main" id="{96A51C9E-107F-40DB-AC17-7FF546DACCAE}"/>
              </a:ext>
            </a:extLst>
          </p:cNvPr>
          <p:cNvSpPr txBox="1"/>
          <p:nvPr/>
        </p:nvSpPr>
        <p:spPr>
          <a:xfrm>
            <a:off x="5360452" y="2963059"/>
            <a:ext cx="3321381" cy="1200329"/>
          </a:xfrm>
          <a:prstGeom prst="rect">
            <a:avLst/>
          </a:prstGeom>
          <a:noFill/>
        </p:spPr>
        <p:txBody>
          <a:bodyPr wrap="square" rtlCol="0">
            <a:spAutoFit/>
          </a:bodyPr>
          <a:lstStyle/>
          <a:p>
            <a:r>
              <a:rPr lang="en-US" dirty="0"/>
              <a:t>Out of 64 considered features from 3 datasets, 9 collinear features that have correlation score &gt;0.9 with others.</a:t>
            </a:r>
          </a:p>
        </p:txBody>
      </p:sp>
      <p:pic>
        <p:nvPicPr>
          <p:cNvPr id="1028" name="Picture 4">
            <a:extLst>
              <a:ext uri="{FF2B5EF4-FFF2-40B4-BE49-F238E27FC236}">
                <a16:creationId xmlns:a16="http://schemas.microsoft.com/office/drawing/2014/main" id="{3077312C-3FF6-4E3A-BF4F-92C17AFF8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475176"/>
            <a:ext cx="4527659" cy="3695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C0467B6-3695-4DB4-8A9D-1AC9E942F1F7}"/>
              </a:ext>
            </a:extLst>
          </p:cNvPr>
          <p:cNvSpPr/>
          <p:nvPr/>
        </p:nvSpPr>
        <p:spPr>
          <a:xfrm>
            <a:off x="2508308" y="4706225"/>
            <a:ext cx="2273417" cy="1464302"/>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99FB64C-D584-4FB3-B980-9DF85F74CB4C}"/>
              </a:ext>
            </a:extLst>
          </p:cNvPr>
          <p:cNvSpPr txBox="1"/>
          <p:nvPr/>
        </p:nvSpPr>
        <p:spPr>
          <a:xfrm>
            <a:off x="5215601" y="5284487"/>
            <a:ext cx="2986480" cy="307777"/>
          </a:xfrm>
          <a:prstGeom prst="rect">
            <a:avLst/>
          </a:prstGeom>
          <a:noFill/>
        </p:spPr>
        <p:txBody>
          <a:bodyPr wrap="square" rtlCol="0">
            <a:spAutoFit/>
          </a:bodyPr>
          <a:lstStyle/>
          <a:p>
            <a:r>
              <a:rPr lang="en-US" sz="1400" dirty="0">
                <a:solidFill>
                  <a:srgbClr val="FF0000"/>
                </a:solidFill>
              </a:rPr>
              <a:t>To </a:t>
            </a:r>
            <a:r>
              <a:rPr lang="en-US" sz="1400">
                <a:solidFill>
                  <a:srgbClr val="FF0000"/>
                </a:solidFill>
              </a:rPr>
              <a:t>be removed </a:t>
            </a:r>
            <a:r>
              <a:rPr lang="en-US" sz="1400" dirty="0">
                <a:solidFill>
                  <a:srgbClr val="FF0000"/>
                </a:solidFill>
              </a:rPr>
              <a:t>from the dataset</a:t>
            </a:r>
          </a:p>
        </p:txBody>
      </p:sp>
      <p:cxnSp>
        <p:nvCxnSpPr>
          <p:cNvPr id="14" name="Straight Connector 13">
            <a:extLst>
              <a:ext uri="{FF2B5EF4-FFF2-40B4-BE49-F238E27FC236}">
                <a16:creationId xmlns:a16="http://schemas.microsoft.com/office/drawing/2014/main" id="{3E289ED2-8A4D-4C37-9879-C5EDD556F9F8}"/>
              </a:ext>
            </a:extLst>
          </p:cNvPr>
          <p:cNvCxnSpPr>
            <a:cxnSpLocks/>
            <a:stCxn id="10" idx="1"/>
            <a:endCxn id="9" idx="3"/>
          </p:cNvCxnSpPr>
          <p:nvPr/>
        </p:nvCxnSpPr>
        <p:spPr>
          <a:xfrm flipH="1">
            <a:off x="4781725" y="5438376"/>
            <a:ext cx="43387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05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DFBD-C987-4024-BB36-F0FE04C2106D}"/>
              </a:ext>
            </a:extLst>
          </p:cNvPr>
          <p:cNvSpPr>
            <a:spLocks noGrp="1"/>
          </p:cNvSpPr>
          <p:nvPr>
            <p:ph type="title"/>
          </p:nvPr>
        </p:nvSpPr>
        <p:spPr/>
        <p:txBody>
          <a:bodyPr/>
          <a:lstStyle/>
          <a:p>
            <a:r>
              <a:rPr lang="en-US" dirty="0"/>
              <a:t>Possible to select around 20 features for future machine learning</a:t>
            </a:r>
          </a:p>
        </p:txBody>
      </p:sp>
      <p:pic>
        <p:nvPicPr>
          <p:cNvPr id="4" name="Picture 5">
            <a:extLst>
              <a:ext uri="{FF2B5EF4-FFF2-40B4-BE49-F238E27FC236}">
                <a16:creationId xmlns:a16="http://schemas.microsoft.com/office/drawing/2014/main" id="{0E6D7965-3082-487A-975A-1D2177193B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780" y="2601011"/>
            <a:ext cx="4160765" cy="30477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0709D0-FA1F-43F4-93FC-1C07610BD2C8}"/>
              </a:ext>
            </a:extLst>
          </p:cNvPr>
          <p:cNvSpPr txBox="1"/>
          <p:nvPr/>
        </p:nvSpPr>
        <p:spPr>
          <a:xfrm>
            <a:off x="5373893" y="2888093"/>
            <a:ext cx="2701256" cy="2308324"/>
          </a:xfrm>
          <a:prstGeom prst="rect">
            <a:avLst/>
          </a:prstGeom>
          <a:noFill/>
        </p:spPr>
        <p:txBody>
          <a:bodyPr wrap="square" rtlCol="0">
            <a:spAutoFit/>
          </a:bodyPr>
          <a:lstStyle/>
          <a:p>
            <a:r>
              <a:rPr lang="en-US" dirty="0"/>
              <a:t>Sum of normalized importance scores of just over 20 top features is 0.8.</a:t>
            </a:r>
          </a:p>
          <a:p>
            <a:endParaRPr lang="en-US" dirty="0"/>
          </a:p>
          <a:p>
            <a:r>
              <a:rPr lang="en-US" dirty="0">
                <a:solidFill>
                  <a:srgbClr val="FF0000"/>
                </a:solidFill>
              </a:rPr>
              <a:t>Possible to narrow down to manageable # of features for future machine learning.</a:t>
            </a:r>
          </a:p>
        </p:txBody>
      </p:sp>
    </p:spTree>
    <p:extLst>
      <p:ext uri="{BB962C8B-B14F-4D97-AF65-F5344CB8AC3E}">
        <p14:creationId xmlns:p14="http://schemas.microsoft.com/office/powerpoint/2010/main" val="17520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69A738-7AF2-435C-B39B-BB9E25ECCFD9}"/>
              </a:ext>
            </a:extLst>
          </p:cNvPr>
          <p:cNvSpPr>
            <a:spLocks noGrp="1"/>
          </p:cNvSpPr>
          <p:nvPr>
            <p:ph type="title"/>
          </p:nvPr>
        </p:nvSpPr>
        <p:spPr/>
        <p:txBody>
          <a:bodyPr>
            <a:normAutofit fontScale="90000"/>
          </a:bodyPr>
          <a:lstStyle/>
          <a:p>
            <a:r>
              <a:rPr lang="en-US" dirty="0"/>
              <a:t>Important features are from all 3 datasets.</a:t>
            </a:r>
            <a:br>
              <a:rPr lang="en-US" dirty="0"/>
            </a:br>
            <a:r>
              <a:rPr lang="en-US" dirty="0"/>
              <a:t>Need a better way to fill out missing values.</a:t>
            </a:r>
          </a:p>
        </p:txBody>
      </p:sp>
      <p:pic>
        <p:nvPicPr>
          <p:cNvPr id="4" name="Picture 3">
            <a:extLst>
              <a:ext uri="{FF2B5EF4-FFF2-40B4-BE49-F238E27FC236}">
                <a16:creationId xmlns:a16="http://schemas.microsoft.com/office/drawing/2014/main" id="{CB686BB8-C95D-40DF-90CD-D602322A27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35946" y="2748136"/>
            <a:ext cx="5115548" cy="251940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E9BC15CB-6581-41DF-A127-F4B898F5BEDB}"/>
              </a:ext>
            </a:extLst>
          </p:cNvPr>
          <p:cNvSpPr txBox="1"/>
          <p:nvPr/>
        </p:nvSpPr>
        <p:spPr>
          <a:xfrm>
            <a:off x="581192" y="5530053"/>
            <a:ext cx="7989752" cy="923330"/>
          </a:xfrm>
          <a:prstGeom prst="rect">
            <a:avLst/>
          </a:prstGeom>
          <a:noFill/>
        </p:spPr>
        <p:txBody>
          <a:bodyPr wrap="square" rtlCol="0">
            <a:spAutoFit/>
          </a:bodyPr>
          <a:lstStyle/>
          <a:p>
            <a:r>
              <a:rPr lang="en-US" dirty="0"/>
              <a:t>External normalized credit score are very important. However, over 50% records miss EXT_SOURCE_1 values.</a:t>
            </a:r>
          </a:p>
          <a:p>
            <a:r>
              <a:rPr lang="en-US" dirty="0">
                <a:solidFill>
                  <a:srgbClr val="FF0000"/>
                </a:solidFill>
              </a:rPr>
              <a:t>Need a prediction model to fill in missing values in EXT_SOURCE</a:t>
            </a:r>
          </a:p>
        </p:txBody>
      </p:sp>
      <p:sp>
        <p:nvSpPr>
          <p:cNvPr id="8" name="TextBox 7">
            <a:extLst>
              <a:ext uri="{FF2B5EF4-FFF2-40B4-BE49-F238E27FC236}">
                <a16:creationId xmlns:a16="http://schemas.microsoft.com/office/drawing/2014/main" id="{72ACBEF2-3091-4213-B945-760DB32EACFC}"/>
              </a:ext>
            </a:extLst>
          </p:cNvPr>
          <p:cNvSpPr txBox="1"/>
          <p:nvPr/>
        </p:nvSpPr>
        <p:spPr>
          <a:xfrm>
            <a:off x="3825379" y="2986480"/>
            <a:ext cx="721454" cy="369116"/>
          </a:xfrm>
          <a:prstGeom prst="rect">
            <a:avLst/>
          </a:prstGeom>
          <a:noFill/>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pic>
        <p:nvPicPr>
          <p:cNvPr id="9" name="Picture 8">
            <a:extLst>
              <a:ext uri="{FF2B5EF4-FFF2-40B4-BE49-F238E27FC236}">
                <a16:creationId xmlns:a16="http://schemas.microsoft.com/office/drawing/2014/main" id="{6B516B08-EB06-4AD7-B669-CF072FCC747D}"/>
              </a:ext>
            </a:extLst>
          </p:cNvPr>
          <p:cNvPicPr>
            <a:picLocks noChangeAspect="1"/>
          </p:cNvPicPr>
          <p:nvPr/>
        </p:nvPicPr>
        <p:blipFill rotWithShape="1">
          <a:blip r:embed="rId3"/>
          <a:srcRect l="24824"/>
          <a:stretch/>
        </p:blipFill>
        <p:spPr>
          <a:xfrm>
            <a:off x="581192" y="2958861"/>
            <a:ext cx="1366234" cy="1120624"/>
          </a:xfrm>
          <a:prstGeom prst="rect">
            <a:avLst/>
          </a:prstGeom>
        </p:spPr>
      </p:pic>
      <p:sp>
        <p:nvSpPr>
          <p:cNvPr id="11" name="TextBox 10">
            <a:extLst>
              <a:ext uri="{FF2B5EF4-FFF2-40B4-BE49-F238E27FC236}">
                <a16:creationId xmlns:a16="http://schemas.microsoft.com/office/drawing/2014/main" id="{61C349EF-6270-40CF-B2EB-4BD693B22106}"/>
              </a:ext>
            </a:extLst>
          </p:cNvPr>
          <p:cNvSpPr txBox="1"/>
          <p:nvPr/>
        </p:nvSpPr>
        <p:spPr>
          <a:xfrm>
            <a:off x="581192" y="2984611"/>
            <a:ext cx="1327316" cy="153888"/>
          </a:xfrm>
          <a:prstGeom prst="rect">
            <a:avLst/>
          </a:prstGeom>
          <a:solidFill>
            <a:schemeClr val="bg1"/>
          </a:solidFill>
        </p:spPr>
        <p:txBody>
          <a:bodyPr wrap="square" lIns="0" tIns="0" rIns="0" bIns="0" rtlCol="0">
            <a:spAutoFit/>
          </a:bodyPr>
          <a:lstStyle/>
          <a:p>
            <a:pPr algn="r"/>
            <a:r>
              <a:rPr lang="en-US" sz="1000" dirty="0"/>
              <a:t># missing values</a:t>
            </a:r>
          </a:p>
        </p:txBody>
      </p:sp>
      <p:cxnSp>
        <p:nvCxnSpPr>
          <p:cNvPr id="15" name="Connector: Elbow 14">
            <a:extLst>
              <a:ext uri="{FF2B5EF4-FFF2-40B4-BE49-F238E27FC236}">
                <a16:creationId xmlns:a16="http://schemas.microsoft.com/office/drawing/2014/main" id="{8B03C122-6F9B-43D1-976C-90956FC3EBBB}"/>
              </a:ext>
            </a:extLst>
          </p:cNvPr>
          <p:cNvCxnSpPr>
            <a:cxnSpLocks/>
            <a:endCxn id="19" idx="3"/>
          </p:cNvCxnSpPr>
          <p:nvPr/>
        </p:nvCxnSpPr>
        <p:spPr>
          <a:xfrm rot="10800000" flipV="1">
            <a:off x="1908508" y="3221371"/>
            <a:ext cx="1907510" cy="59440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DABB871-7DB3-46D2-99F4-77148BB934C0}"/>
              </a:ext>
            </a:extLst>
          </p:cNvPr>
          <p:cNvSpPr/>
          <p:nvPr/>
        </p:nvSpPr>
        <p:spPr>
          <a:xfrm>
            <a:off x="952163" y="3589367"/>
            <a:ext cx="956345" cy="45282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324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2979-6090-4CA8-AEC0-77074690B665}"/>
              </a:ext>
            </a:extLst>
          </p:cNvPr>
          <p:cNvSpPr>
            <a:spLocks noGrp="1"/>
          </p:cNvSpPr>
          <p:nvPr>
            <p:ph type="title"/>
          </p:nvPr>
        </p:nvSpPr>
        <p:spPr/>
        <p:txBody>
          <a:bodyPr/>
          <a:lstStyle/>
          <a:p>
            <a:r>
              <a:rPr lang="en-US" dirty="0"/>
              <a:t>Current results &amp; next steps</a:t>
            </a:r>
          </a:p>
        </p:txBody>
      </p:sp>
      <p:graphicFrame>
        <p:nvGraphicFramePr>
          <p:cNvPr id="4" name="Content Placeholder 3">
            <a:extLst>
              <a:ext uri="{FF2B5EF4-FFF2-40B4-BE49-F238E27FC236}">
                <a16:creationId xmlns:a16="http://schemas.microsoft.com/office/drawing/2014/main" id="{3060AB19-7C36-4E62-A3C8-7D4DAB2CD289}"/>
              </a:ext>
            </a:extLst>
          </p:cNvPr>
          <p:cNvGraphicFramePr>
            <a:graphicFrameLocks noGrp="1"/>
          </p:cNvGraphicFramePr>
          <p:nvPr>
            <p:ph idx="1"/>
            <p:extLst>
              <p:ext uri="{D42A27DB-BD31-4B8C-83A1-F6EECF244321}">
                <p14:modId xmlns:p14="http://schemas.microsoft.com/office/powerpoint/2010/main" val="3976579341"/>
              </p:ext>
            </p:extLst>
          </p:nvPr>
        </p:nvGraphicFramePr>
        <p:xfrm>
          <a:off x="430023" y="2260819"/>
          <a:ext cx="7989888" cy="36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73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a:extLst>
              <a:ext uri="{FF2B5EF4-FFF2-40B4-BE49-F238E27FC236}">
                <a16:creationId xmlns:a16="http://schemas.microsoft.com/office/drawing/2014/main" id="{C081957A-38B9-4125-A130-1537112E7D4F}"/>
              </a:ext>
            </a:extLst>
          </p:cNvPr>
          <p:cNvGraphicFramePr>
            <a:graphicFrameLocks noGrp="1"/>
          </p:cNvGraphicFramePr>
          <p:nvPr>
            <p:ph idx="1"/>
            <p:extLst>
              <p:ext uri="{D42A27DB-BD31-4B8C-83A1-F6EECF244321}">
                <p14:modId xmlns:p14="http://schemas.microsoft.com/office/powerpoint/2010/main" val="1175895384"/>
              </p:ext>
            </p:extLst>
          </p:nvPr>
        </p:nvGraphicFramePr>
        <p:xfrm>
          <a:off x="581025" y="2227263"/>
          <a:ext cx="7989888" cy="36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itle 21">
            <a:extLst>
              <a:ext uri="{FF2B5EF4-FFF2-40B4-BE49-F238E27FC236}">
                <a16:creationId xmlns:a16="http://schemas.microsoft.com/office/drawing/2014/main" id="{8D9B5AC0-F7A9-47D3-9086-2A0C05ECAD2E}"/>
              </a:ext>
            </a:extLst>
          </p:cNvPr>
          <p:cNvSpPr>
            <a:spLocks noGrp="1"/>
          </p:cNvSpPr>
          <p:nvPr>
            <p:ph type="title"/>
          </p:nvPr>
        </p:nvSpPr>
        <p:spPr/>
        <p:txBody>
          <a:bodyPr>
            <a:normAutofit fontScale="90000"/>
          </a:bodyPr>
          <a:lstStyle/>
          <a:p>
            <a:r>
              <a:rPr lang="en-US" dirty="0"/>
              <a:t>Credit default 8%, ~2% over market average. Need to understand how to better target low-risk customers?</a:t>
            </a:r>
          </a:p>
        </p:txBody>
      </p:sp>
    </p:spTree>
    <p:extLst>
      <p:ext uri="{BB962C8B-B14F-4D97-AF65-F5344CB8AC3E}">
        <p14:creationId xmlns:p14="http://schemas.microsoft.com/office/powerpoint/2010/main" val="3037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345-508A-4E34-9E53-5119501CB060}"/>
              </a:ext>
            </a:extLst>
          </p:cNvPr>
          <p:cNvSpPr>
            <a:spLocks noGrp="1"/>
          </p:cNvSpPr>
          <p:nvPr>
            <p:ph type="title"/>
          </p:nvPr>
        </p:nvSpPr>
        <p:spPr/>
        <p:txBody>
          <a:bodyPr>
            <a:noAutofit/>
          </a:bodyPr>
          <a:lstStyle/>
          <a:p>
            <a:r>
              <a:rPr lang="en-US" sz="2000" dirty="0">
                <a:latin typeface="+mn-lt"/>
              </a:rPr>
              <a:t>Combining data from multiple sources, using descriptive and Inferential </a:t>
            </a:r>
            <a:r>
              <a:rPr lang="en-US" sz="2000" dirty="0"/>
              <a:t>statistics</a:t>
            </a:r>
            <a:r>
              <a:rPr lang="en-US" sz="2000" dirty="0">
                <a:latin typeface="+mn-lt"/>
              </a:rPr>
              <a:t>, we discovered the variables that are highly related to default rate.</a:t>
            </a:r>
          </a:p>
        </p:txBody>
      </p:sp>
      <p:sp>
        <p:nvSpPr>
          <p:cNvPr id="3" name="TextBox 2">
            <a:extLst>
              <a:ext uri="{FF2B5EF4-FFF2-40B4-BE49-F238E27FC236}">
                <a16:creationId xmlns:a16="http://schemas.microsoft.com/office/drawing/2014/main" id="{5722C72B-BDA4-4363-9F34-748B03388DFB}"/>
              </a:ext>
            </a:extLst>
          </p:cNvPr>
          <p:cNvSpPr txBox="1"/>
          <p:nvPr/>
        </p:nvSpPr>
        <p:spPr>
          <a:xfrm>
            <a:off x="3070370" y="2256639"/>
            <a:ext cx="300325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What opportunities exist for Home Credit to expand their market but reduce its default rate by 2% in the next 12 months.</a:t>
            </a:r>
          </a:p>
        </p:txBody>
      </p:sp>
      <p:sp>
        <p:nvSpPr>
          <p:cNvPr id="4" name="TextBox 3">
            <a:extLst>
              <a:ext uri="{FF2B5EF4-FFF2-40B4-BE49-F238E27FC236}">
                <a16:creationId xmlns:a16="http://schemas.microsoft.com/office/drawing/2014/main" id="{83BF6A6E-4BC4-48C7-B99C-516978A4F1A7}"/>
              </a:ext>
            </a:extLst>
          </p:cNvPr>
          <p:cNvSpPr txBox="1"/>
          <p:nvPr/>
        </p:nvSpPr>
        <p:spPr>
          <a:xfrm>
            <a:off x="5931017" y="4480325"/>
            <a:ext cx="22566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Inferential Statistics</a:t>
            </a:r>
          </a:p>
        </p:txBody>
      </p:sp>
      <p:sp>
        <p:nvSpPr>
          <p:cNvPr id="5" name="TextBox 4">
            <a:extLst>
              <a:ext uri="{FF2B5EF4-FFF2-40B4-BE49-F238E27FC236}">
                <a16:creationId xmlns:a16="http://schemas.microsoft.com/office/drawing/2014/main" id="{331DC8B5-6CA0-48F3-8F43-8DF05A75F9F6}"/>
              </a:ext>
            </a:extLst>
          </p:cNvPr>
          <p:cNvSpPr txBox="1"/>
          <p:nvPr/>
        </p:nvSpPr>
        <p:spPr>
          <a:xfrm>
            <a:off x="1149292" y="4513525"/>
            <a:ext cx="22566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Descriptive Statistics</a:t>
            </a:r>
          </a:p>
        </p:txBody>
      </p:sp>
      <p:cxnSp>
        <p:nvCxnSpPr>
          <p:cNvPr id="7" name="Connector: Elbow 6">
            <a:extLst>
              <a:ext uri="{FF2B5EF4-FFF2-40B4-BE49-F238E27FC236}">
                <a16:creationId xmlns:a16="http://schemas.microsoft.com/office/drawing/2014/main" id="{247A2466-E001-4DD0-B040-EC6B68FD53D5}"/>
              </a:ext>
            </a:extLst>
          </p:cNvPr>
          <p:cNvCxnSpPr>
            <a:cxnSpLocks/>
            <a:stCxn id="3" idx="2"/>
            <a:endCxn id="4" idx="0"/>
          </p:cNvCxnSpPr>
          <p:nvPr/>
        </p:nvCxnSpPr>
        <p:spPr>
          <a:xfrm rot="16200000" flipH="1">
            <a:off x="5442489" y="2863477"/>
            <a:ext cx="746358" cy="2487337"/>
          </a:xfrm>
          <a:prstGeom prst="bentConnector3">
            <a:avLst>
              <a:gd name="adj1" fmla="val 52248"/>
            </a:avLst>
          </a:prstGeom>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AA4579D-AE57-458F-A31F-2954B52C4A76}"/>
              </a:ext>
            </a:extLst>
          </p:cNvPr>
          <p:cNvCxnSpPr>
            <a:cxnSpLocks/>
            <a:stCxn id="3" idx="2"/>
            <a:endCxn id="5" idx="0"/>
          </p:cNvCxnSpPr>
          <p:nvPr/>
        </p:nvCxnSpPr>
        <p:spPr>
          <a:xfrm rot="5400000">
            <a:off x="3035027" y="2976552"/>
            <a:ext cx="779558" cy="22943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4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6913D7-18F5-4844-B6A8-EE4DA08885F3}"/>
              </a:ext>
            </a:extLst>
          </p:cNvPr>
          <p:cNvSpPr>
            <a:spLocks noGrp="1"/>
          </p:cNvSpPr>
          <p:nvPr>
            <p:ph type="title"/>
          </p:nvPr>
        </p:nvSpPr>
        <p:spPr>
          <a:xfrm>
            <a:off x="450941" y="702156"/>
            <a:ext cx="2557337" cy="1013800"/>
          </a:xfrm>
        </p:spPr>
        <p:txBody>
          <a:bodyPr/>
          <a:lstStyle/>
          <a:p>
            <a:pPr>
              <a:lnSpc>
                <a:spcPct val="90000"/>
              </a:lnSpc>
            </a:pPr>
            <a:r>
              <a:rPr lang="en-US" sz="2200" dirty="0"/>
              <a:t>Data overview</a:t>
            </a:r>
          </a:p>
        </p:txBody>
      </p:sp>
      <p:sp>
        <p:nvSpPr>
          <p:cNvPr id="3" name="Content Placeholder 2">
            <a:extLst>
              <a:ext uri="{FF2B5EF4-FFF2-40B4-BE49-F238E27FC236}">
                <a16:creationId xmlns:a16="http://schemas.microsoft.com/office/drawing/2014/main" id="{D01A454F-1FBF-46AF-8BE1-03D35E65821A}"/>
              </a:ext>
            </a:extLst>
          </p:cNvPr>
          <p:cNvSpPr>
            <a:spLocks noGrp="1"/>
          </p:cNvSpPr>
          <p:nvPr>
            <p:ph idx="1"/>
          </p:nvPr>
        </p:nvSpPr>
        <p:spPr>
          <a:xfrm>
            <a:off x="450941" y="1727717"/>
            <a:ext cx="2459704" cy="4270411"/>
          </a:xfrm>
        </p:spPr>
        <p:txBody>
          <a:bodyPr/>
          <a:lstStyle/>
          <a:p>
            <a:r>
              <a:rPr lang="en-US" dirty="0"/>
              <a:t>307,511 entries</a:t>
            </a:r>
          </a:p>
          <a:p>
            <a:r>
              <a:rPr lang="en-US" dirty="0"/>
              <a:t>8% default rate</a:t>
            </a:r>
          </a:p>
          <a:p>
            <a:r>
              <a:rPr lang="en-US" dirty="0"/>
              <a:t>Combines from 3 databases</a:t>
            </a:r>
          </a:p>
        </p:txBody>
      </p:sp>
      <p:pic>
        <p:nvPicPr>
          <p:cNvPr id="5" name="Picture 4">
            <a:extLst>
              <a:ext uri="{FF2B5EF4-FFF2-40B4-BE49-F238E27FC236}">
                <a16:creationId xmlns:a16="http://schemas.microsoft.com/office/drawing/2014/main" id="{14A80C7C-6819-4DAD-9A19-EC973D00C178}"/>
              </a:ext>
            </a:extLst>
          </p:cNvPr>
          <p:cNvPicPr>
            <a:picLocks noChangeAspect="1"/>
          </p:cNvPicPr>
          <p:nvPr/>
        </p:nvPicPr>
        <p:blipFill>
          <a:blip r:embed="rId2"/>
          <a:stretch>
            <a:fillRect/>
          </a:stretch>
        </p:blipFill>
        <p:spPr>
          <a:xfrm>
            <a:off x="3790381" y="702156"/>
            <a:ext cx="4314825" cy="2552700"/>
          </a:xfrm>
          <a:prstGeom prst="rect">
            <a:avLst/>
          </a:prstGeom>
        </p:spPr>
      </p:pic>
      <p:sp>
        <p:nvSpPr>
          <p:cNvPr id="8" name="TextBox 7">
            <a:extLst>
              <a:ext uri="{FF2B5EF4-FFF2-40B4-BE49-F238E27FC236}">
                <a16:creationId xmlns:a16="http://schemas.microsoft.com/office/drawing/2014/main" id="{908799FE-C7BA-4374-B74C-CD8260A6AABD}"/>
              </a:ext>
            </a:extLst>
          </p:cNvPr>
          <p:cNvSpPr txBox="1"/>
          <p:nvPr/>
        </p:nvSpPr>
        <p:spPr>
          <a:xfrm>
            <a:off x="5163460" y="3394433"/>
            <a:ext cx="19294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Application data</a:t>
            </a:r>
          </a:p>
        </p:txBody>
      </p:sp>
      <p:sp>
        <p:nvSpPr>
          <p:cNvPr id="25" name="TextBox 24">
            <a:extLst>
              <a:ext uri="{FF2B5EF4-FFF2-40B4-BE49-F238E27FC236}">
                <a16:creationId xmlns:a16="http://schemas.microsoft.com/office/drawing/2014/main" id="{C462E7FF-1477-4462-8FF0-1127DBFA3DB7}"/>
              </a:ext>
            </a:extLst>
          </p:cNvPr>
          <p:cNvSpPr txBox="1"/>
          <p:nvPr/>
        </p:nvSpPr>
        <p:spPr>
          <a:xfrm>
            <a:off x="3694591" y="5207409"/>
            <a:ext cx="19294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Bureau</a:t>
            </a:r>
          </a:p>
        </p:txBody>
      </p:sp>
      <p:sp>
        <p:nvSpPr>
          <p:cNvPr id="27" name="TextBox 26">
            <a:extLst>
              <a:ext uri="{FF2B5EF4-FFF2-40B4-BE49-F238E27FC236}">
                <a16:creationId xmlns:a16="http://schemas.microsoft.com/office/drawing/2014/main" id="{7ED91A65-F787-47BE-939E-E914D12844DE}"/>
              </a:ext>
            </a:extLst>
          </p:cNvPr>
          <p:cNvSpPr txBox="1"/>
          <p:nvPr/>
        </p:nvSpPr>
        <p:spPr>
          <a:xfrm>
            <a:off x="6623791" y="5207409"/>
            <a:ext cx="222342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Previous Application</a:t>
            </a:r>
          </a:p>
        </p:txBody>
      </p:sp>
      <p:sp>
        <p:nvSpPr>
          <p:cNvPr id="28" name="TextBox 27">
            <a:extLst>
              <a:ext uri="{FF2B5EF4-FFF2-40B4-BE49-F238E27FC236}">
                <a16:creationId xmlns:a16="http://schemas.microsoft.com/office/drawing/2014/main" id="{06DBBC5E-4622-4197-8DEC-E6300A5765F4}"/>
              </a:ext>
            </a:extLst>
          </p:cNvPr>
          <p:cNvSpPr txBox="1"/>
          <p:nvPr/>
        </p:nvSpPr>
        <p:spPr>
          <a:xfrm>
            <a:off x="3694591" y="5576741"/>
            <a:ext cx="192946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t>Loans reported to Credit Bureau</a:t>
            </a:r>
          </a:p>
        </p:txBody>
      </p:sp>
      <p:sp>
        <p:nvSpPr>
          <p:cNvPr id="29" name="TextBox 28">
            <a:extLst>
              <a:ext uri="{FF2B5EF4-FFF2-40B4-BE49-F238E27FC236}">
                <a16:creationId xmlns:a16="http://schemas.microsoft.com/office/drawing/2014/main" id="{5FB38873-ACE7-4DB4-9FDB-C8313D24E731}"/>
              </a:ext>
            </a:extLst>
          </p:cNvPr>
          <p:cNvSpPr txBox="1"/>
          <p:nvPr/>
        </p:nvSpPr>
        <p:spPr>
          <a:xfrm>
            <a:off x="6623790" y="5576741"/>
            <a:ext cx="2223423"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t>Application data of client’s previous loans in Home Credit</a:t>
            </a:r>
          </a:p>
        </p:txBody>
      </p:sp>
      <p:sp>
        <p:nvSpPr>
          <p:cNvPr id="30" name="TextBox 29">
            <a:extLst>
              <a:ext uri="{FF2B5EF4-FFF2-40B4-BE49-F238E27FC236}">
                <a16:creationId xmlns:a16="http://schemas.microsoft.com/office/drawing/2014/main" id="{D4EDCDB1-1DC9-417C-B61F-1AEB291A9F1C}"/>
              </a:ext>
            </a:extLst>
          </p:cNvPr>
          <p:cNvSpPr txBox="1"/>
          <p:nvPr/>
        </p:nvSpPr>
        <p:spPr>
          <a:xfrm>
            <a:off x="5163461" y="3763765"/>
            <a:ext cx="192946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t>Info about loan and applicant at the application time</a:t>
            </a:r>
          </a:p>
        </p:txBody>
      </p:sp>
      <p:cxnSp>
        <p:nvCxnSpPr>
          <p:cNvPr id="18" name="Connector: Elbow 17">
            <a:extLst>
              <a:ext uri="{FF2B5EF4-FFF2-40B4-BE49-F238E27FC236}">
                <a16:creationId xmlns:a16="http://schemas.microsoft.com/office/drawing/2014/main" id="{8E7B5F59-6B1A-41D0-87ED-57D12693C6A2}"/>
              </a:ext>
            </a:extLst>
          </p:cNvPr>
          <p:cNvCxnSpPr>
            <a:cxnSpLocks/>
            <a:stCxn id="25" idx="0"/>
            <a:endCxn id="30" idx="2"/>
          </p:cNvCxnSpPr>
          <p:nvPr/>
        </p:nvCxnSpPr>
        <p:spPr>
          <a:xfrm rot="5400000" flipH="1" flipV="1">
            <a:off x="5041270" y="4120484"/>
            <a:ext cx="704980" cy="1468870"/>
          </a:xfrm>
          <a:prstGeom prst="bentConnector3">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EF2D4697-1BAC-4E8D-9A0B-B9AA0AE9C75C}"/>
              </a:ext>
            </a:extLst>
          </p:cNvPr>
          <p:cNvCxnSpPr>
            <a:cxnSpLocks/>
            <a:stCxn id="27" idx="0"/>
            <a:endCxn id="30" idx="2"/>
          </p:cNvCxnSpPr>
          <p:nvPr/>
        </p:nvCxnSpPr>
        <p:spPr>
          <a:xfrm rot="16200000" flipV="1">
            <a:off x="6579359" y="4051265"/>
            <a:ext cx="704980" cy="1607308"/>
          </a:xfrm>
          <a:prstGeom prst="bentConnector3">
            <a:avLst>
              <a:gd name="adj1" fmla="val 50000"/>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A887F98-7CAA-478E-B93E-243F49519152}"/>
              </a:ext>
            </a:extLst>
          </p:cNvPr>
          <p:cNvSpPr txBox="1"/>
          <p:nvPr/>
        </p:nvSpPr>
        <p:spPr>
          <a:xfrm>
            <a:off x="4929101" y="4731807"/>
            <a:ext cx="929317" cy="24622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SK_ID_CURR</a:t>
            </a:r>
          </a:p>
        </p:txBody>
      </p:sp>
      <p:sp>
        <p:nvSpPr>
          <p:cNvPr id="37" name="TextBox 36">
            <a:extLst>
              <a:ext uri="{FF2B5EF4-FFF2-40B4-BE49-F238E27FC236}">
                <a16:creationId xmlns:a16="http://schemas.microsoft.com/office/drawing/2014/main" id="{0A2DC6EC-E3A9-4F39-8062-E1BD8D4DEB74}"/>
              </a:ext>
            </a:extLst>
          </p:cNvPr>
          <p:cNvSpPr txBox="1"/>
          <p:nvPr/>
        </p:nvSpPr>
        <p:spPr>
          <a:xfrm>
            <a:off x="6467190" y="4731806"/>
            <a:ext cx="929317" cy="24622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SK_ID_CURR</a:t>
            </a:r>
          </a:p>
        </p:txBody>
      </p:sp>
    </p:spTree>
    <p:extLst>
      <p:ext uri="{BB962C8B-B14F-4D97-AF65-F5344CB8AC3E}">
        <p14:creationId xmlns:p14="http://schemas.microsoft.com/office/powerpoint/2010/main" val="211589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4F369-2DA0-434B-A85A-BCB6A3A342CF}"/>
              </a:ext>
            </a:extLst>
          </p:cNvPr>
          <p:cNvSpPr>
            <a:spLocks noGrp="1"/>
          </p:cNvSpPr>
          <p:nvPr>
            <p:ph type="title"/>
          </p:nvPr>
        </p:nvSpPr>
        <p:spPr/>
        <p:txBody>
          <a:bodyPr/>
          <a:lstStyle/>
          <a:p>
            <a:r>
              <a:rPr lang="en-US" dirty="0"/>
              <a:t>Descriptive statistics</a:t>
            </a:r>
          </a:p>
        </p:txBody>
      </p:sp>
      <p:sp>
        <p:nvSpPr>
          <p:cNvPr id="5" name="Text Placeholder 4">
            <a:extLst>
              <a:ext uri="{FF2B5EF4-FFF2-40B4-BE49-F238E27FC236}">
                <a16:creationId xmlns:a16="http://schemas.microsoft.com/office/drawing/2014/main" id="{6C0E6209-A270-4855-A42D-0363C73BF9A4}"/>
              </a:ext>
            </a:extLst>
          </p:cNvPr>
          <p:cNvSpPr>
            <a:spLocks noGrp="1"/>
          </p:cNvSpPr>
          <p:nvPr>
            <p:ph type="body" idx="1"/>
          </p:nvPr>
        </p:nvSpPr>
        <p:spPr/>
        <p:txBody>
          <a:bodyPr/>
          <a:lstStyle/>
          <a:p>
            <a:r>
              <a:rPr lang="en-US" dirty="0"/>
              <a:t>What do some features tell us about default risk?</a:t>
            </a:r>
          </a:p>
        </p:txBody>
      </p:sp>
    </p:spTree>
    <p:extLst>
      <p:ext uri="{BB962C8B-B14F-4D97-AF65-F5344CB8AC3E}">
        <p14:creationId xmlns:p14="http://schemas.microsoft.com/office/powerpoint/2010/main" val="178545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6D88B6-B39C-4471-96E4-86EFF7D5E7FF}"/>
              </a:ext>
            </a:extLst>
          </p:cNvPr>
          <p:cNvSpPr>
            <a:spLocks noGrp="1"/>
          </p:cNvSpPr>
          <p:nvPr>
            <p:ph type="title"/>
          </p:nvPr>
        </p:nvSpPr>
        <p:spPr/>
        <p:txBody>
          <a:bodyPr/>
          <a:lstStyle/>
          <a:p>
            <a:r>
              <a:rPr lang="en-US" dirty="0"/>
              <a:t>THERE IS HIGHER RISK OF DEFAULT FOR TEMPORARY NON-ACTIVE INCOME…</a:t>
            </a:r>
          </a:p>
        </p:txBody>
      </p:sp>
      <p:pic>
        <p:nvPicPr>
          <p:cNvPr id="7" name="Picture 6">
            <a:extLst>
              <a:ext uri="{FF2B5EF4-FFF2-40B4-BE49-F238E27FC236}">
                <a16:creationId xmlns:a16="http://schemas.microsoft.com/office/drawing/2014/main" id="{8CBFB441-FC4B-4F00-81E2-EBEFAD09E955}"/>
              </a:ext>
            </a:extLst>
          </p:cNvPr>
          <p:cNvPicPr>
            <a:picLocks noChangeAspect="1"/>
          </p:cNvPicPr>
          <p:nvPr/>
        </p:nvPicPr>
        <p:blipFill>
          <a:blip r:embed="rId2"/>
          <a:stretch>
            <a:fillRect/>
          </a:stretch>
        </p:blipFill>
        <p:spPr>
          <a:xfrm>
            <a:off x="1471612" y="2073823"/>
            <a:ext cx="6200775" cy="3486150"/>
          </a:xfrm>
          <a:prstGeom prst="rect">
            <a:avLst/>
          </a:prstGeom>
        </p:spPr>
      </p:pic>
      <p:sp>
        <p:nvSpPr>
          <p:cNvPr id="8" name="TextBox 7">
            <a:extLst>
              <a:ext uri="{FF2B5EF4-FFF2-40B4-BE49-F238E27FC236}">
                <a16:creationId xmlns:a16="http://schemas.microsoft.com/office/drawing/2014/main" id="{48DEBF58-0FDB-46E5-8D7D-35F9B8787C67}"/>
              </a:ext>
            </a:extLst>
          </p:cNvPr>
          <p:cNvSpPr txBox="1"/>
          <p:nvPr/>
        </p:nvSpPr>
        <p:spPr>
          <a:xfrm>
            <a:off x="184557" y="5708861"/>
            <a:ext cx="2223082" cy="923330"/>
          </a:xfrm>
          <a:prstGeom prst="rect">
            <a:avLst/>
          </a:prstGeom>
          <a:noFill/>
          <a:ln w="28575">
            <a:solidFill>
              <a:srgbClr val="C00000"/>
            </a:solidFill>
          </a:ln>
        </p:spPr>
        <p:txBody>
          <a:bodyPr wrap="square" rtlCol="0">
            <a:spAutoFit/>
          </a:bodyPr>
          <a:lstStyle/>
          <a:p>
            <a:r>
              <a:rPr lang="en-US" dirty="0"/>
              <a:t>Unemployed and Maternity leave have higher default rate</a:t>
            </a:r>
          </a:p>
        </p:txBody>
      </p:sp>
      <p:sp>
        <p:nvSpPr>
          <p:cNvPr id="9" name="Rectangle 8">
            <a:extLst>
              <a:ext uri="{FF2B5EF4-FFF2-40B4-BE49-F238E27FC236}">
                <a16:creationId xmlns:a16="http://schemas.microsoft.com/office/drawing/2014/main" id="{CF723893-FAF1-4778-BE89-0DCC492A5ADF}"/>
              </a:ext>
            </a:extLst>
          </p:cNvPr>
          <p:cNvSpPr/>
          <p:nvPr/>
        </p:nvSpPr>
        <p:spPr>
          <a:xfrm>
            <a:off x="1963024" y="4001549"/>
            <a:ext cx="964734" cy="2768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EBD72-3273-495E-8197-FF1B671B1EF9}"/>
              </a:ext>
            </a:extLst>
          </p:cNvPr>
          <p:cNvSpPr/>
          <p:nvPr/>
        </p:nvSpPr>
        <p:spPr>
          <a:xfrm>
            <a:off x="1963024" y="4907560"/>
            <a:ext cx="964734" cy="2768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22A5EF2C-6766-464E-B494-8FDD080E7D88}"/>
              </a:ext>
            </a:extLst>
          </p:cNvPr>
          <p:cNvCxnSpPr>
            <a:cxnSpLocks/>
            <a:stCxn id="10" idx="1"/>
            <a:endCxn id="8" idx="0"/>
          </p:cNvCxnSpPr>
          <p:nvPr/>
        </p:nvCxnSpPr>
        <p:spPr>
          <a:xfrm rot="10800000" flipV="1">
            <a:off x="1296098" y="5045977"/>
            <a:ext cx="666926" cy="662883"/>
          </a:xfrm>
          <a:prstGeom prst="bentConnector2">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8893419-9E66-4B20-9128-C65C10B7D6C8}"/>
              </a:ext>
            </a:extLst>
          </p:cNvPr>
          <p:cNvCxnSpPr>
            <a:cxnSpLocks/>
          </p:cNvCxnSpPr>
          <p:nvPr/>
        </p:nvCxnSpPr>
        <p:spPr>
          <a:xfrm rot="5400000">
            <a:off x="1176556" y="4254274"/>
            <a:ext cx="906011" cy="666926"/>
          </a:xfrm>
          <a:prstGeom prst="bentConnector3">
            <a:avLst>
              <a:gd name="adj1" fmla="val 926"/>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FFFBFCC-3552-4B6E-894C-78CD7176BCCC}"/>
              </a:ext>
            </a:extLst>
          </p:cNvPr>
          <p:cNvCxnSpPr>
            <a:cxnSpLocks/>
          </p:cNvCxnSpPr>
          <p:nvPr/>
        </p:nvCxnSpPr>
        <p:spPr>
          <a:xfrm rot="10800000" flipV="1">
            <a:off x="7550094" y="3909700"/>
            <a:ext cx="1359017" cy="846858"/>
          </a:xfrm>
          <a:prstGeom prst="bentConnector3">
            <a:avLst>
              <a:gd name="adj1" fmla="val 9259"/>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06D4DB-C178-435C-A68C-7EF0A99185C3}"/>
              </a:ext>
            </a:extLst>
          </p:cNvPr>
          <p:cNvSpPr txBox="1"/>
          <p:nvPr/>
        </p:nvSpPr>
        <p:spPr>
          <a:xfrm>
            <a:off x="7759817" y="2709373"/>
            <a:ext cx="1384183" cy="1200329"/>
          </a:xfrm>
          <a:prstGeom prst="rect">
            <a:avLst/>
          </a:prstGeom>
          <a:noFill/>
          <a:ln w="28575">
            <a:solidFill>
              <a:srgbClr val="00B0F0"/>
            </a:solidFill>
          </a:ln>
        </p:spPr>
        <p:txBody>
          <a:bodyPr wrap="square" rtlCol="0">
            <a:spAutoFit/>
          </a:bodyPr>
          <a:lstStyle/>
          <a:p>
            <a:r>
              <a:rPr lang="en-US" dirty="0"/>
              <a:t>Students and Businessman have low default rate</a:t>
            </a:r>
          </a:p>
        </p:txBody>
      </p:sp>
      <p:cxnSp>
        <p:nvCxnSpPr>
          <p:cNvPr id="32" name="Connector: Elbow 31">
            <a:extLst>
              <a:ext uri="{FF2B5EF4-FFF2-40B4-BE49-F238E27FC236}">
                <a16:creationId xmlns:a16="http://schemas.microsoft.com/office/drawing/2014/main" id="{401A8794-3DC7-4C4D-92C3-0A8BA51B0C34}"/>
              </a:ext>
            </a:extLst>
          </p:cNvPr>
          <p:cNvCxnSpPr>
            <a:cxnSpLocks/>
          </p:cNvCxnSpPr>
          <p:nvPr/>
        </p:nvCxnSpPr>
        <p:spPr>
          <a:xfrm rot="10800000" flipV="1">
            <a:off x="7550093" y="3909701"/>
            <a:ext cx="866161" cy="557891"/>
          </a:xfrm>
          <a:prstGeom prst="bentConnector3">
            <a:avLst>
              <a:gd name="adj1" fmla="val 50000"/>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7A51D06-9D6A-4FBE-A9FC-5011B583D89D}"/>
              </a:ext>
            </a:extLst>
          </p:cNvPr>
          <p:cNvSpPr txBox="1"/>
          <p:nvPr/>
        </p:nvSpPr>
        <p:spPr>
          <a:xfrm>
            <a:off x="5511568" y="5436863"/>
            <a:ext cx="2038526" cy="246221"/>
          </a:xfrm>
          <a:prstGeom prst="rect">
            <a:avLst/>
          </a:prstGeom>
          <a:noFill/>
        </p:spPr>
        <p:txBody>
          <a:bodyPr wrap="square" rtlCol="0">
            <a:spAutoFit/>
          </a:bodyPr>
          <a:lstStyle/>
          <a:p>
            <a:pPr algn="r"/>
            <a:r>
              <a:rPr lang="en-US" sz="1000" dirty="0"/>
              <a:t>Source: Application_test.csv</a:t>
            </a:r>
          </a:p>
        </p:txBody>
      </p:sp>
      <p:sp>
        <p:nvSpPr>
          <p:cNvPr id="49" name="TextBox 48">
            <a:extLst>
              <a:ext uri="{FF2B5EF4-FFF2-40B4-BE49-F238E27FC236}">
                <a16:creationId xmlns:a16="http://schemas.microsoft.com/office/drawing/2014/main" id="{ABE5BCF7-69EB-4652-AE73-B623D24DDB7E}"/>
              </a:ext>
            </a:extLst>
          </p:cNvPr>
          <p:cNvSpPr txBox="1"/>
          <p:nvPr/>
        </p:nvSpPr>
        <p:spPr>
          <a:xfrm>
            <a:off x="4077051" y="6375355"/>
            <a:ext cx="4974670"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t>* Income type cannot be the only factor to deny loan applications</a:t>
            </a:r>
          </a:p>
        </p:txBody>
      </p:sp>
    </p:spTree>
    <p:extLst>
      <p:ext uri="{BB962C8B-B14F-4D97-AF65-F5344CB8AC3E}">
        <p14:creationId xmlns:p14="http://schemas.microsoft.com/office/powerpoint/2010/main" val="159110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80BB-82DA-4784-B93B-3E79254455F5}"/>
              </a:ext>
            </a:extLst>
          </p:cNvPr>
          <p:cNvSpPr>
            <a:spLocks noGrp="1"/>
          </p:cNvSpPr>
          <p:nvPr>
            <p:ph type="title"/>
          </p:nvPr>
        </p:nvSpPr>
        <p:spPr/>
        <p:txBody>
          <a:bodyPr/>
          <a:lstStyle/>
          <a:p>
            <a:r>
              <a:rPr lang="en-US" dirty="0"/>
              <a:t>1-2% HIGHER CHANCE OF DEFAULT BY EVERY ADDITIONAL ACTIVE CREDIT</a:t>
            </a:r>
          </a:p>
        </p:txBody>
      </p:sp>
      <p:pic>
        <p:nvPicPr>
          <p:cNvPr id="4" name="Picture 3">
            <a:extLst>
              <a:ext uri="{FF2B5EF4-FFF2-40B4-BE49-F238E27FC236}">
                <a16:creationId xmlns:a16="http://schemas.microsoft.com/office/drawing/2014/main" id="{BDC38B07-9355-487E-8D2C-30F8D6C79540}"/>
              </a:ext>
            </a:extLst>
          </p:cNvPr>
          <p:cNvPicPr>
            <a:picLocks noChangeAspect="1"/>
          </p:cNvPicPr>
          <p:nvPr/>
        </p:nvPicPr>
        <p:blipFill rotWithShape="1">
          <a:blip r:embed="rId2"/>
          <a:srcRect l="340" t="-576" r="1011" b="503"/>
          <a:stretch/>
        </p:blipFill>
        <p:spPr>
          <a:xfrm>
            <a:off x="1291905" y="2365695"/>
            <a:ext cx="6182685" cy="3498211"/>
          </a:xfrm>
          <a:prstGeom prst="rect">
            <a:avLst/>
          </a:prstGeom>
        </p:spPr>
      </p:pic>
      <p:sp>
        <p:nvSpPr>
          <p:cNvPr id="5" name="TextBox 4">
            <a:extLst>
              <a:ext uri="{FF2B5EF4-FFF2-40B4-BE49-F238E27FC236}">
                <a16:creationId xmlns:a16="http://schemas.microsoft.com/office/drawing/2014/main" id="{E9F22C1B-E1F3-4513-8CB5-56654F07564F}"/>
              </a:ext>
            </a:extLst>
          </p:cNvPr>
          <p:cNvSpPr txBox="1"/>
          <p:nvPr/>
        </p:nvSpPr>
        <p:spPr>
          <a:xfrm>
            <a:off x="645951" y="6089466"/>
            <a:ext cx="785209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The higher the applicant’s number of credit actives, the higher the default rate.</a:t>
            </a:r>
          </a:p>
        </p:txBody>
      </p:sp>
    </p:spTree>
    <p:extLst>
      <p:ext uri="{BB962C8B-B14F-4D97-AF65-F5344CB8AC3E}">
        <p14:creationId xmlns:p14="http://schemas.microsoft.com/office/powerpoint/2010/main" val="406191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014D-8AA4-48A6-BBE0-BD02D57B92CD}"/>
              </a:ext>
            </a:extLst>
          </p:cNvPr>
          <p:cNvSpPr>
            <a:spLocks noGrp="1"/>
          </p:cNvSpPr>
          <p:nvPr>
            <p:ph type="title"/>
          </p:nvPr>
        </p:nvSpPr>
        <p:spPr/>
        <p:txBody>
          <a:bodyPr/>
          <a:lstStyle/>
          <a:p>
            <a:r>
              <a:rPr lang="en-US" dirty="0"/>
              <a:t>…, But # OF ACTIVE MORTGAGE trends the opposite direction…</a:t>
            </a:r>
          </a:p>
        </p:txBody>
      </p:sp>
      <p:pic>
        <p:nvPicPr>
          <p:cNvPr id="7" name="Picture 6">
            <a:extLst>
              <a:ext uri="{FF2B5EF4-FFF2-40B4-BE49-F238E27FC236}">
                <a16:creationId xmlns:a16="http://schemas.microsoft.com/office/drawing/2014/main" id="{773A7112-7809-454D-B003-AACFDBC206E0}"/>
              </a:ext>
            </a:extLst>
          </p:cNvPr>
          <p:cNvPicPr>
            <a:picLocks noChangeAspect="1"/>
          </p:cNvPicPr>
          <p:nvPr/>
        </p:nvPicPr>
        <p:blipFill rotWithShape="1">
          <a:blip r:embed="rId2"/>
          <a:srcRect l="1141" b="1356"/>
          <a:stretch/>
        </p:blipFill>
        <p:spPr>
          <a:xfrm>
            <a:off x="427839" y="2079905"/>
            <a:ext cx="4811794" cy="4287339"/>
          </a:xfrm>
          <a:prstGeom prst="rect">
            <a:avLst/>
          </a:prstGeom>
        </p:spPr>
      </p:pic>
      <p:sp>
        <p:nvSpPr>
          <p:cNvPr id="11" name="TextBox 10">
            <a:extLst>
              <a:ext uri="{FF2B5EF4-FFF2-40B4-BE49-F238E27FC236}">
                <a16:creationId xmlns:a16="http://schemas.microsoft.com/office/drawing/2014/main" id="{3D5B1711-838C-44C1-B990-7F49DD8407A7}"/>
              </a:ext>
            </a:extLst>
          </p:cNvPr>
          <p:cNvSpPr txBox="1"/>
          <p:nvPr/>
        </p:nvSpPr>
        <p:spPr>
          <a:xfrm>
            <a:off x="5679347" y="2079905"/>
            <a:ext cx="2883461" cy="2308324"/>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anose="05000000000000000000" pitchFamily="2" charset="2"/>
              <a:buChar char="§"/>
            </a:pPr>
            <a:r>
              <a:rPr lang="en-US" dirty="0">
                <a:solidFill>
                  <a:schemeClr val="tx1"/>
                </a:solidFill>
              </a:rPr>
              <a:t>3% drop in default risk by having 1 mortgage</a:t>
            </a:r>
          </a:p>
          <a:p>
            <a:pPr marL="285750" indent="-285750">
              <a:buFont typeface="Wingdings" panose="05000000000000000000" pitchFamily="2" charset="2"/>
              <a:buChar char="§"/>
            </a:pPr>
            <a:r>
              <a:rPr lang="en-US" dirty="0">
                <a:solidFill>
                  <a:schemeClr val="tx1"/>
                </a:solidFill>
              </a:rPr>
              <a:t>0% default when having at least 2 mortgages. (Note: of samples are low for data with at least 2 mortgages)</a:t>
            </a:r>
          </a:p>
          <a:p>
            <a:endParaRPr lang="en-US" dirty="0">
              <a:solidFill>
                <a:schemeClr val="tx1"/>
              </a:solidFill>
            </a:endParaRPr>
          </a:p>
        </p:txBody>
      </p:sp>
    </p:spTree>
    <p:extLst>
      <p:ext uri="{BB962C8B-B14F-4D97-AF65-F5344CB8AC3E}">
        <p14:creationId xmlns:p14="http://schemas.microsoft.com/office/powerpoint/2010/main" val="251540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3726D2-3208-4259-BCC7-AE0E1B5DFB31}"/>
              </a:ext>
            </a:extLst>
          </p:cNvPr>
          <p:cNvSpPr>
            <a:spLocks noGrp="1"/>
          </p:cNvSpPr>
          <p:nvPr>
            <p:ph type="title"/>
          </p:nvPr>
        </p:nvSpPr>
        <p:spPr>
          <a:xfrm>
            <a:off x="450941" y="702156"/>
            <a:ext cx="2557337" cy="2726844"/>
          </a:xfrm>
        </p:spPr>
        <p:txBody>
          <a:bodyPr vert="horz" lIns="91440" tIns="45720" rIns="91440" bIns="45720" rtlCol="0">
            <a:normAutofit fontScale="90000"/>
          </a:bodyPr>
          <a:lstStyle/>
          <a:p>
            <a:r>
              <a:rPr lang="en-US" dirty="0"/>
              <a:t>Default risk is positively correlated with # previously refused applications</a:t>
            </a:r>
          </a:p>
        </p:txBody>
      </p:sp>
      <p:sp>
        <p:nvSpPr>
          <p:cNvPr id="23" name="Content Placeholder 22">
            <a:extLst>
              <a:ext uri="{FF2B5EF4-FFF2-40B4-BE49-F238E27FC236}">
                <a16:creationId xmlns:a16="http://schemas.microsoft.com/office/drawing/2014/main" id="{AED1A274-24E1-40BD-8150-0E514E5399D5}"/>
              </a:ext>
            </a:extLst>
          </p:cNvPr>
          <p:cNvSpPr>
            <a:spLocks noGrp="1"/>
          </p:cNvSpPr>
          <p:nvPr>
            <p:ph idx="1"/>
          </p:nvPr>
        </p:nvSpPr>
        <p:spPr>
          <a:xfrm>
            <a:off x="450941" y="3523376"/>
            <a:ext cx="2557336" cy="2477374"/>
          </a:xfrm>
        </p:spPr>
        <p:txBody>
          <a:bodyPr>
            <a:normAutofit/>
          </a:bodyPr>
          <a:lstStyle/>
          <a:p>
            <a:r>
              <a:rPr lang="en-US" dirty="0">
                <a:solidFill>
                  <a:schemeClr val="bg1"/>
                </a:solidFill>
              </a:rPr>
              <a:t>Only 0-rejected applications have below average default rate (7%).</a:t>
            </a:r>
          </a:p>
          <a:p>
            <a:r>
              <a:rPr lang="en-US" dirty="0">
                <a:solidFill>
                  <a:schemeClr val="bg1"/>
                </a:solidFill>
              </a:rPr>
              <a:t>1-2% chance of default per each additional previously-rejected applications</a:t>
            </a:r>
          </a:p>
        </p:txBody>
      </p:sp>
      <p:pic>
        <p:nvPicPr>
          <p:cNvPr id="4" name="Content Placeholder 3">
            <a:extLst>
              <a:ext uri="{FF2B5EF4-FFF2-40B4-BE49-F238E27FC236}">
                <a16:creationId xmlns:a16="http://schemas.microsoft.com/office/drawing/2014/main" id="{20136F0C-B187-491B-ABA4-91F9857D1CC8}"/>
              </a:ext>
            </a:extLst>
          </p:cNvPr>
          <p:cNvPicPr>
            <a:picLocks noChangeAspect="1"/>
          </p:cNvPicPr>
          <p:nvPr/>
        </p:nvPicPr>
        <p:blipFill>
          <a:blip r:embed="rId2"/>
          <a:stretch>
            <a:fillRect/>
          </a:stretch>
        </p:blipFill>
        <p:spPr>
          <a:xfrm>
            <a:off x="3593641" y="1249001"/>
            <a:ext cx="4867364" cy="4380627"/>
          </a:xfrm>
          <a:prstGeom prst="rect">
            <a:avLst/>
          </a:prstGeom>
        </p:spPr>
      </p:pic>
      <p:sp>
        <p:nvSpPr>
          <p:cNvPr id="7" name="Rectangle 6">
            <a:extLst>
              <a:ext uri="{FF2B5EF4-FFF2-40B4-BE49-F238E27FC236}">
                <a16:creationId xmlns:a16="http://schemas.microsoft.com/office/drawing/2014/main" id="{A9F421F7-21FB-4C0F-9B63-C6461C447EF0}"/>
              </a:ext>
            </a:extLst>
          </p:cNvPr>
          <p:cNvSpPr/>
          <p:nvPr/>
        </p:nvSpPr>
        <p:spPr>
          <a:xfrm>
            <a:off x="4404220" y="5192785"/>
            <a:ext cx="3934437" cy="31039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7C531C0-5871-4406-B36B-1F3274E7CE05}"/>
              </a:ext>
            </a:extLst>
          </p:cNvPr>
          <p:cNvSpPr txBox="1"/>
          <p:nvPr/>
        </p:nvSpPr>
        <p:spPr>
          <a:xfrm>
            <a:off x="4236440" y="6000750"/>
            <a:ext cx="4739780" cy="646331"/>
          </a:xfrm>
          <a:prstGeom prst="rect">
            <a:avLst/>
          </a:prstGeom>
          <a:noFill/>
        </p:spPr>
        <p:txBody>
          <a:bodyPr wrap="square" rtlCol="0">
            <a:spAutoFit/>
          </a:bodyPr>
          <a:lstStyle/>
          <a:p>
            <a:r>
              <a:rPr lang="en-US" dirty="0"/>
              <a:t># of samples is low, but % default still continues trending up</a:t>
            </a:r>
          </a:p>
        </p:txBody>
      </p:sp>
      <p:cxnSp>
        <p:nvCxnSpPr>
          <p:cNvPr id="10" name="Straight Connector 9">
            <a:extLst>
              <a:ext uri="{FF2B5EF4-FFF2-40B4-BE49-F238E27FC236}">
                <a16:creationId xmlns:a16="http://schemas.microsoft.com/office/drawing/2014/main" id="{D4CC26AC-964F-413B-B524-3A23C0EE8A5C}"/>
              </a:ext>
            </a:extLst>
          </p:cNvPr>
          <p:cNvCxnSpPr/>
          <p:nvPr/>
        </p:nvCxnSpPr>
        <p:spPr>
          <a:xfrm>
            <a:off x="7734650" y="5503178"/>
            <a:ext cx="0" cy="49757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95372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568</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Wingdings</vt:lpstr>
      <vt:lpstr>Wingdings 2</vt:lpstr>
      <vt:lpstr>Dividend</vt:lpstr>
      <vt:lpstr>Home Credit Default risk</vt:lpstr>
      <vt:lpstr>Credit default 8%, ~2% over market average. Need to understand how to better target low-risk customers?</vt:lpstr>
      <vt:lpstr>Combining data from multiple sources, using descriptive and Inferential statistics, we discovered the variables that are highly related to default rate.</vt:lpstr>
      <vt:lpstr>Data overview</vt:lpstr>
      <vt:lpstr>Descriptive statistics</vt:lpstr>
      <vt:lpstr>THERE IS HIGHER RISK OF DEFAULT FOR TEMPORARY NON-ACTIVE INCOME…</vt:lpstr>
      <vt:lpstr>1-2% HIGHER CHANCE OF DEFAULT BY EVERY ADDITIONAL ACTIVE CREDIT</vt:lpstr>
      <vt:lpstr>…, But # OF ACTIVE MORTGAGE trends the opposite direction…</vt:lpstr>
      <vt:lpstr>Default risk is positively correlated with # previously refused applications</vt:lpstr>
      <vt:lpstr>Inferential Statistics</vt:lpstr>
      <vt:lpstr>9 COLLINEAR FEATURES are removed from the dataset</vt:lpstr>
      <vt:lpstr>Possible to select around 20 features for future machine learning</vt:lpstr>
      <vt:lpstr>Important features are from all 3 datasets. Need a better way to fill out missing values.</vt:lpstr>
      <vt:lpstr>Current results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Tri Nguyen</dc:creator>
  <cp:lastModifiedBy>Tri Nguyen</cp:lastModifiedBy>
  <cp:revision>3</cp:revision>
  <dcterms:created xsi:type="dcterms:W3CDTF">2020-05-18T16:41:54Z</dcterms:created>
  <dcterms:modified xsi:type="dcterms:W3CDTF">2020-05-21T13:18:37Z</dcterms:modified>
</cp:coreProperties>
</file>