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0"/>
  </p:notesMasterIdLst>
  <p:sldIdLst>
    <p:sldId id="256" r:id="rId2"/>
    <p:sldId id="268" r:id="rId3"/>
    <p:sldId id="261" r:id="rId4"/>
    <p:sldId id="263" r:id="rId5"/>
    <p:sldId id="262" r:id="rId6"/>
    <p:sldId id="258" r:id="rId7"/>
    <p:sldId id="264"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Young" initials="CY" lastIdx="1" clrIdx="0">
    <p:extLst>
      <p:ext uri="{19B8F6BF-5375-455C-9EA6-DF929625EA0E}">
        <p15:presenceInfo xmlns:p15="http://schemas.microsoft.com/office/powerpoint/2012/main" userId="69e432d2e023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468D0-50D8-447B-AF9A-34F0F454B166}" v="239" dt="2020-05-15T17:28:54.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844" autoAdjust="0"/>
  </p:normalViewPr>
  <p:slideViewPr>
    <p:cSldViewPr snapToGrid="0">
      <p:cViewPr varScale="1">
        <p:scale>
          <a:sx n="91" d="100"/>
          <a:sy n="91" d="100"/>
        </p:scale>
        <p:origin x="216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 Nguyen" userId="fd604ebf850a10ab" providerId="LiveId" clId="{C75468D0-50D8-447B-AF9A-34F0F454B166}"/>
    <pc:docChg chg="undo custSel addSld delSld modSld sldOrd">
      <pc:chgData name="Tri Nguyen" userId="fd604ebf850a10ab" providerId="LiveId" clId="{C75468D0-50D8-447B-AF9A-34F0F454B166}" dt="2020-05-21T19:49:44.602" v="5565" actId="20577"/>
      <pc:docMkLst>
        <pc:docMk/>
      </pc:docMkLst>
      <pc:sldChg chg="addSp delSp modSp mod">
        <pc:chgData name="Tri Nguyen" userId="fd604ebf850a10ab" providerId="LiveId" clId="{C75468D0-50D8-447B-AF9A-34F0F454B166}" dt="2020-05-15T17:30:44.290" v="2584" actId="20577"/>
        <pc:sldMkLst>
          <pc:docMk/>
          <pc:sldMk cId="519363971" sldId="256"/>
        </pc:sldMkLst>
        <pc:spChg chg="mod">
          <ac:chgData name="Tri Nguyen" userId="fd604ebf850a10ab" providerId="LiveId" clId="{C75468D0-50D8-447B-AF9A-34F0F454B166}" dt="2020-05-15T16:07:37.937" v="608" actId="20577"/>
          <ac:spMkLst>
            <pc:docMk/>
            <pc:sldMk cId="519363971" sldId="256"/>
            <ac:spMk id="3" creationId="{5F3FE6FC-7AFF-4229-BEB7-78C3C1D80EB8}"/>
          </ac:spMkLst>
        </pc:spChg>
        <pc:spChg chg="add mod">
          <ac:chgData name="Tri Nguyen" userId="fd604ebf850a10ab" providerId="LiveId" clId="{C75468D0-50D8-447B-AF9A-34F0F454B166}" dt="2020-05-15T17:30:44.290" v="2584" actId="20577"/>
          <ac:spMkLst>
            <pc:docMk/>
            <pc:sldMk cId="519363971" sldId="256"/>
            <ac:spMk id="4" creationId="{304B6617-2408-4643-B269-26D5ACC3634A}"/>
          </ac:spMkLst>
        </pc:spChg>
        <pc:spChg chg="add del mod">
          <ac:chgData name="Tri Nguyen" userId="fd604ebf850a10ab" providerId="LiveId" clId="{C75468D0-50D8-447B-AF9A-34F0F454B166}" dt="2020-05-15T17:26:22.900" v="2397"/>
          <ac:spMkLst>
            <pc:docMk/>
            <pc:sldMk cId="519363971" sldId="256"/>
            <ac:spMk id="5" creationId="{48BE73A1-C317-462B-828C-404E2343E696}"/>
          </ac:spMkLst>
        </pc:spChg>
        <pc:spChg chg="add del mod">
          <ac:chgData name="Tri Nguyen" userId="fd604ebf850a10ab" providerId="LiveId" clId="{C75468D0-50D8-447B-AF9A-34F0F454B166}" dt="2020-05-15T17:26:22.505" v="2396"/>
          <ac:spMkLst>
            <pc:docMk/>
            <pc:sldMk cId="519363971" sldId="256"/>
            <ac:spMk id="6" creationId="{E3E6FF68-5D44-47F8-9216-F4D691391CAA}"/>
          </ac:spMkLst>
        </pc:spChg>
        <pc:spChg chg="add del mod">
          <ac:chgData name="Tri Nguyen" userId="fd604ebf850a10ab" providerId="LiveId" clId="{C75468D0-50D8-447B-AF9A-34F0F454B166}" dt="2020-05-15T17:26:22.148" v="2395"/>
          <ac:spMkLst>
            <pc:docMk/>
            <pc:sldMk cId="519363971" sldId="256"/>
            <ac:spMk id="7" creationId="{7403C814-04B1-42B6-BEFD-A687326E717E}"/>
          </ac:spMkLst>
        </pc:spChg>
      </pc:sldChg>
      <pc:sldChg chg="addSp delSp modSp add del mod ord">
        <pc:chgData name="Tri Nguyen" userId="fd604ebf850a10ab" providerId="LiveId" clId="{C75468D0-50D8-447B-AF9A-34F0F454B166}" dt="2020-05-15T17:26:31.451" v="2399" actId="47"/>
        <pc:sldMkLst>
          <pc:docMk/>
          <pc:sldMk cId="30377660" sldId="257"/>
        </pc:sldMkLst>
        <pc:spChg chg="add del mod">
          <ac:chgData name="Tri Nguyen" userId="fd604ebf850a10ab" providerId="LiveId" clId="{C75468D0-50D8-447B-AF9A-34F0F454B166}" dt="2020-05-15T17:23:33.345" v="2332" actId="478"/>
          <ac:spMkLst>
            <pc:docMk/>
            <pc:sldMk cId="30377660" sldId="257"/>
            <ac:spMk id="4" creationId="{9791A686-17A1-45B6-BDD7-F8573F11EE1A}"/>
          </ac:spMkLst>
        </pc:spChg>
        <pc:spChg chg="mod">
          <ac:chgData name="Tri Nguyen" userId="fd604ebf850a10ab" providerId="LiveId" clId="{C75468D0-50D8-447B-AF9A-34F0F454B166}" dt="2020-05-15T17:24:50.518" v="2335" actId="6549"/>
          <ac:spMkLst>
            <pc:docMk/>
            <pc:sldMk cId="30377660" sldId="257"/>
            <ac:spMk id="22" creationId="{8D9B5AC0-F7A9-47D3-9086-2A0C05ECAD2E}"/>
          </ac:spMkLst>
        </pc:spChg>
        <pc:graphicFrameChg chg="add mod">
          <ac:chgData name="Tri Nguyen" userId="fd604ebf850a10ab" providerId="LiveId" clId="{C75468D0-50D8-447B-AF9A-34F0F454B166}" dt="2020-05-15T17:23:37.636" v="2333" actId="1076"/>
          <ac:graphicFrameMkLst>
            <pc:docMk/>
            <pc:sldMk cId="30377660" sldId="257"/>
            <ac:graphicFrameMk id="7" creationId="{AB9B1991-ACFA-42D9-A713-1E0E9AF042C0}"/>
          </ac:graphicFrameMkLst>
        </pc:graphicFrameChg>
      </pc:sldChg>
      <pc:sldChg chg="modSp mod ord modNotesTx">
        <pc:chgData name="Tri Nguyen" userId="fd604ebf850a10ab" providerId="LiveId" clId="{C75468D0-50D8-447B-AF9A-34F0F454B166}" dt="2020-05-21T19:46:36.193" v="4829" actId="20577"/>
        <pc:sldMkLst>
          <pc:docMk/>
          <pc:sldMk cId="1591101379" sldId="258"/>
        </pc:sldMkLst>
        <pc:spChg chg="mod">
          <ac:chgData name="Tri Nguyen" userId="fd604ebf850a10ab" providerId="LiveId" clId="{C75468D0-50D8-447B-AF9A-34F0F454B166}" dt="2020-05-15T17:12:38.316" v="1517" actId="20577"/>
          <ac:spMkLst>
            <pc:docMk/>
            <pc:sldMk cId="1591101379" sldId="258"/>
            <ac:spMk id="5" creationId="{C96D88B6-B39C-4471-96E4-86EFF7D5E7FF}"/>
          </ac:spMkLst>
        </pc:spChg>
        <pc:spChg chg="mod">
          <ac:chgData name="Tri Nguyen" userId="fd604ebf850a10ab" providerId="LiveId" clId="{C75468D0-50D8-447B-AF9A-34F0F454B166}" dt="2020-05-10T20:44:02.293" v="42" actId="1076"/>
          <ac:spMkLst>
            <pc:docMk/>
            <pc:sldMk cId="1591101379" sldId="258"/>
            <ac:spMk id="47" creationId="{07A51D06-9D6A-4FBE-A9FC-5011B583D89D}"/>
          </ac:spMkLst>
        </pc:spChg>
        <pc:spChg chg="mod">
          <ac:chgData name="Tri Nguyen" userId="fd604ebf850a10ab" providerId="LiveId" clId="{C75468D0-50D8-447B-AF9A-34F0F454B166}" dt="2020-05-15T17:12:49.699" v="1520" actId="1076"/>
          <ac:spMkLst>
            <pc:docMk/>
            <pc:sldMk cId="1591101379" sldId="258"/>
            <ac:spMk id="49" creationId="{ABE5BCF7-69EB-4652-AE73-B623D24DDB7E}"/>
          </ac:spMkLst>
        </pc:spChg>
      </pc:sldChg>
      <pc:sldChg chg="addSp modSp mod ord modNotesTx">
        <pc:chgData name="Tri Nguyen" userId="fd604ebf850a10ab" providerId="LiveId" clId="{C75468D0-50D8-447B-AF9A-34F0F454B166}" dt="2020-05-21T19:39:08.050" v="3248" actId="20577"/>
        <pc:sldMkLst>
          <pc:docMk/>
          <pc:sldMk cId="4061911583" sldId="261"/>
        </pc:sldMkLst>
        <pc:spChg chg="mod">
          <ac:chgData name="Tri Nguyen" userId="fd604ebf850a10ab" providerId="LiveId" clId="{C75468D0-50D8-447B-AF9A-34F0F454B166}" dt="2020-05-15T17:02:17.073" v="913" actId="20577"/>
          <ac:spMkLst>
            <pc:docMk/>
            <pc:sldMk cId="4061911583" sldId="261"/>
            <ac:spMk id="2" creationId="{000A80BB-82DA-4784-B93B-3E79254455F5}"/>
          </ac:spMkLst>
        </pc:spChg>
        <pc:spChg chg="mod">
          <ac:chgData name="Tri Nguyen" userId="fd604ebf850a10ab" providerId="LiveId" clId="{C75468D0-50D8-447B-AF9A-34F0F454B166}" dt="2020-05-15T17:11:39.879" v="1492" actId="20577"/>
          <ac:spMkLst>
            <pc:docMk/>
            <pc:sldMk cId="4061911583" sldId="261"/>
            <ac:spMk id="5" creationId="{E9F22C1B-E1F3-4513-8CB5-56654F07564F}"/>
          </ac:spMkLst>
        </pc:spChg>
        <pc:spChg chg="add mod">
          <ac:chgData name="Tri Nguyen" userId="fd604ebf850a10ab" providerId="LiveId" clId="{C75468D0-50D8-447B-AF9A-34F0F454B166}" dt="2020-05-15T17:02:44.341" v="942" actId="1076"/>
          <ac:spMkLst>
            <pc:docMk/>
            <pc:sldMk cId="4061911583" sldId="261"/>
            <ac:spMk id="7" creationId="{3EEEF58B-9FEF-4205-A09B-6AED1377EB96}"/>
          </ac:spMkLst>
        </pc:spChg>
      </pc:sldChg>
      <pc:sldChg chg="modSp mod modNotesTx">
        <pc:chgData name="Tri Nguyen" userId="fd604ebf850a10ab" providerId="LiveId" clId="{C75468D0-50D8-447B-AF9A-34F0F454B166}" dt="2020-05-21T19:43:19.316" v="4121" actId="20577"/>
        <pc:sldMkLst>
          <pc:docMk/>
          <pc:sldMk cId="2515407107" sldId="262"/>
        </pc:sldMkLst>
        <pc:spChg chg="mod">
          <ac:chgData name="Tri Nguyen" userId="fd604ebf850a10ab" providerId="LiveId" clId="{C75468D0-50D8-447B-AF9A-34F0F454B166}" dt="2020-05-15T17:12:17.941" v="1505" actId="20577"/>
          <ac:spMkLst>
            <pc:docMk/>
            <pc:sldMk cId="2515407107" sldId="262"/>
            <ac:spMk id="11" creationId="{3D5B1711-838C-44C1-B990-7F49DD8407A7}"/>
          </ac:spMkLst>
        </pc:spChg>
      </pc:sldChg>
      <pc:sldChg chg="addSp modSp mod modNotesTx">
        <pc:chgData name="Tri Nguyen" userId="fd604ebf850a10ab" providerId="LiveId" clId="{C75468D0-50D8-447B-AF9A-34F0F454B166}" dt="2020-05-21T19:41:02.729" v="3607" actId="20577"/>
        <pc:sldMkLst>
          <pc:docMk/>
          <pc:sldMk cId="2256047168" sldId="263"/>
        </pc:sldMkLst>
        <pc:spChg chg="mod">
          <ac:chgData name="Tri Nguyen" userId="fd604ebf850a10ab" providerId="LiveId" clId="{C75468D0-50D8-447B-AF9A-34F0F454B166}" dt="2020-05-15T17:03:09.748" v="977" actId="20577"/>
          <ac:spMkLst>
            <pc:docMk/>
            <pc:sldMk cId="2256047168" sldId="263"/>
            <ac:spMk id="2" creationId="{821B5AAF-962F-4D8F-AC5F-88ADC6F96111}"/>
          </ac:spMkLst>
        </pc:spChg>
        <pc:spChg chg="add mod">
          <ac:chgData name="Tri Nguyen" userId="fd604ebf850a10ab" providerId="LiveId" clId="{C75468D0-50D8-447B-AF9A-34F0F454B166}" dt="2020-05-15T17:03:36.183" v="980" actId="1076"/>
          <ac:spMkLst>
            <pc:docMk/>
            <pc:sldMk cId="2256047168" sldId="263"/>
            <ac:spMk id="3" creationId="{27DD2693-D0D6-492F-8F0C-70DBAA374EA8}"/>
          </ac:spMkLst>
        </pc:spChg>
        <pc:spChg chg="add mod">
          <ac:chgData name="Tri Nguyen" userId="fd604ebf850a10ab" providerId="LiveId" clId="{C75468D0-50D8-447B-AF9A-34F0F454B166}" dt="2020-05-15T17:11:54.842" v="1493" actId="1076"/>
          <ac:spMkLst>
            <pc:docMk/>
            <pc:sldMk cId="2256047168" sldId="263"/>
            <ac:spMk id="13" creationId="{5099B847-F166-4522-AF7C-3E03A5E21A2B}"/>
          </ac:spMkLst>
        </pc:spChg>
      </pc:sldChg>
      <pc:sldChg chg="addSp modSp mod modNotesTx">
        <pc:chgData name="Tri Nguyen" userId="fd604ebf850a10ab" providerId="LiveId" clId="{C75468D0-50D8-447B-AF9A-34F0F454B166}" dt="2020-05-21T19:48:58.124" v="5382" actId="20577"/>
        <pc:sldMkLst>
          <pc:docMk/>
          <pc:sldMk cId="1700953729" sldId="264"/>
        </pc:sldMkLst>
        <pc:spChg chg="mod">
          <ac:chgData name="Tri Nguyen" userId="fd604ebf850a10ab" providerId="LiveId" clId="{C75468D0-50D8-447B-AF9A-34F0F454B166}" dt="2020-05-10T20:52:13.473" v="479" actId="20577"/>
          <ac:spMkLst>
            <pc:docMk/>
            <pc:sldMk cId="1700953729" sldId="264"/>
            <ac:spMk id="6" creationId="{51D63DCE-6CDB-4FB5-A383-32F22FCB6D8D}"/>
          </ac:spMkLst>
        </pc:spChg>
        <pc:spChg chg="add mod">
          <ac:chgData name="Tri Nguyen" userId="fd604ebf850a10ab" providerId="LiveId" clId="{C75468D0-50D8-447B-AF9A-34F0F454B166}" dt="2020-05-15T17:06:47.095" v="1117" actId="20577"/>
          <ac:spMkLst>
            <pc:docMk/>
            <pc:sldMk cId="1700953729" sldId="264"/>
            <ac:spMk id="11" creationId="{495A9BF6-160D-4835-9737-85C93E5EF11E}"/>
          </ac:spMkLst>
        </pc:spChg>
      </pc:sldChg>
      <pc:sldChg chg="delSp modSp mod modNotesTx">
        <pc:chgData name="Tri Nguyen" userId="fd604ebf850a10ab" providerId="LiveId" clId="{C75468D0-50D8-447B-AF9A-34F0F454B166}" dt="2020-05-21T19:49:44.602" v="5565" actId="20577"/>
        <pc:sldMkLst>
          <pc:docMk/>
          <pc:sldMk cId="3269693332" sldId="266"/>
        </pc:sldMkLst>
        <pc:spChg chg="mod">
          <ac:chgData name="Tri Nguyen" userId="fd604ebf850a10ab" providerId="LiveId" clId="{C75468D0-50D8-447B-AF9A-34F0F454B166}" dt="2020-05-15T17:08:42.833" v="1263" actId="20577"/>
          <ac:spMkLst>
            <pc:docMk/>
            <pc:sldMk cId="3269693332" sldId="266"/>
            <ac:spMk id="3" creationId="{C5E90EBF-8AB5-431E-AC8B-1C3CA02F254B}"/>
          </ac:spMkLst>
        </pc:spChg>
        <pc:spChg chg="del">
          <ac:chgData name="Tri Nguyen" userId="fd604ebf850a10ab" providerId="LiveId" clId="{C75468D0-50D8-447B-AF9A-34F0F454B166}" dt="2020-05-10T20:52:56.670" v="494" actId="478"/>
          <ac:spMkLst>
            <pc:docMk/>
            <pc:sldMk cId="3269693332" sldId="266"/>
            <ac:spMk id="5" creationId="{78B0C07B-7A11-44A9-83E8-A289A4705F85}"/>
          </ac:spMkLst>
        </pc:spChg>
      </pc:sldChg>
      <pc:sldChg chg="add del">
        <pc:chgData name="Tri Nguyen" userId="fd604ebf850a10ab" providerId="LiveId" clId="{C75468D0-50D8-447B-AF9A-34F0F454B166}" dt="2020-05-15T15:40:28.348" v="586" actId="47"/>
        <pc:sldMkLst>
          <pc:docMk/>
          <pc:sldMk cId="3951584366" sldId="267"/>
        </pc:sldMkLst>
      </pc:sldChg>
      <pc:sldChg chg="modSp new del mod">
        <pc:chgData name="Tri Nguyen" userId="fd604ebf850a10ab" providerId="LiveId" clId="{C75468D0-50D8-447B-AF9A-34F0F454B166}" dt="2020-05-15T17:26:32.855" v="2400" actId="47"/>
        <pc:sldMkLst>
          <pc:docMk/>
          <pc:sldMk cId="4095464049" sldId="267"/>
        </pc:sldMkLst>
        <pc:spChg chg="mod">
          <ac:chgData name="Tri Nguyen" userId="fd604ebf850a10ab" providerId="LiveId" clId="{C75468D0-50D8-447B-AF9A-34F0F454B166}" dt="2020-05-15T17:25:30.686" v="2391" actId="5793"/>
          <ac:spMkLst>
            <pc:docMk/>
            <pc:sldMk cId="4095464049" sldId="267"/>
            <ac:spMk id="2" creationId="{DA55465D-718A-480A-9FC8-2A4900E69F2D}"/>
          </ac:spMkLst>
        </pc:spChg>
      </pc:sldChg>
      <pc:sldChg chg="addSp delSp modSp new del mod modNotesTx">
        <pc:chgData name="Tri Nguyen" userId="fd604ebf850a10ab" providerId="LiveId" clId="{C75468D0-50D8-447B-AF9A-34F0F454B166}" dt="2020-05-15T17:23:45.465" v="2334" actId="47"/>
        <pc:sldMkLst>
          <pc:docMk/>
          <pc:sldMk cId="4128924715" sldId="267"/>
        </pc:sldMkLst>
        <pc:spChg chg="mod">
          <ac:chgData name="Tri Nguyen" userId="fd604ebf850a10ab" providerId="LiveId" clId="{C75468D0-50D8-447B-AF9A-34F0F454B166}" dt="2020-05-15T17:21:23.517" v="2162" actId="20577"/>
          <ac:spMkLst>
            <pc:docMk/>
            <pc:sldMk cId="4128924715" sldId="267"/>
            <ac:spMk id="2" creationId="{897E32DB-70FF-4BBC-83C9-53A8D76E0164}"/>
          </ac:spMkLst>
        </pc:spChg>
        <pc:spChg chg="del mod">
          <ac:chgData name="Tri Nguyen" userId="fd604ebf850a10ab" providerId="LiveId" clId="{C75468D0-50D8-447B-AF9A-34F0F454B166}" dt="2020-05-15T17:16:55.302" v="1740" actId="12084"/>
          <ac:spMkLst>
            <pc:docMk/>
            <pc:sldMk cId="4128924715" sldId="267"/>
            <ac:spMk id="3" creationId="{F5D15E70-E98D-47C5-BE05-00DCF8424DC5}"/>
          </ac:spMkLst>
        </pc:spChg>
        <pc:graphicFrameChg chg="add mod">
          <ac:chgData name="Tri Nguyen" userId="fd604ebf850a10ab" providerId="LiveId" clId="{C75468D0-50D8-447B-AF9A-34F0F454B166}" dt="2020-05-15T17:22:11.271" v="2198" actId="20577"/>
          <ac:graphicFrameMkLst>
            <pc:docMk/>
            <pc:sldMk cId="4128924715" sldId="267"/>
            <ac:graphicFrameMk id="4" creationId="{7733D0D2-75E8-495D-8EFC-83782181BE05}"/>
          </ac:graphicFrameMkLst>
        </pc:graphicFrameChg>
      </pc:sldChg>
      <pc:sldChg chg="modSp add mod">
        <pc:chgData name="Tri Nguyen" userId="fd604ebf850a10ab" providerId="LiveId" clId="{C75468D0-50D8-447B-AF9A-34F0F454B166}" dt="2020-05-15T17:28:54.397" v="2579" actId="207"/>
        <pc:sldMkLst>
          <pc:docMk/>
          <pc:sldMk cId="1216861502" sldId="268"/>
        </pc:sldMkLst>
        <pc:spChg chg="mod">
          <ac:chgData name="Tri Nguyen" userId="fd604ebf850a10ab" providerId="LiveId" clId="{C75468D0-50D8-447B-AF9A-34F0F454B166}" dt="2020-05-15T17:28:54.397" v="2579" actId="207"/>
          <ac:spMkLst>
            <pc:docMk/>
            <pc:sldMk cId="1216861502" sldId="268"/>
            <ac:spMk id="4" creationId="{9791A686-17A1-45B6-BDD7-F8573F11EE1A}"/>
          </ac:spMkLst>
        </pc:spChg>
        <pc:spChg chg="mod">
          <ac:chgData name="Tri Nguyen" userId="fd604ebf850a10ab" providerId="LiveId" clId="{C75468D0-50D8-447B-AF9A-34F0F454B166}" dt="2020-05-15T17:27:23.059" v="2440" actId="20577"/>
          <ac:spMkLst>
            <pc:docMk/>
            <pc:sldMk cId="1216861502" sldId="268"/>
            <ac:spMk id="22" creationId="{8D9B5AC0-F7A9-47D3-9086-2A0C05ECAD2E}"/>
          </ac:spMkLst>
        </pc:spChg>
      </pc:sldChg>
    </pc:docChg>
  </pc:docChgLst>
  <pc:docChgLst>
    <pc:chgData name="Chris Young" userId="69e432d2e023bcf4" providerId="Windows Live" clId="Web-{4427B3F9-D63C-4479-AFC5-B30681A5F3AD}"/>
    <pc:docChg chg="">
      <pc:chgData name="Chris Young" userId="69e432d2e023bcf4" providerId="Windows Live" clId="Web-{4427B3F9-D63C-4479-AFC5-B30681A5F3AD}" dt="2020-05-10T16:26:46.039" v="0"/>
      <pc:docMkLst>
        <pc:docMk/>
      </pc:docMkLst>
      <pc:sldChg chg="addCm">
        <pc:chgData name="Chris Young" userId="69e432d2e023bcf4" providerId="Windows Live" clId="Web-{4427B3F9-D63C-4479-AFC5-B30681A5F3AD}" dt="2020-05-10T16:26:46.039" v="0"/>
        <pc:sldMkLst>
          <pc:docMk/>
          <pc:sldMk cId="519363971" sldId="256"/>
        </pc:sldMkLst>
      </pc:sldChg>
    </pc:docChg>
  </pc:docChgLst>
  <pc:docChgLst>
    <pc:chgData name="Tri Nguyen" userId="fd604ebf850a10ab" providerId="LiveId" clId="{D1E3ED7D-549D-4B7C-BE9B-39EB7B86AF40}"/>
    <pc:docChg chg="undo custSel mod addSld delSld modSld sldOrd">
      <pc:chgData name="Tri Nguyen" userId="fd604ebf850a10ab" providerId="LiveId" clId="{D1E3ED7D-549D-4B7C-BE9B-39EB7B86AF40}" dt="2020-05-10T20:02:40.416" v="4624" actId="20577"/>
      <pc:docMkLst>
        <pc:docMk/>
      </pc:docMkLst>
      <pc:sldChg chg="addSp delSp modSp mod modCm">
        <pc:chgData name="Tri Nguyen" userId="fd604ebf850a10ab" providerId="LiveId" clId="{D1E3ED7D-549D-4B7C-BE9B-39EB7B86AF40}" dt="2020-05-10T20:01:24.298" v="4596"/>
        <pc:sldMkLst>
          <pc:docMk/>
          <pc:sldMk cId="519363971" sldId="256"/>
        </pc:sldMkLst>
        <pc:spChg chg="mod">
          <ac:chgData name="Tri Nguyen" userId="fd604ebf850a10ab" providerId="LiveId" clId="{D1E3ED7D-549D-4B7C-BE9B-39EB7B86AF40}" dt="2020-05-06T16:24:05.314" v="23" actId="20577"/>
          <ac:spMkLst>
            <pc:docMk/>
            <pc:sldMk cId="519363971" sldId="256"/>
            <ac:spMk id="2" creationId="{1A03EFEB-3E4B-4AD2-A73B-3750C30AC1E7}"/>
          </ac:spMkLst>
        </pc:spChg>
        <pc:spChg chg="mod">
          <ac:chgData name="Tri Nguyen" userId="fd604ebf850a10ab" providerId="LiveId" clId="{D1E3ED7D-549D-4B7C-BE9B-39EB7B86AF40}" dt="2020-05-06T16:24:12.336" v="46" actId="20577"/>
          <ac:spMkLst>
            <pc:docMk/>
            <pc:sldMk cId="519363971" sldId="256"/>
            <ac:spMk id="3" creationId="{5F3FE6FC-7AFF-4229-BEB7-78C3C1D80EB8}"/>
          </ac:spMkLst>
        </pc:spChg>
        <pc:spChg chg="mod">
          <ac:chgData name="Tri Nguyen" userId="fd604ebf850a10ab" providerId="LiveId" clId="{D1E3ED7D-549D-4B7C-BE9B-39EB7B86AF40}" dt="2020-05-06T16:27:10.941" v="68"/>
          <ac:spMkLst>
            <pc:docMk/>
            <pc:sldMk cId="519363971" sldId="256"/>
            <ac:spMk id="5" creationId="{E46DFC7D-4A35-49F5-A68F-F52A02E8AD81}"/>
          </ac:spMkLst>
        </pc:spChg>
        <pc:spChg chg="mod">
          <ac:chgData name="Tri Nguyen" userId="fd604ebf850a10ab" providerId="LiveId" clId="{D1E3ED7D-549D-4B7C-BE9B-39EB7B86AF40}" dt="2020-05-06T16:27:10.941" v="68"/>
          <ac:spMkLst>
            <pc:docMk/>
            <pc:sldMk cId="519363971" sldId="256"/>
            <ac:spMk id="6" creationId="{30CFE8EC-2466-470F-8803-BCA765BD6897}"/>
          </ac:spMkLst>
        </pc:spChg>
        <pc:spChg chg="mod">
          <ac:chgData name="Tri Nguyen" userId="fd604ebf850a10ab" providerId="LiveId" clId="{D1E3ED7D-549D-4B7C-BE9B-39EB7B86AF40}" dt="2020-05-06T16:27:10.941" v="68"/>
          <ac:spMkLst>
            <pc:docMk/>
            <pc:sldMk cId="519363971" sldId="256"/>
            <ac:spMk id="7" creationId="{146FF104-5D65-42A1-ABEB-9D798F589968}"/>
          </ac:spMkLst>
        </pc:spChg>
        <pc:spChg chg="mod">
          <ac:chgData name="Tri Nguyen" userId="fd604ebf850a10ab" providerId="LiveId" clId="{D1E3ED7D-549D-4B7C-BE9B-39EB7B86AF40}" dt="2020-05-06T16:27:10.941" v="68"/>
          <ac:spMkLst>
            <pc:docMk/>
            <pc:sldMk cId="519363971" sldId="256"/>
            <ac:spMk id="8" creationId="{A77DBC9E-27BC-4091-A43A-F3C3C239A99D}"/>
          </ac:spMkLst>
        </pc:spChg>
        <pc:spChg chg="mod">
          <ac:chgData name="Tri Nguyen" userId="fd604ebf850a10ab" providerId="LiveId" clId="{D1E3ED7D-549D-4B7C-BE9B-39EB7B86AF40}" dt="2020-05-06T16:27:10.941" v="68"/>
          <ac:spMkLst>
            <pc:docMk/>
            <pc:sldMk cId="519363971" sldId="256"/>
            <ac:spMk id="9" creationId="{9E59AE11-9461-477C-914B-AEBE359F4815}"/>
          </ac:spMkLst>
        </pc:spChg>
        <pc:spChg chg="add del mod">
          <ac:chgData name="Tri Nguyen" userId="fd604ebf850a10ab" providerId="LiveId" clId="{D1E3ED7D-549D-4B7C-BE9B-39EB7B86AF40}" dt="2020-05-06T16:27:12.409" v="69"/>
          <ac:spMkLst>
            <pc:docMk/>
            <pc:sldMk cId="519363971" sldId="256"/>
            <ac:spMk id="10" creationId="{3583BC2E-C7D0-4B3F-8C86-6A809C08BC1E}"/>
          </ac:spMkLst>
        </pc:spChg>
        <pc:spChg chg="add del mod">
          <ac:chgData name="Tri Nguyen" userId="fd604ebf850a10ab" providerId="LiveId" clId="{D1E3ED7D-549D-4B7C-BE9B-39EB7B86AF40}" dt="2020-05-06T16:27:12.409" v="69"/>
          <ac:spMkLst>
            <pc:docMk/>
            <pc:sldMk cId="519363971" sldId="256"/>
            <ac:spMk id="11" creationId="{90D851E2-0C54-4042-8F72-29C58A6404E7}"/>
          </ac:spMkLst>
        </pc:spChg>
        <pc:spChg chg="add del mod">
          <ac:chgData name="Tri Nguyen" userId="fd604ebf850a10ab" providerId="LiveId" clId="{D1E3ED7D-549D-4B7C-BE9B-39EB7B86AF40}" dt="2020-05-06T16:27:12.409" v="69"/>
          <ac:spMkLst>
            <pc:docMk/>
            <pc:sldMk cId="519363971" sldId="256"/>
            <ac:spMk id="12" creationId="{9F869BDA-1333-43BA-8D60-5933EB010D86}"/>
          </ac:spMkLst>
        </pc:spChg>
        <pc:spChg chg="add del mod">
          <ac:chgData name="Tri Nguyen" userId="fd604ebf850a10ab" providerId="LiveId" clId="{D1E3ED7D-549D-4B7C-BE9B-39EB7B86AF40}" dt="2020-05-06T16:27:12.409" v="69"/>
          <ac:spMkLst>
            <pc:docMk/>
            <pc:sldMk cId="519363971" sldId="256"/>
            <ac:spMk id="13" creationId="{8D5CFE99-0419-459E-A5E6-1FE21D849D95}"/>
          </ac:spMkLst>
        </pc:spChg>
        <pc:spChg chg="add del mod">
          <ac:chgData name="Tri Nguyen" userId="fd604ebf850a10ab" providerId="LiveId" clId="{D1E3ED7D-549D-4B7C-BE9B-39EB7B86AF40}" dt="2020-05-06T16:27:12.409" v="69"/>
          <ac:spMkLst>
            <pc:docMk/>
            <pc:sldMk cId="519363971" sldId="256"/>
            <ac:spMk id="14" creationId="{03A67AFF-0548-4ABA-A78E-25FC3D35C053}"/>
          </ac:spMkLst>
        </pc:spChg>
        <pc:spChg chg="add del mod">
          <ac:chgData name="Tri Nguyen" userId="fd604ebf850a10ab" providerId="LiveId" clId="{D1E3ED7D-549D-4B7C-BE9B-39EB7B86AF40}" dt="2020-05-06T16:27:12.409" v="69"/>
          <ac:spMkLst>
            <pc:docMk/>
            <pc:sldMk cId="519363971" sldId="256"/>
            <ac:spMk id="15" creationId="{96E12F6F-442C-46A1-9A35-9A811B0726B9}"/>
          </ac:spMkLst>
        </pc:spChg>
        <pc:spChg chg="add del mod">
          <ac:chgData name="Tri Nguyen" userId="fd604ebf850a10ab" providerId="LiveId" clId="{D1E3ED7D-549D-4B7C-BE9B-39EB7B86AF40}" dt="2020-05-06T16:27:12.409" v="69"/>
          <ac:spMkLst>
            <pc:docMk/>
            <pc:sldMk cId="519363971" sldId="256"/>
            <ac:spMk id="16" creationId="{0F0181CB-D87C-4E10-BCD6-924997A4E591}"/>
          </ac:spMkLst>
        </pc:spChg>
        <pc:spChg chg="add del mod">
          <ac:chgData name="Tri Nguyen" userId="fd604ebf850a10ab" providerId="LiveId" clId="{D1E3ED7D-549D-4B7C-BE9B-39EB7B86AF40}" dt="2020-05-06T16:27:12.409" v="69"/>
          <ac:spMkLst>
            <pc:docMk/>
            <pc:sldMk cId="519363971" sldId="256"/>
            <ac:spMk id="17" creationId="{5D8F5DD5-E0F5-4BAF-8C7F-50795D9E0406}"/>
          </ac:spMkLst>
        </pc:spChg>
        <pc:spChg chg="add del mod">
          <ac:chgData name="Tri Nguyen" userId="fd604ebf850a10ab" providerId="LiveId" clId="{D1E3ED7D-549D-4B7C-BE9B-39EB7B86AF40}" dt="2020-05-06T16:27:12.409" v="69"/>
          <ac:spMkLst>
            <pc:docMk/>
            <pc:sldMk cId="519363971" sldId="256"/>
            <ac:spMk id="18" creationId="{8A2F50C5-7F93-45E1-98E3-2FF447B8B9C0}"/>
          </ac:spMkLst>
        </pc:spChg>
        <pc:spChg chg="add del mod">
          <ac:chgData name="Tri Nguyen" userId="fd604ebf850a10ab" providerId="LiveId" clId="{D1E3ED7D-549D-4B7C-BE9B-39EB7B86AF40}" dt="2020-05-06T16:27:12.409" v="69"/>
          <ac:spMkLst>
            <pc:docMk/>
            <pc:sldMk cId="519363971" sldId="256"/>
            <ac:spMk id="19" creationId="{4BF87FBF-3696-42BB-8DD5-FEDE7BDDCFC6}"/>
          </ac:spMkLst>
        </pc:spChg>
        <pc:grpChg chg="add del mod">
          <ac:chgData name="Tri Nguyen" userId="fd604ebf850a10ab" providerId="LiveId" clId="{D1E3ED7D-549D-4B7C-BE9B-39EB7B86AF40}" dt="2020-05-06T16:27:12.409" v="69"/>
          <ac:grpSpMkLst>
            <pc:docMk/>
            <pc:sldMk cId="519363971" sldId="256"/>
            <ac:grpSpMk id="4" creationId="{E6C1989F-2C42-4668-96C9-92C31AE5DA21}"/>
          </ac:grpSpMkLst>
        </pc:grpChg>
      </pc:sldChg>
      <pc:sldChg chg="addSp delSp modSp new mod">
        <pc:chgData name="Tri Nguyen" userId="fd604ebf850a10ab" providerId="LiveId" clId="{D1E3ED7D-549D-4B7C-BE9B-39EB7B86AF40}" dt="2020-05-06T16:45:21.802" v="1579" actId="20577"/>
        <pc:sldMkLst>
          <pc:docMk/>
          <pc:sldMk cId="30377660" sldId="257"/>
        </pc:sldMkLst>
        <pc:spChg chg="del mod">
          <ac:chgData name="Tri Nguyen" userId="fd604ebf850a10ab" providerId="LiveId" clId="{D1E3ED7D-549D-4B7C-BE9B-39EB7B86AF40}" dt="2020-05-06T16:27:05.863" v="67" actId="478"/>
          <ac:spMkLst>
            <pc:docMk/>
            <pc:sldMk cId="30377660" sldId="257"/>
            <ac:spMk id="2" creationId="{FB5EE736-E1BF-46F2-8220-06898C937608}"/>
          </ac:spMkLst>
        </pc:spChg>
        <pc:spChg chg="del">
          <ac:chgData name="Tri Nguyen" userId="fd604ebf850a10ab" providerId="LiveId" clId="{D1E3ED7D-549D-4B7C-BE9B-39EB7B86AF40}" dt="2020-05-06T16:26:43.363" v="62" actId="1032"/>
          <ac:spMkLst>
            <pc:docMk/>
            <pc:sldMk cId="30377660" sldId="257"/>
            <ac:spMk id="3" creationId="{8299775D-9E64-48D0-A352-48B9E32E77A3}"/>
          </ac:spMkLst>
        </pc:spChg>
        <pc:spChg chg="mod">
          <ac:chgData name="Tri Nguyen" userId="fd604ebf850a10ab" providerId="LiveId" clId="{D1E3ED7D-549D-4B7C-BE9B-39EB7B86AF40}" dt="2020-05-06T16:26:22.993" v="61"/>
          <ac:spMkLst>
            <pc:docMk/>
            <pc:sldMk cId="30377660" sldId="257"/>
            <ac:spMk id="5" creationId="{881B5AD2-39FE-40F6-B9DD-DE3DF2E3E69C}"/>
          </ac:spMkLst>
        </pc:spChg>
        <pc:spChg chg="mod">
          <ac:chgData name="Tri Nguyen" userId="fd604ebf850a10ab" providerId="LiveId" clId="{D1E3ED7D-549D-4B7C-BE9B-39EB7B86AF40}" dt="2020-05-06T16:26:22.993" v="61"/>
          <ac:spMkLst>
            <pc:docMk/>
            <pc:sldMk cId="30377660" sldId="257"/>
            <ac:spMk id="6" creationId="{D9A6D147-B5E7-4733-BBEB-8D250DCE0A1B}"/>
          </ac:spMkLst>
        </pc:spChg>
        <pc:spChg chg="mod">
          <ac:chgData name="Tri Nguyen" userId="fd604ebf850a10ab" providerId="LiveId" clId="{D1E3ED7D-549D-4B7C-BE9B-39EB7B86AF40}" dt="2020-05-06T16:26:22.993" v="61"/>
          <ac:spMkLst>
            <pc:docMk/>
            <pc:sldMk cId="30377660" sldId="257"/>
            <ac:spMk id="7" creationId="{B2E3629A-69B8-45F8-9842-310AE928F5FB}"/>
          </ac:spMkLst>
        </pc:spChg>
        <pc:spChg chg="mod">
          <ac:chgData name="Tri Nguyen" userId="fd604ebf850a10ab" providerId="LiveId" clId="{D1E3ED7D-549D-4B7C-BE9B-39EB7B86AF40}" dt="2020-05-06T16:26:22.993" v="61"/>
          <ac:spMkLst>
            <pc:docMk/>
            <pc:sldMk cId="30377660" sldId="257"/>
            <ac:spMk id="8" creationId="{5F8A9C9F-4E00-42D8-BF93-2D05161C1CD3}"/>
          </ac:spMkLst>
        </pc:spChg>
        <pc:spChg chg="mod">
          <ac:chgData name="Tri Nguyen" userId="fd604ebf850a10ab" providerId="LiveId" clId="{D1E3ED7D-549D-4B7C-BE9B-39EB7B86AF40}" dt="2020-05-06T16:26:22.993" v="61"/>
          <ac:spMkLst>
            <pc:docMk/>
            <pc:sldMk cId="30377660" sldId="257"/>
            <ac:spMk id="9" creationId="{9753DB62-4859-45E1-9CE7-68CDF61F8ABA}"/>
          </ac:spMkLst>
        </pc:spChg>
        <pc:spChg chg="add del mod">
          <ac:chgData name="Tri Nguyen" userId="fd604ebf850a10ab" providerId="LiveId" clId="{D1E3ED7D-549D-4B7C-BE9B-39EB7B86AF40}" dt="2020-05-06T16:27:05.863" v="67" actId="478"/>
          <ac:spMkLst>
            <pc:docMk/>
            <pc:sldMk cId="30377660" sldId="257"/>
            <ac:spMk id="10" creationId="{78CB26E4-E915-459B-8C93-92C6BDF14F0F}"/>
          </ac:spMkLst>
        </pc:spChg>
        <pc:spChg chg="add del mod">
          <ac:chgData name="Tri Nguyen" userId="fd604ebf850a10ab" providerId="LiveId" clId="{D1E3ED7D-549D-4B7C-BE9B-39EB7B86AF40}" dt="2020-05-06T16:27:05.863" v="67" actId="478"/>
          <ac:spMkLst>
            <pc:docMk/>
            <pc:sldMk cId="30377660" sldId="257"/>
            <ac:spMk id="11" creationId="{FC870721-77E6-4E86-91BF-7C039B2D5B1D}"/>
          </ac:spMkLst>
        </pc:spChg>
        <pc:spChg chg="add del mod">
          <ac:chgData name="Tri Nguyen" userId="fd604ebf850a10ab" providerId="LiveId" clId="{D1E3ED7D-549D-4B7C-BE9B-39EB7B86AF40}" dt="2020-05-06T16:27:05.863" v="67" actId="478"/>
          <ac:spMkLst>
            <pc:docMk/>
            <pc:sldMk cId="30377660" sldId="257"/>
            <ac:spMk id="12" creationId="{82507640-6FDA-48C8-B634-E8B02695A910}"/>
          </ac:spMkLst>
        </pc:spChg>
        <pc:spChg chg="add del mod">
          <ac:chgData name="Tri Nguyen" userId="fd604ebf850a10ab" providerId="LiveId" clId="{D1E3ED7D-549D-4B7C-BE9B-39EB7B86AF40}" dt="2020-05-06T16:27:05.863" v="67" actId="478"/>
          <ac:spMkLst>
            <pc:docMk/>
            <pc:sldMk cId="30377660" sldId="257"/>
            <ac:spMk id="13" creationId="{3A7EB4CA-2D4F-4AAB-A579-FD804FC70C33}"/>
          </ac:spMkLst>
        </pc:spChg>
        <pc:spChg chg="add del mod">
          <ac:chgData name="Tri Nguyen" userId="fd604ebf850a10ab" providerId="LiveId" clId="{D1E3ED7D-549D-4B7C-BE9B-39EB7B86AF40}" dt="2020-05-06T16:27:05.863" v="67" actId="478"/>
          <ac:spMkLst>
            <pc:docMk/>
            <pc:sldMk cId="30377660" sldId="257"/>
            <ac:spMk id="14" creationId="{13AD15CE-F195-442D-BD37-0BB0F7E92652}"/>
          </ac:spMkLst>
        </pc:spChg>
        <pc:spChg chg="add del mod">
          <ac:chgData name="Tri Nguyen" userId="fd604ebf850a10ab" providerId="LiveId" clId="{D1E3ED7D-549D-4B7C-BE9B-39EB7B86AF40}" dt="2020-05-06T16:27:05.863" v="67" actId="478"/>
          <ac:spMkLst>
            <pc:docMk/>
            <pc:sldMk cId="30377660" sldId="257"/>
            <ac:spMk id="15" creationId="{916E9A58-A090-4880-BB70-821BF8AC4587}"/>
          </ac:spMkLst>
        </pc:spChg>
        <pc:spChg chg="add del mod">
          <ac:chgData name="Tri Nguyen" userId="fd604ebf850a10ab" providerId="LiveId" clId="{D1E3ED7D-549D-4B7C-BE9B-39EB7B86AF40}" dt="2020-05-06T16:27:05.863" v="67" actId="478"/>
          <ac:spMkLst>
            <pc:docMk/>
            <pc:sldMk cId="30377660" sldId="257"/>
            <ac:spMk id="16" creationId="{960B6E74-B28D-4C31-BC3B-A72AF1E938A8}"/>
          </ac:spMkLst>
        </pc:spChg>
        <pc:spChg chg="add del mod">
          <ac:chgData name="Tri Nguyen" userId="fd604ebf850a10ab" providerId="LiveId" clId="{D1E3ED7D-549D-4B7C-BE9B-39EB7B86AF40}" dt="2020-05-06T16:27:05.863" v="67" actId="478"/>
          <ac:spMkLst>
            <pc:docMk/>
            <pc:sldMk cId="30377660" sldId="257"/>
            <ac:spMk id="17" creationId="{6BA245B5-02D8-49D3-B042-89639BDF0160}"/>
          </ac:spMkLst>
        </pc:spChg>
        <pc:spChg chg="add del mod">
          <ac:chgData name="Tri Nguyen" userId="fd604ebf850a10ab" providerId="LiveId" clId="{D1E3ED7D-549D-4B7C-BE9B-39EB7B86AF40}" dt="2020-05-06T16:27:05.863" v="67" actId="478"/>
          <ac:spMkLst>
            <pc:docMk/>
            <pc:sldMk cId="30377660" sldId="257"/>
            <ac:spMk id="18" creationId="{448CCF82-4D77-4EBC-BBED-B21416755707}"/>
          </ac:spMkLst>
        </pc:spChg>
        <pc:spChg chg="add del mod">
          <ac:chgData name="Tri Nguyen" userId="fd604ebf850a10ab" providerId="LiveId" clId="{D1E3ED7D-549D-4B7C-BE9B-39EB7B86AF40}" dt="2020-05-06T16:27:05.863" v="67" actId="478"/>
          <ac:spMkLst>
            <pc:docMk/>
            <pc:sldMk cId="30377660" sldId="257"/>
            <ac:spMk id="19" creationId="{81D20C22-24BD-4C44-B48F-66BB1AA2E1AE}"/>
          </ac:spMkLst>
        </pc:spChg>
        <pc:spChg chg="add mod">
          <ac:chgData name="Tri Nguyen" userId="fd604ebf850a10ab" providerId="LiveId" clId="{D1E3ED7D-549D-4B7C-BE9B-39EB7B86AF40}" dt="2020-05-06T16:30:04.852" v="261" actId="20577"/>
          <ac:spMkLst>
            <pc:docMk/>
            <pc:sldMk cId="30377660" sldId="257"/>
            <ac:spMk id="22" creationId="{8D9B5AC0-F7A9-47D3-9086-2A0C05ECAD2E}"/>
          </ac:spMkLst>
        </pc:spChg>
        <pc:spChg chg="mod">
          <ac:chgData name="Tri Nguyen" userId="fd604ebf850a10ab" providerId="LiveId" clId="{D1E3ED7D-549D-4B7C-BE9B-39EB7B86AF40}" dt="2020-05-06T16:27:13.975" v="70"/>
          <ac:spMkLst>
            <pc:docMk/>
            <pc:sldMk cId="30377660" sldId="257"/>
            <ac:spMk id="24" creationId="{2B4F6894-3A88-4C81-9556-05DD11C05835}"/>
          </ac:spMkLst>
        </pc:spChg>
        <pc:spChg chg="mod">
          <ac:chgData name="Tri Nguyen" userId="fd604ebf850a10ab" providerId="LiveId" clId="{D1E3ED7D-549D-4B7C-BE9B-39EB7B86AF40}" dt="2020-05-06T16:27:13.975" v="70"/>
          <ac:spMkLst>
            <pc:docMk/>
            <pc:sldMk cId="30377660" sldId="257"/>
            <ac:spMk id="25" creationId="{A9F329BF-326C-4CCE-BB46-E5AB0F01F813}"/>
          </ac:spMkLst>
        </pc:spChg>
        <pc:spChg chg="mod">
          <ac:chgData name="Tri Nguyen" userId="fd604ebf850a10ab" providerId="LiveId" clId="{D1E3ED7D-549D-4B7C-BE9B-39EB7B86AF40}" dt="2020-05-06T16:27:13.975" v="70"/>
          <ac:spMkLst>
            <pc:docMk/>
            <pc:sldMk cId="30377660" sldId="257"/>
            <ac:spMk id="26" creationId="{501F724A-F5B2-4968-A0A5-89CAC3AAE651}"/>
          </ac:spMkLst>
        </pc:spChg>
        <pc:spChg chg="mod">
          <ac:chgData name="Tri Nguyen" userId="fd604ebf850a10ab" providerId="LiveId" clId="{D1E3ED7D-549D-4B7C-BE9B-39EB7B86AF40}" dt="2020-05-06T16:27:13.975" v="70"/>
          <ac:spMkLst>
            <pc:docMk/>
            <pc:sldMk cId="30377660" sldId="257"/>
            <ac:spMk id="27" creationId="{5344666A-7BDB-4CBC-BEAA-63D88292D3E3}"/>
          </ac:spMkLst>
        </pc:spChg>
        <pc:spChg chg="mod">
          <ac:chgData name="Tri Nguyen" userId="fd604ebf850a10ab" providerId="LiveId" clId="{D1E3ED7D-549D-4B7C-BE9B-39EB7B86AF40}" dt="2020-05-06T16:27:13.975" v="70"/>
          <ac:spMkLst>
            <pc:docMk/>
            <pc:sldMk cId="30377660" sldId="257"/>
            <ac:spMk id="28" creationId="{C414A028-BA7C-4051-AD1E-74A30BDF2D8B}"/>
          </ac:spMkLst>
        </pc:spChg>
        <pc:spChg chg="add del mod">
          <ac:chgData name="Tri Nguyen" userId="fd604ebf850a10ab" providerId="LiveId" clId="{D1E3ED7D-549D-4B7C-BE9B-39EB7B86AF40}" dt="2020-05-06T16:27:15.832" v="71"/>
          <ac:spMkLst>
            <pc:docMk/>
            <pc:sldMk cId="30377660" sldId="257"/>
            <ac:spMk id="29" creationId="{A0F00F7A-3CE7-45E5-B157-D3B2DAD69D28}"/>
          </ac:spMkLst>
        </pc:spChg>
        <pc:spChg chg="add del mod">
          <ac:chgData name="Tri Nguyen" userId="fd604ebf850a10ab" providerId="LiveId" clId="{D1E3ED7D-549D-4B7C-BE9B-39EB7B86AF40}" dt="2020-05-06T16:27:15.832" v="71"/>
          <ac:spMkLst>
            <pc:docMk/>
            <pc:sldMk cId="30377660" sldId="257"/>
            <ac:spMk id="30" creationId="{65AF2ED5-A4C3-4848-A3B4-C0E24112DA28}"/>
          </ac:spMkLst>
        </pc:spChg>
        <pc:spChg chg="add del mod">
          <ac:chgData name="Tri Nguyen" userId="fd604ebf850a10ab" providerId="LiveId" clId="{D1E3ED7D-549D-4B7C-BE9B-39EB7B86AF40}" dt="2020-05-06T16:27:15.832" v="71"/>
          <ac:spMkLst>
            <pc:docMk/>
            <pc:sldMk cId="30377660" sldId="257"/>
            <ac:spMk id="31" creationId="{9953E674-1041-436D-9EF7-823D217C2213}"/>
          </ac:spMkLst>
        </pc:spChg>
        <pc:spChg chg="add del mod">
          <ac:chgData name="Tri Nguyen" userId="fd604ebf850a10ab" providerId="LiveId" clId="{D1E3ED7D-549D-4B7C-BE9B-39EB7B86AF40}" dt="2020-05-06T16:27:15.832" v="71"/>
          <ac:spMkLst>
            <pc:docMk/>
            <pc:sldMk cId="30377660" sldId="257"/>
            <ac:spMk id="32" creationId="{22DB5D8C-4836-4649-8121-4EDBB77DDCF9}"/>
          </ac:spMkLst>
        </pc:spChg>
        <pc:spChg chg="add del mod">
          <ac:chgData name="Tri Nguyen" userId="fd604ebf850a10ab" providerId="LiveId" clId="{D1E3ED7D-549D-4B7C-BE9B-39EB7B86AF40}" dt="2020-05-06T16:27:15.832" v="71"/>
          <ac:spMkLst>
            <pc:docMk/>
            <pc:sldMk cId="30377660" sldId="257"/>
            <ac:spMk id="33" creationId="{37C2CBD7-948A-478A-828D-7389920FB494}"/>
          </ac:spMkLst>
        </pc:spChg>
        <pc:spChg chg="add del mod">
          <ac:chgData name="Tri Nguyen" userId="fd604ebf850a10ab" providerId="LiveId" clId="{D1E3ED7D-549D-4B7C-BE9B-39EB7B86AF40}" dt="2020-05-06T16:27:15.832" v="71"/>
          <ac:spMkLst>
            <pc:docMk/>
            <pc:sldMk cId="30377660" sldId="257"/>
            <ac:spMk id="34" creationId="{81935123-92A5-44EC-8CD7-5748C1F6E38E}"/>
          </ac:spMkLst>
        </pc:spChg>
        <pc:spChg chg="add del mod">
          <ac:chgData name="Tri Nguyen" userId="fd604ebf850a10ab" providerId="LiveId" clId="{D1E3ED7D-549D-4B7C-BE9B-39EB7B86AF40}" dt="2020-05-06T16:27:15.832" v="71"/>
          <ac:spMkLst>
            <pc:docMk/>
            <pc:sldMk cId="30377660" sldId="257"/>
            <ac:spMk id="35" creationId="{4EA222C1-956D-4DB9-AE3D-9B53087591B7}"/>
          </ac:spMkLst>
        </pc:spChg>
        <pc:spChg chg="add del mod">
          <ac:chgData name="Tri Nguyen" userId="fd604ebf850a10ab" providerId="LiveId" clId="{D1E3ED7D-549D-4B7C-BE9B-39EB7B86AF40}" dt="2020-05-06T16:27:15.832" v="71"/>
          <ac:spMkLst>
            <pc:docMk/>
            <pc:sldMk cId="30377660" sldId="257"/>
            <ac:spMk id="36" creationId="{A9CDF9BB-DFCE-4588-A98A-945F2F5AC70D}"/>
          </ac:spMkLst>
        </pc:spChg>
        <pc:spChg chg="add del mod">
          <ac:chgData name="Tri Nguyen" userId="fd604ebf850a10ab" providerId="LiveId" clId="{D1E3ED7D-549D-4B7C-BE9B-39EB7B86AF40}" dt="2020-05-06T16:27:15.832" v="71"/>
          <ac:spMkLst>
            <pc:docMk/>
            <pc:sldMk cId="30377660" sldId="257"/>
            <ac:spMk id="37" creationId="{04A19B7C-CB43-482B-BED8-B3FDDA6C0B88}"/>
          </ac:spMkLst>
        </pc:spChg>
        <pc:spChg chg="add del mod">
          <ac:chgData name="Tri Nguyen" userId="fd604ebf850a10ab" providerId="LiveId" clId="{D1E3ED7D-549D-4B7C-BE9B-39EB7B86AF40}" dt="2020-05-06T16:27:15.832" v="71"/>
          <ac:spMkLst>
            <pc:docMk/>
            <pc:sldMk cId="30377660" sldId="257"/>
            <ac:spMk id="38" creationId="{C12BE93D-6A01-47D8-BAF1-6AC57E5401F7}"/>
          </ac:spMkLst>
        </pc:spChg>
        <pc:grpChg chg="add del mod">
          <ac:chgData name="Tri Nguyen" userId="fd604ebf850a10ab" providerId="LiveId" clId="{D1E3ED7D-549D-4B7C-BE9B-39EB7B86AF40}" dt="2020-05-06T16:27:05.863" v="67" actId="478"/>
          <ac:grpSpMkLst>
            <pc:docMk/>
            <pc:sldMk cId="30377660" sldId="257"/>
            <ac:grpSpMk id="4" creationId="{B6BA7C05-2BDB-4F87-833D-6EEBF249C516}"/>
          </ac:grpSpMkLst>
        </pc:grpChg>
        <pc:grpChg chg="add del mod">
          <ac:chgData name="Tri Nguyen" userId="fd604ebf850a10ab" providerId="LiveId" clId="{D1E3ED7D-549D-4B7C-BE9B-39EB7B86AF40}" dt="2020-05-06T16:27:15.832" v="71"/>
          <ac:grpSpMkLst>
            <pc:docMk/>
            <pc:sldMk cId="30377660" sldId="257"/>
            <ac:grpSpMk id="23" creationId="{548A7651-A157-44B1-8F7A-4C80DBAD6368}"/>
          </ac:grpSpMkLst>
        </pc:grpChg>
        <pc:graphicFrameChg chg="add mod modGraphic">
          <ac:chgData name="Tri Nguyen" userId="fd604ebf850a10ab" providerId="LiveId" clId="{D1E3ED7D-549D-4B7C-BE9B-39EB7B86AF40}" dt="2020-05-06T16:45:21.802" v="1579" actId="20577"/>
          <ac:graphicFrameMkLst>
            <pc:docMk/>
            <pc:sldMk cId="30377660" sldId="257"/>
            <ac:graphicFrameMk id="20" creationId="{C081957A-38B9-4125-A130-1537112E7D4F}"/>
          </ac:graphicFrameMkLst>
        </pc:graphicFrameChg>
      </pc:sldChg>
      <pc:sldChg chg="addSp delSp modSp add del mod ord">
        <pc:chgData name="Tri Nguyen" userId="fd604ebf850a10ab" providerId="LiveId" clId="{D1E3ED7D-549D-4B7C-BE9B-39EB7B86AF40}" dt="2020-05-08T20:46:17.115" v="4308" actId="20577"/>
        <pc:sldMkLst>
          <pc:docMk/>
          <pc:sldMk cId="1591101379" sldId="258"/>
        </pc:sldMkLst>
        <pc:spChg chg="del">
          <ac:chgData name="Tri Nguyen" userId="fd604ebf850a10ab" providerId="LiveId" clId="{D1E3ED7D-549D-4B7C-BE9B-39EB7B86AF40}" dt="2020-05-08T19:59:09.737" v="2653"/>
          <ac:spMkLst>
            <pc:docMk/>
            <pc:sldMk cId="1591101379" sldId="258"/>
            <ac:spMk id="2" creationId="{5952E184-DEFC-4946-AAE5-5C2CDE66DFB8}"/>
          </ac:spMkLst>
        </pc:spChg>
        <pc:spChg chg="del">
          <ac:chgData name="Tri Nguyen" userId="fd604ebf850a10ab" providerId="LiveId" clId="{D1E3ED7D-549D-4B7C-BE9B-39EB7B86AF40}" dt="2020-05-08T19:59:09.737" v="2653"/>
          <ac:spMkLst>
            <pc:docMk/>
            <pc:sldMk cId="1591101379" sldId="258"/>
            <ac:spMk id="3" creationId="{3CD0D01E-891C-4434-9BF8-27F6916D8B28}"/>
          </ac:spMkLst>
        </pc:spChg>
        <pc:spChg chg="del">
          <ac:chgData name="Tri Nguyen" userId="fd604ebf850a10ab" providerId="LiveId" clId="{D1E3ED7D-549D-4B7C-BE9B-39EB7B86AF40}" dt="2020-05-08T19:59:09.737" v="2653"/>
          <ac:spMkLst>
            <pc:docMk/>
            <pc:sldMk cId="1591101379" sldId="258"/>
            <ac:spMk id="4" creationId="{D6E7F961-A1D6-4BBA-80CA-89DF6CBCACDE}"/>
          </ac:spMkLst>
        </pc:spChg>
        <pc:spChg chg="add mod">
          <ac:chgData name="Tri Nguyen" userId="fd604ebf850a10ab" providerId="LiveId" clId="{D1E3ED7D-549D-4B7C-BE9B-39EB7B86AF40}" dt="2020-05-08T20:46:17.115" v="4308" actId="20577"/>
          <ac:spMkLst>
            <pc:docMk/>
            <pc:sldMk cId="1591101379" sldId="258"/>
            <ac:spMk id="5" creationId="{C96D88B6-B39C-4471-96E4-86EFF7D5E7FF}"/>
          </ac:spMkLst>
        </pc:spChg>
        <pc:spChg chg="add del mod">
          <ac:chgData name="Tri Nguyen" userId="fd604ebf850a10ab" providerId="LiveId" clId="{D1E3ED7D-549D-4B7C-BE9B-39EB7B86AF40}" dt="2020-05-08T20:00:38.570" v="2678" actId="478"/>
          <ac:spMkLst>
            <pc:docMk/>
            <pc:sldMk cId="1591101379" sldId="258"/>
            <ac:spMk id="6" creationId="{D931C756-443A-4EB6-8118-B4084D19D5C1}"/>
          </ac:spMkLst>
        </pc:spChg>
        <pc:spChg chg="add mod">
          <ac:chgData name="Tri Nguyen" userId="fd604ebf850a10ab" providerId="LiveId" clId="{D1E3ED7D-549D-4B7C-BE9B-39EB7B86AF40}" dt="2020-05-08T20:03:59.881" v="2819" actId="1076"/>
          <ac:spMkLst>
            <pc:docMk/>
            <pc:sldMk cId="1591101379" sldId="258"/>
            <ac:spMk id="8" creationId="{48DEBF58-0FDB-46E5-8D7D-35F9B8787C67}"/>
          </ac:spMkLst>
        </pc:spChg>
        <pc:spChg chg="add mod">
          <ac:chgData name="Tri Nguyen" userId="fd604ebf850a10ab" providerId="LiveId" clId="{D1E3ED7D-549D-4B7C-BE9B-39EB7B86AF40}" dt="2020-05-08T20:02:58.810" v="2800" actId="1076"/>
          <ac:spMkLst>
            <pc:docMk/>
            <pc:sldMk cId="1591101379" sldId="258"/>
            <ac:spMk id="9" creationId="{CF723893-FAF1-4778-BE89-0DCC492A5ADF}"/>
          </ac:spMkLst>
        </pc:spChg>
        <pc:spChg chg="add mod">
          <ac:chgData name="Tri Nguyen" userId="fd604ebf850a10ab" providerId="LiveId" clId="{D1E3ED7D-549D-4B7C-BE9B-39EB7B86AF40}" dt="2020-05-08T20:02:50.475" v="2797" actId="1076"/>
          <ac:spMkLst>
            <pc:docMk/>
            <pc:sldMk cId="1591101379" sldId="258"/>
            <ac:spMk id="10" creationId="{A80EBD72-3273-495E-8197-FF1B671B1EF9}"/>
          </ac:spMkLst>
        </pc:spChg>
        <pc:spChg chg="add del mod">
          <ac:chgData name="Tri Nguyen" userId="fd604ebf850a10ab" providerId="LiveId" clId="{D1E3ED7D-549D-4B7C-BE9B-39EB7B86AF40}" dt="2020-05-08T20:05:00.699" v="2828"/>
          <ac:spMkLst>
            <pc:docMk/>
            <pc:sldMk cId="1591101379" sldId="258"/>
            <ac:spMk id="20" creationId="{56F788FC-FF09-473B-987D-977D6DF8AF1C}"/>
          </ac:spMkLst>
        </pc:spChg>
        <pc:spChg chg="add del mod">
          <ac:chgData name="Tri Nguyen" userId="fd604ebf850a10ab" providerId="LiveId" clId="{D1E3ED7D-549D-4B7C-BE9B-39EB7B86AF40}" dt="2020-05-08T20:05:00.699" v="2828"/>
          <ac:spMkLst>
            <pc:docMk/>
            <pc:sldMk cId="1591101379" sldId="258"/>
            <ac:spMk id="21" creationId="{F047897C-4EBA-4619-8D15-51B2628C6191}"/>
          </ac:spMkLst>
        </pc:spChg>
        <pc:spChg chg="add del mod">
          <ac:chgData name="Tri Nguyen" userId="fd604ebf850a10ab" providerId="LiveId" clId="{D1E3ED7D-549D-4B7C-BE9B-39EB7B86AF40}" dt="2020-05-08T20:05:11.854" v="2831" actId="478"/>
          <ac:spMkLst>
            <pc:docMk/>
            <pc:sldMk cId="1591101379" sldId="258"/>
            <ac:spMk id="22" creationId="{59EBB00E-6527-456E-AF43-D32FCBE24E14}"/>
          </ac:spMkLst>
        </pc:spChg>
        <pc:spChg chg="add del mod">
          <ac:chgData name="Tri Nguyen" userId="fd604ebf850a10ab" providerId="LiveId" clId="{D1E3ED7D-549D-4B7C-BE9B-39EB7B86AF40}" dt="2020-05-08T20:05:11.854" v="2831" actId="478"/>
          <ac:spMkLst>
            <pc:docMk/>
            <pc:sldMk cId="1591101379" sldId="258"/>
            <ac:spMk id="23" creationId="{B93CF354-7E34-4E1C-B312-0E867A61027E}"/>
          </ac:spMkLst>
        </pc:spChg>
        <pc:spChg chg="add del mod">
          <ac:chgData name="Tri Nguyen" userId="fd604ebf850a10ab" providerId="LiveId" clId="{D1E3ED7D-549D-4B7C-BE9B-39EB7B86AF40}" dt="2020-05-08T20:05:28.006" v="2835"/>
          <ac:spMkLst>
            <pc:docMk/>
            <pc:sldMk cId="1591101379" sldId="258"/>
            <ac:spMk id="27" creationId="{A14AC4F5-6EFD-4EA7-A8C2-0C6E8DE15258}"/>
          </ac:spMkLst>
        </pc:spChg>
        <pc:spChg chg="add del mod">
          <ac:chgData name="Tri Nguyen" userId="fd604ebf850a10ab" providerId="LiveId" clId="{D1E3ED7D-549D-4B7C-BE9B-39EB7B86AF40}" dt="2020-05-08T20:05:28.006" v="2835"/>
          <ac:spMkLst>
            <pc:docMk/>
            <pc:sldMk cId="1591101379" sldId="258"/>
            <ac:spMk id="28" creationId="{4EF1BD7A-14B0-4772-AF47-2A438BEBEC1C}"/>
          </ac:spMkLst>
        </pc:spChg>
        <pc:spChg chg="add mod">
          <ac:chgData name="Tri Nguyen" userId="fd604ebf850a10ab" providerId="LiveId" clId="{D1E3ED7D-549D-4B7C-BE9B-39EB7B86AF40}" dt="2020-05-08T20:07:05.745" v="2904" actId="1076"/>
          <ac:spMkLst>
            <pc:docMk/>
            <pc:sldMk cId="1591101379" sldId="258"/>
            <ac:spMk id="29" creationId="{2D06D4DB-C178-435C-A68C-7EF0A99185C3}"/>
          </ac:spMkLst>
        </pc:spChg>
        <pc:spChg chg="add mod">
          <ac:chgData name="Tri Nguyen" userId="fd604ebf850a10ab" providerId="LiveId" clId="{D1E3ED7D-549D-4B7C-BE9B-39EB7B86AF40}" dt="2020-05-08T20:08:25.426" v="2955" actId="121"/>
          <ac:spMkLst>
            <pc:docMk/>
            <pc:sldMk cId="1591101379" sldId="258"/>
            <ac:spMk id="47" creationId="{07A51D06-9D6A-4FBE-A9FC-5011B583D89D}"/>
          </ac:spMkLst>
        </pc:spChg>
        <pc:spChg chg="mod">
          <ac:chgData name="Tri Nguyen" userId="fd604ebf850a10ab" providerId="LiveId" clId="{D1E3ED7D-549D-4B7C-BE9B-39EB7B86AF40}" dt="2020-05-06T16:27:34.057" v="76" actId="207"/>
          <ac:spMkLst>
            <pc:docMk/>
            <pc:sldMk cId="1591101379" sldId="258"/>
            <ac:spMk id="48" creationId="{00000000-0000-0000-0000-000000000000}"/>
          </ac:spMkLst>
        </pc:spChg>
        <pc:spChg chg="add mod">
          <ac:chgData name="Tri Nguyen" userId="fd604ebf850a10ab" providerId="LiveId" clId="{D1E3ED7D-549D-4B7C-BE9B-39EB7B86AF40}" dt="2020-05-08T20:11:02.664" v="3116" actId="17032"/>
          <ac:spMkLst>
            <pc:docMk/>
            <pc:sldMk cId="1591101379" sldId="258"/>
            <ac:spMk id="49" creationId="{ABE5BCF7-69EB-4652-AE73-B623D24DDB7E}"/>
          </ac:spMkLst>
        </pc:spChg>
        <pc:picChg chg="add mod">
          <ac:chgData name="Tri Nguyen" userId="fd604ebf850a10ab" providerId="LiveId" clId="{D1E3ED7D-549D-4B7C-BE9B-39EB7B86AF40}" dt="2020-05-08T20:02:55.634" v="2799" actId="1076"/>
          <ac:picMkLst>
            <pc:docMk/>
            <pc:sldMk cId="1591101379" sldId="258"/>
            <ac:picMk id="7" creationId="{8CBFB441-FC4B-4F00-81E2-EBEFAD09E955}"/>
          </ac:picMkLst>
        </pc:picChg>
        <pc:picChg chg="add del mod">
          <ac:chgData name="Tri Nguyen" userId="fd604ebf850a10ab" providerId="LiveId" clId="{D1E3ED7D-549D-4B7C-BE9B-39EB7B86AF40}" dt="2020-05-08T20:05:00.699" v="2828"/>
          <ac:picMkLst>
            <pc:docMk/>
            <pc:sldMk cId="1591101379" sldId="258"/>
            <ac:picMk id="19" creationId="{77F62E5F-4145-4A7F-95BB-89533D19DF69}"/>
          </ac:picMkLst>
        </pc:picChg>
        <pc:cxnChg chg="add mod">
          <ac:chgData name="Tri Nguyen" userId="fd604ebf850a10ab" providerId="LiveId" clId="{D1E3ED7D-549D-4B7C-BE9B-39EB7B86AF40}" dt="2020-05-08T20:04:28.240" v="2826" actId="208"/>
          <ac:cxnSpMkLst>
            <pc:docMk/>
            <pc:sldMk cId="1591101379" sldId="258"/>
            <ac:cxnSpMk id="12" creationId="{22A5EF2C-6766-464E-B494-8FDD080E7D88}"/>
          </ac:cxnSpMkLst>
        </pc:cxnChg>
        <pc:cxnChg chg="add mod">
          <ac:chgData name="Tri Nguyen" userId="fd604ebf850a10ab" providerId="LiveId" clId="{D1E3ED7D-549D-4B7C-BE9B-39EB7B86AF40}" dt="2020-05-08T20:04:28.240" v="2826" actId="208"/>
          <ac:cxnSpMkLst>
            <pc:docMk/>
            <pc:sldMk cId="1591101379" sldId="258"/>
            <ac:cxnSpMk id="16" creationId="{58893419-9E66-4B20-9128-C65C10B7D6C8}"/>
          </ac:cxnSpMkLst>
        </pc:cxnChg>
        <pc:cxnChg chg="add mod">
          <ac:chgData name="Tri Nguyen" userId="fd604ebf850a10ab" providerId="LiveId" clId="{D1E3ED7D-549D-4B7C-BE9B-39EB7B86AF40}" dt="2020-05-08T20:07:32.710" v="2915" actId="14100"/>
          <ac:cxnSpMkLst>
            <pc:docMk/>
            <pc:sldMk cId="1591101379" sldId="258"/>
            <ac:cxnSpMk id="25" creationId="{6FFFBFCC-3552-4B6E-894C-78CD7176BCCC}"/>
          </ac:cxnSpMkLst>
        </pc:cxnChg>
        <pc:cxnChg chg="add mod">
          <ac:chgData name="Tri Nguyen" userId="fd604ebf850a10ab" providerId="LiveId" clId="{D1E3ED7D-549D-4B7C-BE9B-39EB7B86AF40}" dt="2020-05-08T20:07:16.827" v="2908" actId="14100"/>
          <ac:cxnSpMkLst>
            <pc:docMk/>
            <pc:sldMk cId="1591101379" sldId="258"/>
            <ac:cxnSpMk id="32" creationId="{401A8794-3DC7-4C4D-92C3-0A8BA51B0C34}"/>
          </ac:cxnSpMkLst>
        </pc:cxnChg>
        <pc:cxnChg chg="add del mod">
          <ac:chgData name="Tri Nguyen" userId="fd604ebf850a10ab" providerId="LiveId" clId="{D1E3ED7D-549D-4B7C-BE9B-39EB7B86AF40}" dt="2020-05-08T20:07:53.173" v="2918"/>
          <ac:cxnSpMkLst>
            <pc:docMk/>
            <pc:sldMk cId="1591101379" sldId="258"/>
            <ac:cxnSpMk id="48" creationId="{9974E972-2684-4D71-AF4C-5279E7ED5E96}"/>
          </ac:cxnSpMkLst>
        </pc:cxnChg>
      </pc:sldChg>
      <pc:sldChg chg="addSp modSp new mod">
        <pc:chgData name="Tri Nguyen" userId="fd604ebf850a10ab" providerId="LiveId" clId="{D1E3ED7D-549D-4B7C-BE9B-39EB7B86AF40}" dt="2020-05-08T20:48:36.292" v="4593" actId="14100"/>
        <pc:sldMkLst>
          <pc:docMk/>
          <pc:sldMk cId="343847521" sldId="259"/>
        </pc:sldMkLst>
        <pc:spChg chg="mod">
          <ac:chgData name="Tri Nguyen" userId="fd604ebf850a10ab" providerId="LiveId" clId="{D1E3ED7D-549D-4B7C-BE9B-39EB7B86AF40}" dt="2020-05-08T19:59:01.566" v="2652" actId="20577"/>
          <ac:spMkLst>
            <pc:docMk/>
            <pc:sldMk cId="343847521" sldId="259"/>
            <ac:spMk id="2" creationId="{1D8D3345-508A-4E34-9E53-5119501CB060}"/>
          </ac:spMkLst>
        </pc:spChg>
        <pc:spChg chg="add mod">
          <ac:chgData name="Tri Nguyen" userId="fd604ebf850a10ab" providerId="LiveId" clId="{D1E3ED7D-549D-4B7C-BE9B-39EB7B86AF40}" dt="2020-05-08T20:48:16.822" v="4587" actId="13822"/>
          <ac:spMkLst>
            <pc:docMk/>
            <pc:sldMk cId="343847521" sldId="259"/>
            <ac:spMk id="3" creationId="{5722C72B-BDA4-4363-9F34-748B03388DFB}"/>
          </ac:spMkLst>
        </pc:spChg>
        <pc:spChg chg="add mod">
          <ac:chgData name="Tri Nguyen" userId="fd604ebf850a10ab" providerId="LiveId" clId="{D1E3ED7D-549D-4B7C-BE9B-39EB7B86AF40}" dt="2020-05-08T20:48:14.745" v="4586" actId="13822"/>
          <ac:spMkLst>
            <pc:docMk/>
            <pc:sldMk cId="343847521" sldId="259"/>
            <ac:spMk id="4" creationId="{83BF6A6E-4BC4-48C7-B99C-516978A4F1A7}"/>
          </ac:spMkLst>
        </pc:spChg>
        <pc:spChg chg="add mod">
          <ac:chgData name="Tri Nguyen" userId="fd604ebf850a10ab" providerId="LiveId" clId="{D1E3ED7D-549D-4B7C-BE9B-39EB7B86AF40}" dt="2020-05-08T20:48:13.028" v="4585" actId="13822"/>
          <ac:spMkLst>
            <pc:docMk/>
            <pc:sldMk cId="343847521" sldId="259"/>
            <ac:spMk id="5" creationId="{331DC8B5-6CA0-48F3-8F43-8DF05A75F9F6}"/>
          </ac:spMkLst>
        </pc:spChg>
        <pc:cxnChg chg="add mod">
          <ac:chgData name="Tri Nguyen" userId="fd604ebf850a10ab" providerId="LiveId" clId="{D1E3ED7D-549D-4B7C-BE9B-39EB7B86AF40}" dt="2020-05-08T20:48:36.292" v="4593" actId="14100"/>
          <ac:cxnSpMkLst>
            <pc:docMk/>
            <pc:sldMk cId="343847521" sldId="259"/>
            <ac:cxnSpMk id="7" creationId="{247A2466-E001-4DD0-B040-EC6B68FD53D5}"/>
          </ac:cxnSpMkLst>
        </pc:cxnChg>
        <pc:cxnChg chg="add mod">
          <ac:chgData name="Tri Nguyen" userId="fd604ebf850a10ab" providerId="LiveId" clId="{D1E3ED7D-549D-4B7C-BE9B-39EB7B86AF40}" dt="2020-05-08T20:48:32.176" v="4592" actId="14100"/>
          <ac:cxnSpMkLst>
            <pc:docMk/>
            <pc:sldMk cId="343847521" sldId="259"/>
            <ac:cxnSpMk id="9" creationId="{9AA4579D-AE57-458F-A31F-2954B52C4A76}"/>
          </ac:cxnSpMkLst>
        </pc:cxnChg>
      </pc:sldChg>
      <pc:sldChg chg="addSp delSp modSp new mod setBg">
        <pc:chgData name="Tri Nguyen" userId="fd604ebf850a10ab" providerId="LiveId" clId="{D1E3ED7D-549D-4B7C-BE9B-39EB7B86AF40}" dt="2020-05-08T20:48:45.118" v="4594" actId="20577"/>
        <pc:sldMkLst>
          <pc:docMk/>
          <pc:sldMk cId="2115894637" sldId="260"/>
        </pc:sldMkLst>
        <pc:spChg chg="mod">
          <ac:chgData name="Tri Nguyen" userId="fd604ebf850a10ab" providerId="LiveId" clId="{D1E3ED7D-549D-4B7C-BE9B-39EB7B86AF40}" dt="2020-05-08T16:33:31.138" v="2305" actId="20577"/>
          <ac:spMkLst>
            <pc:docMk/>
            <pc:sldMk cId="2115894637" sldId="260"/>
            <ac:spMk id="2" creationId="{2E6913D7-18F5-4844-B6A8-EE4DA08885F3}"/>
          </ac:spMkLst>
        </pc:spChg>
        <pc:spChg chg="add del mod">
          <ac:chgData name="Tri Nguyen" userId="fd604ebf850a10ab" providerId="LiveId" clId="{D1E3ED7D-549D-4B7C-BE9B-39EB7B86AF40}" dt="2020-05-08T20:48:45.118" v="4594" actId="20577"/>
          <ac:spMkLst>
            <pc:docMk/>
            <pc:sldMk cId="2115894637" sldId="260"/>
            <ac:spMk id="3" creationId="{D01A454F-1FBF-46AF-8BE1-03D35E65821A}"/>
          </ac:spMkLst>
        </pc:spChg>
        <pc:spChg chg="add del">
          <ac:chgData name="Tri Nguyen" userId="fd604ebf850a10ab" providerId="LiveId" clId="{D1E3ED7D-549D-4B7C-BE9B-39EB7B86AF40}" dt="2020-05-08T16:30:50.963" v="2285"/>
          <ac:spMkLst>
            <pc:docMk/>
            <pc:sldMk cId="2115894637" sldId="260"/>
            <ac:spMk id="7" creationId="{02FCF3A9-EFDF-44DA-B358-8C0F3462A638}"/>
          </ac:spMkLst>
        </pc:spChg>
        <pc:spChg chg="add mod">
          <ac:chgData name="Tri Nguyen" userId="fd604ebf850a10ab" providerId="LiveId" clId="{D1E3ED7D-549D-4B7C-BE9B-39EB7B86AF40}" dt="2020-05-08T16:39:12.209" v="2598" actId="13822"/>
          <ac:spMkLst>
            <pc:docMk/>
            <pc:sldMk cId="2115894637" sldId="260"/>
            <ac:spMk id="8" creationId="{908799FE-C7BA-4374-B74C-CD8260A6AABD}"/>
          </ac:spMkLst>
        </pc:spChg>
        <pc:spChg chg="add del">
          <ac:chgData name="Tri Nguyen" userId="fd604ebf850a10ab" providerId="LiveId" clId="{D1E3ED7D-549D-4B7C-BE9B-39EB7B86AF40}" dt="2020-05-08T16:29:31.343" v="2270" actId="26606"/>
          <ac:spMkLst>
            <pc:docMk/>
            <pc:sldMk cId="2115894637" sldId="260"/>
            <ac:spMk id="9" creationId="{66D08039-6C4E-4870-9E3D-6218263DE95D}"/>
          </ac:spMkLst>
        </pc:spChg>
        <pc:spChg chg="add del">
          <ac:chgData name="Tri Nguyen" userId="fd604ebf850a10ab" providerId="LiveId" clId="{D1E3ED7D-549D-4B7C-BE9B-39EB7B86AF40}" dt="2020-05-08T16:29:31.343" v="2270" actId="26606"/>
          <ac:spMkLst>
            <pc:docMk/>
            <pc:sldMk cId="2115894637" sldId="260"/>
            <ac:spMk id="11" creationId="{9FB31D2E-CBC8-4C4A-917F-DCB48EAEB08A}"/>
          </ac:spMkLst>
        </pc:spChg>
        <pc:spChg chg="add del">
          <ac:chgData name="Tri Nguyen" userId="fd604ebf850a10ab" providerId="LiveId" clId="{D1E3ED7D-549D-4B7C-BE9B-39EB7B86AF40}" dt="2020-05-08T16:29:31.343" v="2270" actId="26606"/>
          <ac:spMkLst>
            <pc:docMk/>
            <pc:sldMk cId="2115894637" sldId="260"/>
            <ac:spMk id="13" creationId="{FCCF4F09-0D96-42BE-AE16-84AB4E0B5674}"/>
          </ac:spMkLst>
        </pc:spChg>
        <pc:spChg chg="add del">
          <ac:chgData name="Tri Nguyen" userId="fd604ebf850a10ab" providerId="LiveId" clId="{D1E3ED7D-549D-4B7C-BE9B-39EB7B86AF40}" dt="2020-05-08T16:29:31.343" v="2270" actId="26606"/>
          <ac:spMkLst>
            <pc:docMk/>
            <pc:sldMk cId="2115894637" sldId="260"/>
            <ac:spMk id="15" creationId="{21AF87EE-372A-438E-B086-63D494ECA27E}"/>
          </ac:spMkLst>
        </pc:spChg>
        <pc:spChg chg="add del">
          <ac:chgData name="Tri Nguyen" userId="fd604ebf850a10ab" providerId="LiveId" clId="{D1E3ED7D-549D-4B7C-BE9B-39EB7B86AF40}" dt="2020-05-08T16:29:31.343" v="2270" actId="26606"/>
          <ac:spMkLst>
            <pc:docMk/>
            <pc:sldMk cId="2115894637" sldId="260"/>
            <ac:spMk id="17" creationId="{E2B38E65-3AFD-404A-BEFC-3006BCB7A7D0}"/>
          </ac:spMkLst>
        </pc:spChg>
        <pc:spChg chg="add del">
          <ac:chgData name="Tri Nguyen" userId="fd604ebf850a10ab" providerId="LiveId" clId="{D1E3ED7D-549D-4B7C-BE9B-39EB7B86AF40}" dt="2020-05-08T16:29:31.343" v="2270" actId="26606"/>
          <ac:spMkLst>
            <pc:docMk/>
            <pc:sldMk cId="2115894637" sldId="260"/>
            <ac:spMk id="19" creationId="{AE598562-3047-4BC2-BFF9-F39420474D21}"/>
          </ac:spMkLst>
        </pc:spChg>
        <pc:spChg chg="add mod">
          <ac:chgData name="Tri Nguyen" userId="fd604ebf850a10ab" providerId="LiveId" clId="{D1E3ED7D-549D-4B7C-BE9B-39EB7B86AF40}" dt="2020-05-08T16:39:03.063" v="2596" actId="13822"/>
          <ac:spMkLst>
            <pc:docMk/>
            <pc:sldMk cId="2115894637" sldId="260"/>
            <ac:spMk id="25" creationId="{C462E7FF-1477-4462-8FF0-1127DBFA3DB7}"/>
          </ac:spMkLst>
        </pc:spChg>
        <pc:spChg chg="add mod">
          <ac:chgData name="Tri Nguyen" userId="fd604ebf850a10ab" providerId="LiveId" clId="{D1E3ED7D-549D-4B7C-BE9B-39EB7B86AF40}" dt="2020-05-08T16:39:12.209" v="2598" actId="13822"/>
          <ac:spMkLst>
            <pc:docMk/>
            <pc:sldMk cId="2115894637" sldId="260"/>
            <ac:spMk id="27" creationId="{7ED91A65-F787-47BE-939E-E914D12844DE}"/>
          </ac:spMkLst>
        </pc:spChg>
        <pc:spChg chg="add mod">
          <ac:chgData name="Tri Nguyen" userId="fd604ebf850a10ab" providerId="LiveId" clId="{D1E3ED7D-549D-4B7C-BE9B-39EB7B86AF40}" dt="2020-05-08T16:39:06.096" v="2597" actId="13822"/>
          <ac:spMkLst>
            <pc:docMk/>
            <pc:sldMk cId="2115894637" sldId="260"/>
            <ac:spMk id="28" creationId="{06DBBC5E-4622-4197-8DEC-E6300A5765F4}"/>
          </ac:spMkLst>
        </pc:spChg>
        <pc:spChg chg="add mod">
          <ac:chgData name="Tri Nguyen" userId="fd604ebf850a10ab" providerId="LiveId" clId="{D1E3ED7D-549D-4B7C-BE9B-39EB7B86AF40}" dt="2020-05-08T16:39:19.262" v="2599" actId="13822"/>
          <ac:spMkLst>
            <pc:docMk/>
            <pc:sldMk cId="2115894637" sldId="260"/>
            <ac:spMk id="29" creationId="{5FB38873-ACE7-4DB4-9FDB-C8313D24E731}"/>
          </ac:spMkLst>
        </pc:spChg>
        <pc:spChg chg="add mod">
          <ac:chgData name="Tri Nguyen" userId="fd604ebf850a10ab" providerId="LiveId" clId="{D1E3ED7D-549D-4B7C-BE9B-39EB7B86AF40}" dt="2020-05-08T16:39:19.262" v="2599" actId="13822"/>
          <ac:spMkLst>
            <pc:docMk/>
            <pc:sldMk cId="2115894637" sldId="260"/>
            <ac:spMk id="30" creationId="{D4EDCDB1-1DC9-417C-B61F-1AEB291A9F1C}"/>
          </ac:spMkLst>
        </pc:spChg>
        <pc:spChg chg="add">
          <ac:chgData name="Tri Nguyen" userId="fd604ebf850a10ab" providerId="LiveId" clId="{D1E3ED7D-549D-4B7C-BE9B-39EB7B86AF40}" dt="2020-05-08T16:29:37.778" v="2271" actId="26606"/>
          <ac:spMkLst>
            <pc:docMk/>
            <pc:sldMk cId="2115894637" sldId="260"/>
            <ac:spMk id="31" creationId="{F1ADD25B-0A33-4EF2-90F4-43139269318B}"/>
          </ac:spMkLst>
        </pc:spChg>
        <pc:spChg chg="add">
          <ac:chgData name="Tri Nguyen" userId="fd604ebf850a10ab" providerId="LiveId" clId="{D1E3ED7D-549D-4B7C-BE9B-39EB7B86AF40}" dt="2020-05-08T16:29:37.778" v="2271" actId="26606"/>
          <ac:spMkLst>
            <pc:docMk/>
            <pc:sldMk cId="2115894637" sldId="260"/>
            <ac:spMk id="33" creationId="{74DB6F31-1B9E-4237-84A3-0825BFDF4616}"/>
          </ac:spMkLst>
        </pc:spChg>
        <pc:spChg chg="add mod">
          <ac:chgData name="Tri Nguyen" userId="fd604ebf850a10ab" providerId="LiveId" clId="{D1E3ED7D-549D-4B7C-BE9B-39EB7B86AF40}" dt="2020-05-08T16:38:17.164" v="2576" actId="1076"/>
          <ac:spMkLst>
            <pc:docMk/>
            <pc:sldMk cId="2115894637" sldId="260"/>
            <ac:spMk id="36" creationId="{1A887F98-7CAA-478E-B93E-243F49519152}"/>
          </ac:spMkLst>
        </pc:spChg>
        <pc:spChg chg="add mod">
          <ac:chgData name="Tri Nguyen" userId="fd604ebf850a10ab" providerId="LiveId" clId="{D1E3ED7D-549D-4B7C-BE9B-39EB7B86AF40}" dt="2020-05-08T16:38:25.446" v="2578" actId="1076"/>
          <ac:spMkLst>
            <pc:docMk/>
            <pc:sldMk cId="2115894637" sldId="260"/>
            <ac:spMk id="37" creationId="{0A2DC6EC-E3A9-4F39-8062-E1BD8D4DEB74}"/>
          </ac:spMkLst>
        </pc:spChg>
        <pc:grpChg chg="add del">
          <ac:chgData name="Tri Nguyen" userId="fd604ebf850a10ab" providerId="LiveId" clId="{D1E3ED7D-549D-4B7C-BE9B-39EB7B86AF40}" dt="2020-05-08T16:29:31.343" v="2270" actId="26606"/>
          <ac:grpSpMkLst>
            <pc:docMk/>
            <pc:sldMk cId="2115894637" sldId="260"/>
            <ac:grpSpMk id="21" creationId="{C19E0D66-E86B-461B-B58E-7FB356BB03FD}"/>
          </ac:grpSpMkLst>
        </pc:grpChg>
        <pc:picChg chg="add del mod">
          <ac:chgData name="Tri Nguyen" userId="fd604ebf850a10ab" providerId="LiveId" clId="{D1E3ED7D-549D-4B7C-BE9B-39EB7B86AF40}" dt="2020-05-08T16:29:24.542" v="2268"/>
          <ac:picMkLst>
            <pc:docMk/>
            <pc:sldMk cId="2115894637" sldId="260"/>
            <ac:picMk id="4" creationId="{7EE21C9F-ADD6-45E7-B48D-9867B0E7FC56}"/>
          </ac:picMkLst>
        </pc:picChg>
        <pc:picChg chg="add mod">
          <ac:chgData name="Tri Nguyen" userId="fd604ebf850a10ab" providerId="LiveId" clId="{D1E3ED7D-549D-4B7C-BE9B-39EB7B86AF40}" dt="2020-05-08T16:33:36.836" v="2306" actId="1076"/>
          <ac:picMkLst>
            <pc:docMk/>
            <pc:sldMk cId="2115894637" sldId="260"/>
            <ac:picMk id="5" creationId="{14A80C7C-6819-4DAD-9A19-EC973D00C178}"/>
          </ac:picMkLst>
        </pc:picChg>
        <pc:picChg chg="add del">
          <ac:chgData name="Tri Nguyen" userId="fd604ebf850a10ab" providerId="LiveId" clId="{D1E3ED7D-549D-4B7C-BE9B-39EB7B86AF40}" dt="2020-05-08T16:29:31.343" v="2270" actId="26606"/>
          <ac:picMkLst>
            <pc:docMk/>
            <pc:sldMk cId="2115894637" sldId="260"/>
            <ac:picMk id="6" creationId="{7EE21C9F-ADD6-45E7-B48D-9867B0E7FC56}"/>
          </ac:picMkLst>
        </pc:picChg>
        <pc:picChg chg="add del mod">
          <ac:chgData name="Tri Nguyen" userId="fd604ebf850a10ab" providerId="LiveId" clId="{D1E3ED7D-549D-4B7C-BE9B-39EB7B86AF40}" dt="2020-05-08T16:30:01.170" v="2276" actId="478"/>
          <ac:picMkLst>
            <pc:docMk/>
            <pc:sldMk cId="2115894637" sldId="260"/>
            <ac:picMk id="26" creationId="{7EE21C9F-ADD6-45E7-B48D-9867B0E7FC56}"/>
          </ac:picMkLst>
        </pc:picChg>
        <pc:cxnChg chg="add del mod">
          <ac:chgData name="Tri Nguyen" userId="fd604ebf850a10ab" providerId="LiveId" clId="{D1E3ED7D-549D-4B7C-BE9B-39EB7B86AF40}" dt="2020-05-08T16:37:02.835" v="2553" actId="478"/>
          <ac:cxnSpMkLst>
            <pc:docMk/>
            <pc:sldMk cId="2115894637" sldId="260"/>
            <ac:cxnSpMk id="12" creationId="{168CD308-772C-44FF-B3A7-1F4CC7D21C71}"/>
          </ac:cxnSpMkLst>
        </pc:cxnChg>
        <pc:cxnChg chg="add mod">
          <ac:chgData name="Tri Nguyen" userId="fd604ebf850a10ab" providerId="LiveId" clId="{D1E3ED7D-549D-4B7C-BE9B-39EB7B86AF40}" dt="2020-05-08T16:38:35.013" v="2579" actId="693"/>
          <ac:cxnSpMkLst>
            <pc:docMk/>
            <pc:sldMk cId="2115894637" sldId="260"/>
            <ac:cxnSpMk id="18" creationId="{8E7B5F59-6B1A-41D0-87ED-57D12693C6A2}"/>
          </ac:cxnSpMkLst>
        </pc:cxnChg>
        <pc:cxnChg chg="add mod">
          <ac:chgData name="Tri Nguyen" userId="fd604ebf850a10ab" providerId="LiveId" clId="{D1E3ED7D-549D-4B7C-BE9B-39EB7B86AF40}" dt="2020-05-08T16:38:41.342" v="2581" actId="693"/>
          <ac:cxnSpMkLst>
            <pc:docMk/>
            <pc:sldMk cId="2115894637" sldId="260"/>
            <ac:cxnSpMk id="34" creationId="{EF2D4697-1BAC-4E8D-9A0B-B9AA0AE9C75C}"/>
          </ac:cxnSpMkLst>
        </pc:cxnChg>
      </pc:sldChg>
      <pc:sldChg chg="new del">
        <pc:chgData name="Tri Nguyen" userId="fd604ebf850a10ab" providerId="LiveId" clId="{D1E3ED7D-549D-4B7C-BE9B-39EB7B86AF40}" dt="2020-05-08T16:31:59.116" v="2292" actId="680"/>
        <pc:sldMkLst>
          <pc:docMk/>
          <pc:sldMk cId="1293341755" sldId="261"/>
        </pc:sldMkLst>
      </pc:sldChg>
      <pc:sldChg chg="addSp delSp modSp new mod ord">
        <pc:chgData name="Tri Nguyen" userId="fd604ebf850a10ab" providerId="LiveId" clId="{D1E3ED7D-549D-4B7C-BE9B-39EB7B86AF40}" dt="2020-05-08T20:49:01.876" v="4595" actId="313"/>
        <pc:sldMkLst>
          <pc:docMk/>
          <pc:sldMk cId="4061911583" sldId="261"/>
        </pc:sldMkLst>
        <pc:spChg chg="mod">
          <ac:chgData name="Tri Nguyen" userId="fd604ebf850a10ab" providerId="LiveId" clId="{D1E3ED7D-549D-4B7C-BE9B-39EB7B86AF40}" dt="2020-05-08T20:49:01.876" v="4595" actId="313"/>
          <ac:spMkLst>
            <pc:docMk/>
            <pc:sldMk cId="4061911583" sldId="261"/>
            <ac:spMk id="2" creationId="{000A80BB-82DA-4784-B93B-3E79254455F5}"/>
          </ac:spMkLst>
        </pc:spChg>
        <pc:spChg chg="del">
          <ac:chgData name="Tri Nguyen" userId="fd604ebf850a10ab" providerId="LiveId" clId="{D1E3ED7D-549D-4B7C-BE9B-39EB7B86AF40}" dt="2020-05-08T20:13:27.356" v="3157" actId="478"/>
          <ac:spMkLst>
            <pc:docMk/>
            <pc:sldMk cId="4061911583" sldId="261"/>
            <ac:spMk id="3" creationId="{7339364B-3B13-4FBE-8EA6-5C30ABCB16AD}"/>
          </ac:spMkLst>
        </pc:spChg>
        <pc:spChg chg="add mod">
          <ac:chgData name="Tri Nguyen" userId="fd604ebf850a10ab" providerId="LiveId" clId="{D1E3ED7D-549D-4B7C-BE9B-39EB7B86AF40}" dt="2020-05-08T20:17:46.299" v="3428" actId="207"/>
          <ac:spMkLst>
            <pc:docMk/>
            <pc:sldMk cId="4061911583" sldId="261"/>
            <ac:spMk id="5" creationId="{E9F22C1B-E1F3-4513-8CB5-56654F07564F}"/>
          </ac:spMkLst>
        </pc:spChg>
        <pc:picChg chg="add mod modCrop">
          <ac:chgData name="Tri Nguyen" userId="fd604ebf850a10ab" providerId="LiveId" clId="{D1E3ED7D-549D-4B7C-BE9B-39EB7B86AF40}" dt="2020-05-08T20:14:02.555" v="3163" actId="732"/>
          <ac:picMkLst>
            <pc:docMk/>
            <pc:sldMk cId="4061911583" sldId="261"/>
            <ac:picMk id="4" creationId="{BDC38B07-9355-487E-8D2C-30F8D6C79540}"/>
          </ac:picMkLst>
        </pc:picChg>
      </pc:sldChg>
      <pc:sldChg chg="addSp delSp modSp new mod setBg">
        <pc:chgData name="Tri Nguyen" userId="fd604ebf850a10ab" providerId="LiveId" clId="{D1E3ED7D-549D-4B7C-BE9B-39EB7B86AF40}" dt="2020-05-08T20:36:32.105" v="3972" actId="20577"/>
        <pc:sldMkLst>
          <pc:docMk/>
          <pc:sldMk cId="2515407107" sldId="262"/>
        </pc:sldMkLst>
        <pc:spChg chg="mod">
          <ac:chgData name="Tri Nguyen" userId="fd604ebf850a10ab" providerId="LiveId" clId="{D1E3ED7D-549D-4B7C-BE9B-39EB7B86AF40}" dt="2020-05-08T20:30:58.607" v="3964" actId="20577"/>
          <ac:spMkLst>
            <pc:docMk/>
            <pc:sldMk cId="2515407107" sldId="262"/>
            <ac:spMk id="2" creationId="{2EC2014D-8AA4-48A6-BBE0-BD02D57B92CD}"/>
          </ac:spMkLst>
        </pc:spChg>
        <pc:spChg chg="del">
          <ac:chgData name="Tri Nguyen" userId="fd604ebf850a10ab" providerId="LiveId" clId="{D1E3ED7D-549D-4B7C-BE9B-39EB7B86AF40}" dt="2020-05-08T20:19:54.911" v="3498"/>
          <ac:spMkLst>
            <pc:docMk/>
            <pc:sldMk cId="2515407107" sldId="262"/>
            <ac:spMk id="3" creationId="{A80975BF-07E6-466A-B53B-3F8E817F692F}"/>
          </ac:spMkLst>
        </pc:spChg>
        <pc:spChg chg="add del mod">
          <ac:chgData name="Tri Nguyen" userId="fd604ebf850a10ab" providerId="LiveId" clId="{D1E3ED7D-549D-4B7C-BE9B-39EB7B86AF40}" dt="2020-05-08T20:21:01.248" v="3502" actId="478"/>
          <ac:spMkLst>
            <pc:docMk/>
            <pc:sldMk cId="2515407107" sldId="262"/>
            <ac:spMk id="6" creationId="{AF2C7D9E-4A57-4A5A-B022-CAF811389DB4}"/>
          </ac:spMkLst>
        </pc:spChg>
        <pc:spChg chg="add mod">
          <ac:chgData name="Tri Nguyen" userId="fd604ebf850a10ab" providerId="LiveId" clId="{D1E3ED7D-549D-4B7C-BE9B-39EB7B86AF40}" dt="2020-05-08T20:36:32.105" v="3972" actId="20577"/>
          <ac:spMkLst>
            <pc:docMk/>
            <pc:sldMk cId="2515407107" sldId="262"/>
            <ac:spMk id="8" creationId="{ADE2C6F4-9FFE-4E19-8E6A-A2F2801B47FB}"/>
          </ac:spMkLst>
        </pc:spChg>
        <pc:spChg chg="add mod">
          <ac:chgData name="Tri Nguyen" userId="fd604ebf850a10ab" providerId="LiveId" clId="{D1E3ED7D-549D-4B7C-BE9B-39EB7B86AF40}" dt="2020-05-08T20:24:43.961" v="3864" actId="2085"/>
          <ac:spMkLst>
            <pc:docMk/>
            <pc:sldMk cId="2515407107" sldId="262"/>
            <ac:spMk id="11" creationId="{3D5B1711-838C-44C1-B990-7F49DD8407A7}"/>
          </ac:spMkLst>
        </pc:spChg>
        <pc:spChg chg="add">
          <ac:chgData name="Tri Nguyen" userId="fd604ebf850a10ab" providerId="LiveId" clId="{D1E3ED7D-549D-4B7C-BE9B-39EB7B86AF40}" dt="2020-05-08T20:22:32.599" v="3646" actId="26606"/>
          <ac:spMkLst>
            <pc:docMk/>
            <pc:sldMk cId="2515407107" sldId="262"/>
            <ac:spMk id="13" creationId="{F1ADD25B-0A33-4EF2-90F4-43139269318B}"/>
          </ac:spMkLst>
        </pc:spChg>
        <pc:spChg chg="add">
          <ac:chgData name="Tri Nguyen" userId="fd604ebf850a10ab" providerId="LiveId" clId="{D1E3ED7D-549D-4B7C-BE9B-39EB7B86AF40}" dt="2020-05-08T20:22:32.599" v="3646" actId="26606"/>
          <ac:spMkLst>
            <pc:docMk/>
            <pc:sldMk cId="2515407107" sldId="262"/>
            <ac:spMk id="15" creationId="{74DB6F31-1B9E-4237-84A3-0825BFDF4616}"/>
          </ac:spMkLst>
        </pc:spChg>
        <pc:picChg chg="add del mod">
          <ac:chgData name="Tri Nguyen" userId="fd604ebf850a10ab" providerId="LiveId" clId="{D1E3ED7D-549D-4B7C-BE9B-39EB7B86AF40}" dt="2020-05-08T20:20:56.199" v="3499" actId="478"/>
          <ac:picMkLst>
            <pc:docMk/>
            <pc:sldMk cId="2515407107" sldId="262"/>
            <ac:picMk id="4" creationId="{6A863061-87EC-4039-A692-BF593282673C}"/>
          </ac:picMkLst>
        </pc:picChg>
        <pc:picChg chg="add mod ord modCrop">
          <ac:chgData name="Tri Nguyen" userId="fd604ebf850a10ab" providerId="LiveId" clId="{D1E3ED7D-549D-4B7C-BE9B-39EB7B86AF40}" dt="2020-05-08T20:24:56.690" v="3865" actId="732"/>
          <ac:picMkLst>
            <pc:docMk/>
            <pc:sldMk cId="2515407107" sldId="262"/>
            <ac:picMk id="7" creationId="{773A7112-7809-454D-B003-AACFDBC206E0}"/>
          </ac:picMkLst>
        </pc:picChg>
      </pc:sldChg>
      <pc:sldChg chg="addSp delSp modSp new mod setBg">
        <pc:chgData name="Tri Nguyen" userId="fd604ebf850a10ab" providerId="LiveId" clId="{D1E3ED7D-549D-4B7C-BE9B-39EB7B86AF40}" dt="2020-05-10T20:01:59.633" v="4602" actId="20577"/>
        <pc:sldMkLst>
          <pc:docMk/>
          <pc:sldMk cId="2256047168" sldId="263"/>
        </pc:sldMkLst>
        <pc:spChg chg="mod ord">
          <ac:chgData name="Tri Nguyen" userId="fd604ebf850a10ab" providerId="LiveId" clId="{D1E3ED7D-549D-4B7C-BE9B-39EB7B86AF40}" dt="2020-05-10T20:01:59.633" v="4602" actId="20577"/>
          <ac:spMkLst>
            <pc:docMk/>
            <pc:sldMk cId="2256047168" sldId="263"/>
            <ac:spMk id="2" creationId="{821B5AAF-962F-4D8F-AC5F-88ADC6F96111}"/>
          </ac:spMkLst>
        </pc:spChg>
        <pc:spChg chg="add del">
          <ac:chgData name="Tri Nguyen" userId="fd604ebf850a10ab" providerId="LiveId" clId="{D1E3ED7D-549D-4B7C-BE9B-39EB7B86AF40}" dt="2020-05-08T20:27:39.022" v="3878" actId="26606"/>
          <ac:spMkLst>
            <pc:docMk/>
            <pc:sldMk cId="2256047168" sldId="263"/>
            <ac:spMk id="3" creationId="{743B5BED-EED4-468E-8F46-350B26328201}"/>
          </ac:spMkLst>
        </pc:spChg>
        <pc:spChg chg="add del mod">
          <ac:chgData name="Tri Nguyen" userId="fd604ebf850a10ab" providerId="LiveId" clId="{D1E3ED7D-549D-4B7C-BE9B-39EB7B86AF40}" dt="2020-05-08T20:28:31.402" v="3880" actId="478"/>
          <ac:spMkLst>
            <pc:docMk/>
            <pc:sldMk cId="2256047168" sldId="263"/>
            <ac:spMk id="7" creationId="{F48698F5-0BAB-475D-A31E-77A2A8AA42D1}"/>
          </ac:spMkLst>
        </pc:spChg>
        <pc:spChg chg="add del">
          <ac:chgData name="Tri Nguyen" userId="fd604ebf850a10ab" providerId="LiveId" clId="{D1E3ED7D-549D-4B7C-BE9B-39EB7B86AF40}" dt="2020-05-08T20:27:24.532" v="3875" actId="26606"/>
          <ac:spMkLst>
            <pc:docMk/>
            <pc:sldMk cId="2256047168" sldId="263"/>
            <ac:spMk id="9" creationId="{A499F183-99EE-4B1F-BA64-21A07922AE82}"/>
          </ac:spMkLst>
        </pc:spChg>
        <pc:spChg chg="add del">
          <ac:chgData name="Tri Nguyen" userId="fd604ebf850a10ab" providerId="LiveId" clId="{D1E3ED7D-549D-4B7C-BE9B-39EB7B86AF40}" dt="2020-05-08T20:27:24.532" v="3875" actId="26606"/>
          <ac:spMkLst>
            <pc:docMk/>
            <pc:sldMk cId="2256047168" sldId="263"/>
            <ac:spMk id="11" creationId="{B783A767-5AFC-40D0-A72C-09036EA1726F}"/>
          </ac:spMkLst>
        </pc:spChg>
        <pc:spChg chg="add del">
          <ac:chgData name="Tri Nguyen" userId="fd604ebf850a10ab" providerId="LiveId" clId="{D1E3ED7D-549D-4B7C-BE9B-39EB7B86AF40}" dt="2020-05-08T20:27:24.532" v="3875" actId="26606"/>
          <ac:spMkLst>
            <pc:docMk/>
            <pc:sldMk cId="2256047168" sldId="263"/>
            <ac:spMk id="13" creationId="{41262CAC-6BC8-43F9-9113-770A2772F68C}"/>
          </ac:spMkLst>
        </pc:spChg>
        <pc:spChg chg="add del">
          <ac:chgData name="Tri Nguyen" userId="fd604ebf850a10ab" providerId="LiveId" clId="{D1E3ED7D-549D-4B7C-BE9B-39EB7B86AF40}" dt="2020-05-08T20:27:24.532" v="3875" actId="26606"/>
          <ac:spMkLst>
            <pc:docMk/>
            <pc:sldMk cId="2256047168" sldId="263"/>
            <ac:spMk id="15" creationId="{1AA2CCB6-DFD2-41CD-96FE-0140B793599F}"/>
          </ac:spMkLst>
        </pc:spChg>
        <pc:spChg chg="add del">
          <ac:chgData name="Tri Nguyen" userId="fd604ebf850a10ab" providerId="LiveId" clId="{D1E3ED7D-549D-4B7C-BE9B-39EB7B86AF40}" dt="2020-05-08T20:27:24.532" v="3875" actId="26606"/>
          <ac:spMkLst>
            <pc:docMk/>
            <pc:sldMk cId="2256047168" sldId="263"/>
            <ac:spMk id="17" creationId="{6A225C9B-755F-4F91-9681-5E07AFAA71F4}"/>
          </ac:spMkLst>
        </pc:spChg>
        <pc:spChg chg="add del">
          <ac:chgData name="Tri Nguyen" userId="fd604ebf850a10ab" providerId="LiveId" clId="{D1E3ED7D-549D-4B7C-BE9B-39EB7B86AF40}" dt="2020-05-08T20:27:24.532" v="3875" actId="26606"/>
          <ac:spMkLst>
            <pc:docMk/>
            <pc:sldMk cId="2256047168" sldId="263"/>
            <ac:spMk id="19" creationId="{932CD2CD-6CF3-4EE9-A24A-A41D45DCF922}"/>
          </ac:spMkLst>
        </pc:spChg>
        <pc:spChg chg="add del">
          <ac:chgData name="Tri Nguyen" userId="fd604ebf850a10ab" providerId="LiveId" clId="{D1E3ED7D-549D-4B7C-BE9B-39EB7B86AF40}" dt="2020-05-08T20:27:39.008" v="3877" actId="26606"/>
          <ac:spMkLst>
            <pc:docMk/>
            <pc:sldMk cId="2256047168" sldId="263"/>
            <ac:spMk id="21" creationId="{A499F183-99EE-4B1F-BA64-21A07922AE82}"/>
          </ac:spMkLst>
        </pc:spChg>
        <pc:spChg chg="add del">
          <ac:chgData name="Tri Nguyen" userId="fd604ebf850a10ab" providerId="LiveId" clId="{D1E3ED7D-549D-4B7C-BE9B-39EB7B86AF40}" dt="2020-05-08T20:27:39.008" v="3877" actId="26606"/>
          <ac:spMkLst>
            <pc:docMk/>
            <pc:sldMk cId="2256047168" sldId="263"/>
            <ac:spMk id="22" creationId="{B783A767-5AFC-40D0-A72C-09036EA1726F}"/>
          </ac:spMkLst>
        </pc:spChg>
        <pc:spChg chg="add del">
          <ac:chgData name="Tri Nguyen" userId="fd604ebf850a10ab" providerId="LiveId" clId="{D1E3ED7D-549D-4B7C-BE9B-39EB7B86AF40}" dt="2020-05-08T20:27:39.008" v="3877" actId="26606"/>
          <ac:spMkLst>
            <pc:docMk/>
            <pc:sldMk cId="2256047168" sldId="263"/>
            <ac:spMk id="23" creationId="{41262CAC-6BC8-43F9-9113-770A2772F68C}"/>
          </ac:spMkLst>
        </pc:spChg>
        <pc:spChg chg="add del">
          <ac:chgData name="Tri Nguyen" userId="fd604ebf850a10ab" providerId="LiveId" clId="{D1E3ED7D-549D-4B7C-BE9B-39EB7B86AF40}" dt="2020-05-08T20:27:39.008" v="3877" actId="26606"/>
          <ac:spMkLst>
            <pc:docMk/>
            <pc:sldMk cId="2256047168" sldId="263"/>
            <ac:spMk id="24" creationId="{1AA2CCB6-DFD2-41CD-96FE-0140B793599F}"/>
          </ac:spMkLst>
        </pc:spChg>
        <pc:spChg chg="add del">
          <ac:chgData name="Tri Nguyen" userId="fd604ebf850a10ab" providerId="LiveId" clId="{D1E3ED7D-549D-4B7C-BE9B-39EB7B86AF40}" dt="2020-05-08T20:27:39.008" v="3877" actId="26606"/>
          <ac:spMkLst>
            <pc:docMk/>
            <pc:sldMk cId="2256047168" sldId="263"/>
            <ac:spMk id="25" creationId="{3A0F039B-5DD9-421A-9389-1F31ABD9B2F3}"/>
          </ac:spMkLst>
        </pc:spChg>
        <pc:spChg chg="add">
          <ac:chgData name="Tri Nguyen" userId="fd604ebf850a10ab" providerId="LiveId" clId="{D1E3ED7D-549D-4B7C-BE9B-39EB7B86AF40}" dt="2020-05-08T20:27:39.022" v="3878" actId="26606"/>
          <ac:spMkLst>
            <pc:docMk/>
            <pc:sldMk cId="2256047168" sldId="263"/>
            <ac:spMk id="27" creationId="{A499F183-99EE-4B1F-BA64-21A07922AE82}"/>
          </ac:spMkLst>
        </pc:spChg>
        <pc:spChg chg="add">
          <ac:chgData name="Tri Nguyen" userId="fd604ebf850a10ab" providerId="LiveId" clId="{D1E3ED7D-549D-4B7C-BE9B-39EB7B86AF40}" dt="2020-05-08T20:27:39.022" v="3878" actId="26606"/>
          <ac:spMkLst>
            <pc:docMk/>
            <pc:sldMk cId="2256047168" sldId="263"/>
            <ac:spMk id="28" creationId="{B783A767-5AFC-40D0-A72C-09036EA1726F}"/>
          </ac:spMkLst>
        </pc:spChg>
        <pc:spChg chg="add">
          <ac:chgData name="Tri Nguyen" userId="fd604ebf850a10ab" providerId="LiveId" clId="{D1E3ED7D-549D-4B7C-BE9B-39EB7B86AF40}" dt="2020-05-08T20:27:39.022" v="3878" actId="26606"/>
          <ac:spMkLst>
            <pc:docMk/>
            <pc:sldMk cId="2256047168" sldId="263"/>
            <ac:spMk id="29" creationId="{41262CAC-6BC8-43F9-9113-770A2772F68C}"/>
          </ac:spMkLst>
        </pc:spChg>
        <pc:spChg chg="add">
          <ac:chgData name="Tri Nguyen" userId="fd604ebf850a10ab" providerId="LiveId" clId="{D1E3ED7D-549D-4B7C-BE9B-39EB7B86AF40}" dt="2020-05-08T20:27:39.022" v="3878" actId="26606"/>
          <ac:spMkLst>
            <pc:docMk/>
            <pc:sldMk cId="2256047168" sldId="263"/>
            <ac:spMk id="30" creationId="{1AA2CCB6-DFD2-41CD-96FE-0140B793599F}"/>
          </ac:spMkLst>
        </pc:spChg>
        <pc:spChg chg="add">
          <ac:chgData name="Tri Nguyen" userId="fd604ebf850a10ab" providerId="LiveId" clId="{D1E3ED7D-549D-4B7C-BE9B-39EB7B86AF40}" dt="2020-05-08T20:27:39.022" v="3878" actId="26606"/>
          <ac:spMkLst>
            <pc:docMk/>
            <pc:sldMk cId="2256047168" sldId="263"/>
            <ac:spMk id="31" creationId="{6A225C9B-755F-4F91-9681-5E07AFAA71F4}"/>
          </ac:spMkLst>
        </pc:spChg>
        <pc:spChg chg="add">
          <ac:chgData name="Tri Nguyen" userId="fd604ebf850a10ab" providerId="LiveId" clId="{D1E3ED7D-549D-4B7C-BE9B-39EB7B86AF40}" dt="2020-05-08T20:27:39.022" v="3878" actId="26606"/>
          <ac:spMkLst>
            <pc:docMk/>
            <pc:sldMk cId="2256047168" sldId="263"/>
            <ac:spMk id="32" creationId="{932CD2CD-6CF3-4EE9-A24A-A41D45DCF922}"/>
          </ac:spMkLst>
        </pc:spChg>
        <pc:picChg chg="add del mod">
          <ac:chgData name="Tri Nguyen" userId="fd604ebf850a10ab" providerId="LiveId" clId="{D1E3ED7D-549D-4B7C-BE9B-39EB7B86AF40}" dt="2020-05-08T20:28:11.362" v="3879" actId="478"/>
          <ac:picMkLst>
            <pc:docMk/>
            <pc:sldMk cId="2256047168" sldId="263"/>
            <ac:picMk id="4" creationId="{53954EFE-D564-402B-87D7-33570563DA85}"/>
          </ac:picMkLst>
        </pc:picChg>
        <pc:picChg chg="add del">
          <ac:chgData name="Tri Nguyen" userId="fd604ebf850a10ab" providerId="LiveId" clId="{D1E3ED7D-549D-4B7C-BE9B-39EB7B86AF40}" dt="2020-05-08T20:27:16.827" v="3873"/>
          <ac:picMkLst>
            <pc:docMk/>
            <pc:sldMk cId="2256047168" sldId="263"/>
            <ac:picMk id="5" creationId="{2D30B249-FEFE-4721-8659-F243585653A5}"/>
          </ac:picMkLst>
        </pc:picChg>
        <pc:picChg chg="add mod">
          <ac:chgData name="Tri Nguyen" userId="fd604ebf850a10ab" providerId="LiveId" clId="{D1E3ED7D-549D-4B7C-BE9B-39EB7B86AF40}" dt="2020-05-08T20:29:17.141" v="3888" actId="1076"/>
          <ac:picMkLst>
            <pc:docMk/>
            <pc:sldMk cId="2256047168" sldId="263"/>
            <ac:picMk id="8" creationId="{C5BE117C-1E52-416A-8816-BFC9A73601F2}"/>
          </ac:picMkLst>
        </pc:picChg>
        <pc:picChg chg="add mod">
          <ac:chgData name="Tri Nguyen" userId="fd604ebf850a10ab" providerId="LiveId" clId="{D1E3ED7D-549D-4B7C-BE9B-39EB7B86AF40}" dt="2020-05-08T20:29:14.916" v="3887" actId="1076"/>
          <ac:picMkLst>
            <pc:docMk/>
            <pc:sldMk cId="2256047168" sldId="263"/>
            <ac:picMk id="10" creationId="{699781FA-0B79-494C-9536-C619CA22C85F}"/>
          </ac:picMkLst>
        </pc:picChg>
      </pc:sldChg>
      <pc:sldChg chg="addSp delSp modSp new mod setBg">
        <pc:chgData name="Tri Nguyen" userId="fd604ebf850a10ab" providerId="LiveId" clId="{D1E3ED7D-549D-4B7C-BE9B-39EB7B86AF40}" dt="2020-05-08T20:45:23.008" v="4268" actId="20577"/>
        <pc:sldMkLst>
          <pc:docMk/>
          <pc:sldMk cId="1700953729" sldId="264"/>
        </pc:sldMkLst>
        <pc:spChg chg="mod ord">
          <ac:chgData name="Tri Nguyen" userId="fd604ebf850a10ab" providerId="LiveId" clId="{D1E3ED7D-549D-4B7C-BE9B-39EB7B86AF40}" dt="2020-05-08T20:42:20.074" v="4003" actId="26606"/>
          <ac:spMkLst>
            <pc:docMk/>
            <pc:sldMk cId="1700953729" sldId="264"/>
            <ac:spMk id="2" creationId="{A73726D2-3208-4259-BCC7-AE0E1B5DFB31}"/>
          </ac:spMkLst>
        </pc:spChg>
        <pc:spChg chg="del">
          <ac:chgData name="Tri Nguyen" userId="fd604ebf850a10ab" providerId="LiveId" clId="{D1E3ED7D-549D-4B7C-BE9B-39EB7B86AF40}" dt="2020-05-08T20:41:26.353" v="3976" actId="26606"/>
          <ac:spMkLst>
            <pc:docMk/>
            <pc:sldMk cId="1700953729" sldId="264"/>
            <ac:spMk id="3" creationId="{93CB4C5B-7DCD-4C13-A74B-F64F4C88B8AC}"/>
          </ac:spMkLst>
        </pc:spChg>
        <pc:spChg chg="add del mod">
          <ac:chgData name="Tri Nguyen" userId="fd604ebf850a10ab" providerId="LiveId" clId="{D1E3ED7D-549D-4B7C-BE9B-39EB7B86AF40}" dt="2020-05-08T20:44:15.193" v="4189"/>
          <ac:spMkLst>
            <pc:docMk/>
            <pc:sldMk cId="1700953729" sldId="264"/>
            <ac:spMk id="5" creationId="{CB16CFAA-B602-4BA9-8E18-15CE2AA6F662}"/>
          </ac:spMkLst>
        </pc:spChg>
        <pc:spChg chg="add mod">
          <ac:chgData name="Tri Nguyen" userId="fd604ebf850a10ab" providerId="LiveId" clId="{D1E3ED7D-549D-4B7C-BE9B-39EB7B86AF40}" dt="2020-05-08T20:44:21.920" v="4191" actId="14100"/>
          <ac:spMkLst>
            <pc:docMk/>
            <pc:sldMk cId="1700953729" sldId="264"/>
            <ac:spMk id="6" creationId="{51D63DCE-6CDB-4FB5-A383-32F22FCB6D8D}"/>
          </ac:spMkLst>
        </pc:spChg>
        <pc:spChg chg="add del">
          <ac:chgData name="Tri Nguyen" userId="fd604ebf850a10ab" providerId="LiveId" clId="{D1E3ED7D-549D-4B7C-BE9B-39EB7B86AF40}" dt="2020-05-08T20:42:20.074" v="4003" actId="26606"/>
          <ac:spMkLst>
            <pc:docMk/>
            <pc:sldMk cId="1700953729" sldId="264"/>
            <ac:spMk id="9" creationId="{A499F183-99EE-4B1F-BA64-21A07922AE82}"/>
          </ac:spMkLst>
        </pc:spChg>
        <pc:spChg chg="add del">
          <ac:chgData name="Tri Nguyen" userId="fd604ebf850a10ab" providerId="LiveId" clId="{D1E3ED7D-549D-4B7C-BE9B-39EB7B86AF40}" dt="2020-05-08T20:42:20.074" v="4003" actId="26606"/>
          <ac:spMkLst>
            <pc:docMk/>
            <pc:sldMk cId="1700953729" sldId="264"/>
            <ac:spMk id="11" creationId="{B783A767-5AFC-40D0-A72C-09036EA1726F}"/>
          </ac:spMkLst>
        </pc:spChg>
        <pc:spChg chg="add del">
          <ac:chgData name="Tri Nguyen" userId="fd604ebf850a10ab" providerId="LiveId" clId="{D1E3ED7D-549D-4B7C-BE9B-39EB7B86AF40}" dt="2020-05-08T20:42:20.074" v="4003" actId="26606"/>
          <ac:spMkLst>
            <pc:docMk/>
            <pc:sldMk cId="1700953729" sldId="264"/>
            <ac:spMk id="13" creationId="{41262CAC-6BC8-43F9-9113-770A2772F68C}"/>
          </ac:spMkLst>
        </pc:spChg>
        <pc:spChg chg="add del">
          <ac:chgData name="Tri Nguyen" userId="fd604ebf850a10ab" providerId="LiveId" clId="{D1E3ED7D-549D-4B7C-BE9B-39EB7B86AF40}" dt="2020-05-08T20:42:20.074" v="4003" actId="26606"/>
          <ac:spMkLst>
            <pc:docMk/>
            <pc:sldMk cId="1700953729" sldId="264"/>
            <ac:spMk id="15" creationId="{1AA2CCB6-DFD2-41CD-96FE-0140B793599F}"/>
          </ac:spMkLst>
        </pc:spChg>
        <pc:spChg chg="add del">
          <ac:chgData name="Tri Nguyen" userId="fd604ebf850a10ab" providerId="LiveId" clId="{D1E3ED7D-549D-4B7C-BE9B-39EB7B86AF40}" dt="2020-05-08T20:42:20.074" v="4003" actId="26606"/>
          <ac:spMkLst>
            <pc:docMk/>
            <pc:sldMk cId="1700953729" sldId="264"/>
            <ac:spMk id="17" creationId="{6A225C9B-755F-4F91-9681-5E07AFAA71F4}"/>
          </ac:spMkLst>
        </pc:spChg>
        <pc:spChg chg="add del">
          <ac:chgData name="Tri Nguyen" userId="fd604ebf850a10ab" providerId="LiveId" clId="{D1E3ED7D-549D-4B7C-BE9B-39EB7B86AF40}" dt="2020-05-08T20:42:20.074" v="4003" actId="26606"/>
          <ac:spMkLst>
            <pc:docMk/>
            <pc:sldMk cId="1700953729" sldId="264"/>
            <ac:spMk id="19" creationId="{932CD2CD-6CF3-4EE9-A24A-A41D45DCF922}"/>
          </ac:spMkLst>
        </pc:spChg>
        <pc:spChg chg="add mod">
          <ac:chgData name="Tri Nguyen" userId="fd604ebf850a10ab" providerId="LiveId" clId="{D1E3ED7D-549D-4B7C-BE9B-39EB7B86AF40}" dt="2020-05-08T20:45:23.008" v="4268" actId="20577"/>
          <ac:spMkLst>
            <pc:docMk/>
            <pc:sldMk cId="1700953729" sldId="264"/>
            <ac:spMk id="23" creationId="{AED1A274-24E1-40BD-8150-0E514E5399D5}"/>
          </ac:spMkLst>
        </pc:spChg>
        <pc:spChg chg="add">
          <ac:chgData name="Tri Nguyen" userId="fd604ebf850a10ab" providerId="LiveId" clId="{D1E3ED7D-549D-4B7C-BE9B-39EB7B86AF40}" dt="2020-05-08T20:42:20.074" v="4003" actId="26606"/>
          <ac:spMkLst>
            <pc:docMk/>
            <pc:sldMk cId="1700953729" sldId="264"/>
            <ac:spMk id="26" creationId="{F1ADD25B-0A33-4EF2-90F4-43139269318B}"/>
          </ac:spMkLst>
        </pc:spChg>
        <pc:spChg chg="add">
          <ac:chgData name="Tri Nguyen" userId="fd604ebf850a10ab" providerId="LiveId" clId="{D1E3ED7D-549D-4B7C-BE9B-39EB7B86AF40}" dt="2020-05-08T20:42:20.074" v="4003" actId="26606"/>
          <ac:spMkLst>
            <pc:docMk/>
            <pc:sldMk cId="1700953729" sldId="264"/>
            <ac:spMk id="28" creationId="{74DB6F31-1B9E-4237-84A3-0825BFDF4616}"/>
          </ac:spMkLst>
        </pc:spChg>
        <pc:picChg chg="add mod ord">
          <ac:chgData name="Tri Nguyen" userId="fd604ebf850a10ab" providerId="LiveId" clId="{D1E3ED7D-549D-4B7C-BE9B-39EB7B86AF40}" dt="2020-05-08T20:42:20.074" v="4003" actId="26606"/>
          <ac:picMkLst>
            <pc:docMk/>
            <pc:sldMk cId="1700953729" sldId="264"/>
            <ac:picMk id="4" creationId="{20136F0C-B187-491B-ABA4-91F9857D1CC8}"/>
          </ac:picMkLst>
        </pc:picChg>
      </pc:sldChg>
      <pc:sldChg chg="new del">
        <pc:chgData name="Tri Nguyen" userId="fd604ebf850a10ab" providerId="LiveId" clId="{D1E3ED7D-549D-4B7C-BE9B-39EB7B86AF40}" dt="2020-05-08T20:45:53.896" v="4286" actId="47"/>
        <pc:sldMkLst>
          <pc:docMk/>
          <pc:sldMk cId="1232362607" sldId="265"/>
        </pc:sldMkLst>
      </pc:sldChg>
      <pc:sldChg chg="modSp new mod">
        <pc:chgData name="Tri Nguyen" userId="fd604ebf850a10ab" providerId="LiveId" clId="{D1E3ED7D-549D-4B7C-BE9B-39EB7B86AF40}" dt="2020-05-10T20:02:40.416" v="4624" actId="20577"/>
        <pc:sldMkLst>
          <pc:docMk/>
          <pc:sldMk cId="3269693332" sldId="266"/>
        </pc:sldMkLst>
        <pc:spChg chg="mod">
          <ac:chgData name="Tri Nguyen" userId="fd604ebf850a10ab" providerId="LiveId" clId="{D1E3ED7D-549D-4B7C-BE9B-39EB7B86AF40}" dt="2020-05-08T20:45:50.496" v="4285" actId="20577"/>
          <ac:spMkLst>
            <pc:docMk/>
            <pc:sldMk cId="3269693332" sldId="266"/>
            <ac:spMk id="2" creationId="{35FFB394-FC11-4F95-87DE-AB832FA0EA49}"/>
          </ac:spMkLst>
        </pc:spChg>
        <pc:spChg chg="mod">
          <ac:chgData name="Tri Nguyen" userId="fd604ebf850a10ab" providerId="LiveId" clId="{D1E3ED7D-549D-4B7C-BE9B-39EB7B86AF40}" dt="2020-05-10T20:02:40.416" v="4624" actId="20577"/>
          <ac:spMkLst>
            <pc:docMk/>
            <pc:sldMk cId="3269693332" sldId="266"/>
            <ac:spMk id="3" creationId="{C5E90EBF-8AB5-431E-AC8B-1C3CA02F254B}"/>
          </ac:spMkLst>
        </pc:spChg>
      </pc:sldChg>
      <pc:sldMasterChg chg="delSldLayout">
        <pc:chgData name="Tri Nguyen" userId="fd604ebf850a10ab" providerId="LiveId" clId="{D1E3ED7D-549D-4B7C-BE9B-39EB7B86AF40}" dt="2020-05-06T16:43:20.258" v="1249" actId="47"/>
        <pc:sldMasterMkLst>
          <pc:docMk/>
          <pc:sldMasterMk cId="1496335881" sldId="2147483660"/>
        </pc:sldMasterMkLst>
        <pc:sldLayoutChg chg="del">
          <pc:chgData name="Tri Nguyen" userId="fd604ebf850a10ab" providerId="LiveId" clId="{D1E3ED7D-549D-4B7C-BE9B-39EB7B86AF40}" dt="2020-05-06T16:43:20.258" v="1249" actId="47"/>
          <pc:sldLayoutMkLst>
            <pc:docMk/>
            <pc:sldMasterMk cId="1496335881" sldId="2147483660"/>
            <pc:sldLayoutMk cId="3061321418" sldId="2147483672"/>
          </pc:sldLayoutMkLst>
        </pc:sldLayoutChg>
      </pc:sldMasterChg>
    </pc:docChg>
  </pc:docChgLst>
  <pc:docChgLst>
    <pc:chgData name="Tri Nguyen" userId="fd604ebf850a10ab" providerId="LiveId" clId="{549FCD3A-8F1F-41D4-B532-262051C1DFE8}"/>
    <pc:docChg chg="undo custSel delSld modSld">
      <pc:chgData name="Tri Nguyen" userId="fd604ebf850a10ab" providerId="LiveId" clId="{549FCD3A-8F1F-41D4-B532-262051C1DFE8}" dt="2020-05-10T20:39:17.835" v="1170" actId="113"/>
      <pc:docMkLst>
        <pc:docMk/>
      </pc:docMkLst>
      <pc:sldChg chg="modSp mod delCm">
        <pc:chgData name="Tri Nguyen" userId="fd604ebf850a10ab" providerId="LiveId" clId="{549FCD3A-8F1F-41D4-B532-262051C1DFE8}" dt="2020-05-10T20:35:33.715" v="1076" actId="1592"/>
        <pc:sldMkLst>
          <pc:docMk/>
          <pc:sldMk cId="519363971" sldId="256"/>
        </pc:sldMkLst>
        <pc:spChg chg="mod">
          <ac:chgData name="Tri Nguyen" userId="fd604ebf850a10ab" providerId="LiveId" clId="{549FCD3A-8F1F-41D4-B532-262051C1DFE8}" dt="2020-05-10T20:07:59.433" v="8" actId="20577"/>
          <ac:spMkLst>
            <pc:docMk/>
            <pc:sldMk cId="519363971" sldId="256"/>
            <ac:spMk id="3" creationId="{5F3FE6FC-7AFF-4229-BEB7-78C3C1D80EB8}"/>
          </ac:spMkLst>
        </pc:spChg>
      </pc:sldChg>
      <pc:sldChg chg="addSp delSp modSp mod">
        <pc:chgData name="Tri Nguyen" userId="fd604ebf850a10ab" providerId="LiveId" clId="{549FCD3A-8F1F-41D4-B532-262051C1DFE8}" dt="2020-05-10T20:37:36.384" v="1111" actId="1076"/>
        <pc:sldMkLst>
          <pc:docMk/>
          <pc:sldMk cId="30377660" sldId="257"/>
        </pc:sldMkLst>
        <pc:spChg chg="add mod">
          <ac:chgData name="Tri Nguyen" userId="fd604ebf850a10ab" providerId="LiveId" clId="{549FCD3A-8F1F-41D4-B532-262051C1DFE8}" dt="2020-05-10T20:37:36.384" v="1111" actId="1076"/>
          <ac:spMkLst>
            <pc:docMk/>
            <pc:sldMk cId="30377660" sldId="257"/>
            <ac:spMk id="2" creationId="{3916BF8A-EAAC-4BF0-9091-728D0FDCD4D5}"/>
          </ac:spMkLst>
        </pc:spChg>
        <pc:spChg chg="add del mod">
          <ac:chgData name="Tri Nguyen" userId="fd604ebf850a10ab" providerId="LiveId" clId="{549FCD3A-8F1F-41D4-B532-262051C1DFE8}" dt="2020-05-10T20:10:53.752" v="14" actId="478"/>
          <ac:spMkLst>
            <pc:docMk/>
            <pc:sldMk cId="30377660" sldId="257"/>
            <ac:spMk id="3" creationId="{83859663-7198-4F04-AD89-365BBF8A1616}"/>
          </ac:spMkLst>
        </pc:spChg>
        <pc:spChg chg="add del mod">
          <ac:chgData name="Tri Nguyen" userId="fd604ebf850a10ab" providerId="LiveId" clId="{549FCD3A-8F1F-41D4-B532-262051C1DFE8}" dt="2020-05-10T20:14:50.919" v="213" actId="207"/>
          <ac:spMkLst>
            <pc:docMk/>
            <pc:sldMk cId="30377660" sldId="257"/>
            <ac:spMk id="4" creationId="{9791A686-17A1-45B6-BDD7-F8573F11EE1A}"/>
          </ac:spMkLst>
        </pc:spChg>
        <pc:spChg chg="mod">
          <ac:chgData name="Tri Nguyen" userId="fd604ebf850a10ab" providerId="LiveId" clId="{549FCD3A-8F1F-41D4-B532-262051C1DFE8}" dt="2020-05-10T20:11:44.466" v="97" actId="20577"/>
          <ac:spMkLst>
            <pc:docMk/>
            <pc:sldMk cId="30377660" sldId="257"/>
            <ac:spMk id="22" creationId="{8D9B5AC0-F7A9-47D3-9086-2A0C05ECAD2E}"/>
          </ac:spMkLst>
        </pc:spChg>
        <pc:graphicFrameChg chg="add del mod">
          <ac:chgData name="Tri Nguyen" userId="fd604ebf850a10ab" providerId="LiveId" clId="{549FCD3A-8F1F-41D4-B532-262051C1DFE8}" dt="2020-05-10T20:14:08.745" v="208" actId="12084"/>
          <ac:graphicFrameMkLst>
            <pc:docMk/>
            <pc:sldMk cId="30377660" sldId="257"/>
            <ac:graphicFrameMk id="5" creationId="{CCEBE8A1-5D80-4AF5-862E-924EC8860CE3}"/>
          </ac:graphicFrameMkLst>
        </pc:graphicFrameChg>
        <pc:graphicFrameChg chg="del">
          <ac:chgData name="Tri Nguyen" userId="fd604ebf850a10ab" providerId="LiveId" clId="{549FCD3A-8F1F-41D4-B532-262051C1DFE8}" dt="2020-05-10T20:10:43.913" v="9" actId="478"/>
          <ac:graphicFrameMkLst>
            <pc:docMk/>
            <pc:sldMk cId="30377660" sldId="257"/>
            <ac:graphicFrameMk id="20" creationId="{C081957A-38B9-4125-A130-1537112E7D4F}"/>
          </ac:graphicFrameMkLst>
        </pc:graphicFrameChg>
        <pc:picChg chg="add mod">
          <ac:chgData name="Tri Nguyen" userId="fd604ebf850a10ab" providerId="LiveId" clId="{549FCD3A-8F1F-41D4-B532-262051C1DFE8}" dt="2020-05-10T20:10:56.944" v="15" actId="1076"/>
          <ac:picMkLst>
            <pc:docMk/>
            <pc:sldMk cId="30377660" sldId="257"/>
            <ac:picMk id="6" creationId="{8694E2AE-862B-4E86-905D-C668A323A8F5}"/>
          </ac:picMkLst>
        </pc:picChg>
      </pc:sldChg>
      <pc:sldChg chg="modSp mod">
        <pc:chgData name="Tri Nguyen" userId="fd604ebf850a10ab" providerId="LiveId" clId="{549FCD3A-8F1F-41D4-B532-262051C1DFE8}" dt="2020-05-10T20:16:56.620" v="285" actId="20577"/>
        <pc:sldMkLst>
          <pc:docMk/>
          <pc:sldMk cId="1591101379" sldId="258"/>
        </pc:sldMkLst>
        <pc:spChg chg="mod">
          <ac:chgData name="Tri Nguyen" userId="fd604ebf850a10ab" providerId="LiveId" clId="{549FCD3A-8F1F-41D4-B532-262051C1DFE8}" dt="2020-05-10T20:16:56.620" v="285" actId="20577"/>
          <ac:spMkLst>
            <pc:docMk/>
            <pc:sldMk cId="1591101379" sldId="258"/>
            <ac:spMk id="5" creationId="{C96D88B6-B39C-4471-96E4-86EFF7D5E7FF}"/>
          </ac:spMkLst>
        </pc:spChg>
      </pc:sldChg>
      <pc:sldChg chg="del">
        <pc:chgData name="Tri Nguyen" userId="fd604ebf850a10ab" providerId="LiveId" clId="{549FCD3A-8F1F-41D4-B532-262051C1DFE8}" dt="2020-05-10T20:10:46.236" v="10" actId="47"/>
        <pc:sldMkLst>
          <pc:docMk/>
          <pc:sldMk cId="343847521" sldId="259"/>
        </pc:sldMkLst>
      </pc:sldChg>
      <pc:sldChg chg="delSp del mod">
        <pc:chgData name="Tri Nguyen" userId="fd604ebf850a10ab" providerId="LiveId" clId="{549FCD3A-8F1F-41D4-B532-262051C1DFE8}" dt="2020-05-10T20:11:54.556" v="98" actId="47"/>
        <pc:sldMkLst>
          <pc:docMk/>
          <pc:sldMk cId="2115894637" sldId="260"/>
        </pc:sldMkLst>
        <pc:picChg chg="del">
          <ac:chgData name="Tri Nguyen" userId="fd604ebf850a10ab" providerId="LiveId" clId="{549FCD3A-8F1F-41D4-B532-262051C1DFE8}" dt="2020-05-10T20:10:48.813" v="11" actId="21"/>
          <ac:picMkLst>
            <pc:docMk/>
            <pc:sldMk cId="2115894637" sldId="260"/>
            <ac:picMk id="5" creationId="{14A80C7C-6819-4DAD-9A19-EC973D00C178}"/>
          </ac:picMkLst>
        </pc:picChg>
      </pc:sldChg>
      <pc:sldChg chg="addSp modSp mod">
        <pc:chgData name="Tri Nguyen" userId="fd604ebf850a10ab" providerId="LiveId" clId="{549FCD3A-8F1F-41D4-B532-262051C1DFE8}" dt="2020-05-10T20:38:07.477" v="1131" actId="207"/>
        <pc:sldMkLst>
          <pc:docMk/>
          <pc:sldMk cId="4061911583" sldId="261"/>
        </pc:sldMkLst>
        <pc:spChg chg="mod">
          <ac:chgData name="Tri Nguyen" userId="fd604ebf850a10ab" providerId="LiveId" clId="{549FCD3A-8F1F-41D4-B532-262051C1DFE8}" dt="2020-05-10T20:20:39.314" v="447" actId="114"/>
          <ac:spMkLst>
            <pc:docMk/>
            <pc:sldMk cId="4061911583" sldId="261"/>
            <ac:spMk id="5" creationId="{E9F22C1B-E1F3-4513-8CB5-56654F07564F}"/>
          </ac:spMkLst>
        </pc:spChg>
        <pc:spChg chg="add mod">
          <ac:chgData name="Tri Nguyen" userId="fd604ebf850a10ab" providerId="LiveId" clId="{549FCD3A-8F1F-41D4-B532-262051C1DFE8}" dt="2020-05-10T20:38:07.477" v="1131" actId="207"/>
          <ac:spMkLst>
            <pc:docMk/>
            <pc:sldMk cId="4061911583" sldId="261"/>
            <ac:spMk id="6" creationId="{9D52EA14-8ED7-4292-BD3E-17FFC13330FA}"/>
          </ac:spMkLst>
        </pc:spChg>
        <pc:picChg chg="mod">
          <ac:chgData name="Tri Nguyen" userId="fd604ebf850a10ab" providerId="LiveId" clId="{549FCD3A-8F1F-41D4-B532-262051C1DFE8}" dt="2020-05-10T20:20:04.293" v="427" actId="1076"/>
          <ac:picMkLst>
            <pc:docMk/>
            <pc:sldMk cId="4061911583" sldId="261"/>
            <ac:picMk id="4" creationId="{BDC38B07-9355-487E-8D2C-30F8D6C79540}"/>
          </ac:picMkLst>
        </pc:picChg>
      </pc:sldChg>
      <pc:sldChg chg="addSp modSp mod">
        <pc:chgData name="Tri Nguyen" userId="fd604ebf850a10ab" providerId="LiveId" clId="{549FCD3A-8F1F-41D4-B532-262051C1DFE8}" dt="2020-05-10T20:38:33.604" v="1137" actId="14100"/>
        <pc:sldMkLst>
          <pc:docMk/>
          <pc:sldMk cId="2515407107" sldId="262"/>
        </pc:sldMkLst>
        <pc:spChg chg="add mod">
          <ac:chgData name="Tri Nguyen" userId="fd604ebf850a10ab" providerId="LiveId" clId="{549FCD3A-8F1F-41D4-B532-262051C1DFE8}" dt="2020-05-10T20:38:33.604" v="1137" actId="14100"/>
          <ac:spMkLst>
            <pc:docMk/>
            <pc:sldMk cId="2515407107" sldId="262"/>
            <ac:spMk id="9" creationId="{A6C27F04-E551-4DCB-80C0-073A0591E079}"/>
          </ac:spMkLst>
        </pc:spChg>
        <pc:spChg chg="mod">
          <ac:chgData name="Tri Nguyen" userId="fd604ebf850a10ab" providerId="LiveId" clId="{549FCD3A-8F1F-41D4-B532-262051C1DFE8}" dt="2020-05-10T20:33:22.912" v="1068" actId="20577"/>
          <ac:spMkLst>
            <pc:docMk/>
            <pc:sldMk cId="2515407107" sldId="262"/>
            <ac:spMk id="11" creationId="{3D5B1711-838C-44C1-B990-7F49DD8407A7}"/>
          </ac:spMkLst>
        </pc:spChg>
      </pc:sldChg>
      <pc:sldChg chg="addSp delSp modSp mod">
        <pc:chgData name="Tri Nguyen" userId="fd604ebf850a10ab" providerId="LiveId" clId="{549FCD3A-8F1F-41D4-B532-262051C1DFE8}" dt="2020-05-10T20:38:23.400" v="1134" actId="1076"/>
        <pc:sldMkLst>
          <pc:docMk/>
          <pc:sldMk cId="2256047168" sldId="263"/>
        </pc:sldMkLst>
        <pc:spChg chg="mod">
          <ac:chgData name="Tri Nguyen" userId="fd604ebf850a10ab" providerId="LiveId" clId="{549FCD3A-8F1F-41D4-B532-262051C1DFE8}" dt="2020-05-10T20:30:22.546" v="959" actId="20577"/>
          <ac:spMkLst>
            <pc:docMk/>
            <pc:sldMk cId="2256047168" sldId="263"/>
            <ac:spMk id="2" creationId="{821B5AAF-962F-4D8F-AC5F-88ADC6F96111}"/>
          </ac:spMkLst>
        </pc:spChg>
        <pc:spChg chg="add del mod">
          <ac:chgData name="Tri Nguyen" userId="fd604ebf850a10ab" providerId="LiveId" clId="{549FCD3A-8F1F-41D4-B532-262051C1DFE8}" dt="2020-05-10T20:22:45.880" v="588"/>
          <ac:spMkLst>
            <pc:docMk/>
            <pc:sldMk cId="2256047168" sldId="263"/>
            <ac:spMk id="3" creationId="{9D046B82-62AA-49C1-8116-2D2A31751B68}"/>
          </ac:spMkLst>
        </pc:spChg>
        <pc:spChg chg="add mod">
          <ac:chgData name="Tri Nguyen" userId="fd604ebf850a10ab" providerId="LiveId" clId="{549FCD3A-8F1F-41D4-B532-262051C1DFE8}" dt="2020-05-10T20:38:23.400" v="1134" actId="1076"/>
          <ac:spMkLst>
            <pc:docMk/>
            <pc:sldMk cId="2256047168" sldId="263"/>
            <ac:spMk id="11" creationId="{7635FA04-35E7-4429-987D-CEEDC91CDC58}"/>
          </ac:spMkLst>
        </pc:spChg>
      </pc:sldChg>
      <pc:sldChg chg="addSp modSp mod">
        <pc:chgData name="Tri Nguyen" userId="fd604ebf850a10ab" providerId="LiveId" clId="{549FCD3A-8F1F-41D4-B532-262051C1DFE8}" dt="2020-05-10T20:39:17.835" v="1170" actId="113"/>
        <pc:sldMkLst>
          <pc:docMk/>
          <pc:sldMk cId="1700953729" sldId="264"/>
        </pc:sldMkLst>
        <pc:spChg chg="mod">
          <ac:chgData name="Tri Nguyen" userId="fd604ebf850a10ab" providerId="LiveId" clId="{549FCD3A-8F1F-41D4-B532-262051C1DFE8}" dt="2020-05-10T20:23:12.760" v="591" actId="20577"/>
          <ac:spMkLst>
            <pc:docMk/>
            <pc:sldMk cId="1700953729" sldId="264"/>
            <ac:spMk id="2" creationId="{A73726D2-3208-4259-BCC7-AE0E1B5DFB31}"/>
          </ac:spMkLst>
        </pc:spChg>
        <pc:spChg chg="add mod">
          <ac:chgData name="Tri Nguyen" userId="fd604ebf850a10ab" providerId="LiveId" clId="{549FCD3A-8F1F-41D4-B532-262051C1DFE8}" dt="2020-05-10T20:25:11.792" v="667" actId="1076"/>
          <ac:spMkLst>
            <pc:docMk/>
            <pc:sldMk cId="1700953729" sldId="264"/>
            <ac:spMk id="3" creationId="{C0E41675-692F-42AC-B888-5C1FE0D84BF9}"/>
          </ac:spMkLst>
        </pc:spChg>
        <pc:spChg chg="mod">
          <ac:chgData name="Tri Nguyen" userId="fd604ebf850a10ab" providerId="LiveId" clId="{549FCD3A-8F1F-41D4-B532-262051C1DFE8}" dt="2020-05-10T20:26:02.146" v="763" actId="122"/>
          <ac:spMkLst>
            <pc:docMk/>
            <pc:sldMk cId="1700953729" sldId="264"/>
            <ac:spMk id="6" creationId="{51D63DCE-6CDB-4FB5-A383-32F22FCB6D8D}"/>
          </ac:spMkLst>
        </pc:spChg>
        <pc:spChg chg="add mod">
          <ac:chgData name="Tri Nguyen" userId="fd604ebf850a10ab" providerId="LiveId" clId="{549FCD3A-8F1F-41D4-B532-262051C1DFE8}" dt="2020-05-10T20:25:26.349" v="670" actId="6549"/>
          <ac:spMkLst>
            <pc:docMk/>
            <pc:sldMk cId="1700953729" sldId="264"/>
            <ac:spMk id="9" creationId="{ECD390D9-82DB-4DA1-94FA-B895BA17A59A}"/>
          </ac:spMkLst>
        </pc:spChg>
        <pc:spChg chg="add mod">
          <ac:chgData name="Tri Nguyen" userId="fd604ebf850a10ab" providerId="LiveId" clId="{549FCD3A-8F1F-41D4-B532-262051C1DFE8}" dt="2020-05-10T20:39:17.835" v="1170" actId="113"/>
          <ac:spMkLst>
            <pc:docMk/>
            <pc:sldMk cId="1700953729" sldId="264"/>
            <ac:spMk id="10" creationId="{C52D2A38-0304-4F9C-BD69-8CD7B2EFAB6F}"/>
          </ac:spMkLst>
        </pc:spChg>
        <pc:spChg chg="mod">
          <ac:chgData name="Tri Nguyen" userId="fd604ebf850a10ab" providerId="LiveId" clId="{549FCD3A-8F1F-41D4-B532-262051C1DFE8}" dt="2020-05-10T20:25:54" v="762" actId="20577"/>
          <ac:spMkLst>
            <pc:docMk/>
            <pc:sldMk cId="1700953729" sldId="264"/>
            <ac:spMk id="23" creationId="{AED1A274-24E1-40BD-8150-0E514E5399D5}"/>
          </ac:spMkLst>
        </pc:spChg>
      </pc:sldChg>
      <pc:sldChg chg="addSp delSp modSp mod">
        <pc:chgData name="Tri Nguyen" userId="fd604ebf850a10ab" providerId="LiveId" clId="{549FCD3A-8F1F-41D4-B532-262051C1DFE8}" dt="2020-05-10T20:34:28.789" v="1075" actId="20577"/>
        <pc:sldMkLst>
          <pc:docMk/>
          <pc:sldMk cId="3269693332" sldId="266"/>
        </pc:sldMkLst>
        <pc:spChg chg="mod">
          <ac:chgData name="Tri Nguyen" userId="fd604ebf850a10ab" providerId="LiveId" clId="{549FCD3A-8F1F-41D4-B532-262051C1DFE8}" dt="2020-05-10T20:27:24.054" v="768" actId="14100"/>
          <ac:spMkLst>
            <pc:docMk/>
            <pc:sldMk cId="3269693332" sldId="266"/>
            <ac:spMk id="3" creationId="{C5E90EBF-8AB5-431E-AC8B-1C3CA02F254B}"/>
          </ac:spMkLst>
        </pc:spChg>
        <pc:spChg chg="add del mod">
          <ac:chgData name="Tri Nguyen" userId="fd604ebf850a10ab" providerId="LiveId" clId="{549FCD3A-8F1F-41D4-B532-262051C1DFE8}" dt="2020-05-10T20:27:20.120" v="767" actId="478"/>
          <ac:spMkLst>
            <pc:docMk/>
            <pc:sldMk cId="3269693332" sldId="266"/>
            <ac:spMk id="4" creationId="{E14054EA-A31A-445D-8301-E99B0A6E4DCD}"/>
          </ac:spMkLst>
        </pc:spChg>
        <pc:spChg chg="add mod">
          <ac:chgData name="Tri Nguyen" userId="fd604ebf850a10ab" providerId="LiveId" clId="{549FCD3A-8F1F-41D4-B532-262051C1DFE8}" dt="2020-05-10T20:34:28.789" v="1075" actId="20577"/>
          <ac:spMkLst>
            <pc:docMk/>
            <pc:sldMk cId="3269693332" sldId="266"/>
            <ac:spMk id="5" creationId="{78B0C07B-7A11-44A9-83E8-A289A4705F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000BB-FC1E-4DE6-878A-E99F3B7B2D35}" type="datetimeFigureOut">
              <a:rPr lang="en-US" smtClean="0"/>
              <a:t>5/21/2020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8EA88-822A-47EB-80EE-7C2D0F0D2A3D}" type="slidenum">
              <a:rPr lang="en-US" smtClean="0"/>
              <a:t>‹#›</a:t>
            </a:fld>
            <a:endParaRPr lang="en-US" dirty="0"/>
          </a:p>
        </p:txBody>
      </p:sp>
    </p:spTree>
    <p:extLst>
      <p:ext uri="{BB962C8B-B14F-4D97-AF65-F5344CB8AC3E}">
        <p14:creationId xmlns:p14="http://schemas.microsoft.com/office/powerpoint/2010/main" val="8252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First, </a:t>
            </a:r>
            <a:r>
              <a:rPr lang="fr-FR" dirty="0" err="1"/>
              <a:t>let’s</a:t>
            </a:r>
            <a:r>
              <a:rPr lang="fr-FR" dirty="0"/>
              <a:t> look at </a:t>
            </a:r>
            <a:r>
              <a:rPr lang="fr-FR" dirty="0" err="1"/>
              <a:t>why</a:t>
            </a:r>
            <a:r>
              <a:rPr lang="fr-FR" dirty="0"/>
              <a:t> </a:t>
            </a:r>
            <a:r>
              <a:rPr lang="fr-FR" dirty="0" err="1"/>
              <a:t>we</a:t>
            </a:r>
            <a:r>
              <a:rPr lang="fr-FR" dirty="0"/>
              <a:t> are </a:t>
            </a:r>
            <a:r>
              <a:rPr lang="fr-FR" dirty="0" err="1"/>
              <a:t>here</a:t>
            </a:r>
            <a:r>
              <a:rPr lang="fr-FR" dirty="0"/>
              <a:t>.</a:t>
            </a:r>
          </a:p>
          <a:p>
            <a:r>
              <a:rPr lang="fr-FR" dirty="0"/>
              <a:t>Our </a:t>
            </a:r>
            <a:r>
              <a:rPr lang="fr-FR" dirty="0" err="1"/>
              <a:t>credit</a:t>
            </a:r>
            <a:r>
              <a:rPr lang="fr-FR" dirty="0"/>
              <a:t> default rate </a:t>
            </a:r>
            <a:r>
              <a:rPr lang="fr-FR" dirty="0" err="1"/>
              <a:t>is</a:t>
            </a:r>
            <a:r>
              <a:rPr lang="fr-FR" dirty="0"/>
              <a:t> at 8%, 2% over </a:t>
            </a:r>
            <a:r>
              <a:rPr lang="fr-FR" dirty="0" err="1"/>
              <a:t>market</a:t>
            </a:r>
            <a:r>
              <a:rPr lang="fr-FR" dirty="0"/>
              <a:t> </a:t>
            </a:r>
            <a:r>
              <a:rPr lang="fr-FR" dirty="0" err="1"/>
              <a:t>average</a:t>
            </a:r>
            <a:r>
              <a:rPr lang="fr-FR" dirty="0"/>
              <a:t>. This </a:t>
            </a:r>
            <a:r>
              <a:rPr lang="fr-FR" dirty="0" err="1"/>
              <a:t>presented</a:t>
            </a:r>
            <a:r>
              <a:rPr lang="fr-FR" dirty="0"/>
              <a:t> an </a:t>
            </a:r>
            <a:r>
              <a:rPr lang="fr-FR" dirty="0" err="1"/>
              <a:t>opportunity</a:t>
            </a:r>
            <a:r>
              <a:rPr lang="fr-FR" dirty="0"/>
              <a:t> to explore </a:t>
            </a:r>
            <a:r>
              <a:rPr lang="fr-FR" dirty="0" err="1"/>
              <a:t>low-risk</a:t>
            </a:r>
            <a:r>
              <a:rPr lang="fr-FR" dirty="0"/>
              <a:t> segment and how to </a:t>
            </a:r>
            <a:r>
              <a:rPr lang="fr-FR" dirty="0" err="1"/>
              <a:t>be</a:t>
            </a:r>
            <a:r>
              <a:rPr lang="fr-FR" dirty="0"/>
              <a:t> more prudent in </a:t>
            </a:r>
            <a:r>
              <a:rPr lang="fr-FR" dirty="0" err="1"/>
              <a:t>term</a:t>
            </a:r>
            <a:r>
              <a:rPr lang="fr-FR" dirty="0"/>
              <a:t> of </a:t>
            </a:r>
            <a:r>
              <a:rPr lang="fr-FR" dirty="0" err="1"/>
              <a:t>choosing</a:t>
            </a:r>
            <a:r>
              <a:rPr lang="fr-FR" dirty="0"/>
              <a:t> </a:t>
            </a:r>
            <a:r>
              <a:rPr lang="fr-FR" dirty="0" err="1"/>
              <a:t>our</a:t>
            </a:r>
            <a:r>
              <a:rPr lang="fr-FR" dirty="0"/>
              <a:t> </a:t>
            </a:r>
            <a:r>
              <a:rPr lang="fr-FR" dirty="0" err="1"/>
              <a:t>current</a:t>
            </a:r>
            <a:r>
              <a:rPr lang="fr-FR" dirty="0"/>
              <a:t> group of </a:t>
            </a:r>
            <a:r>
              <a:rPr lang="fr-FR" dirty="0" err="1"/>
              <a:t>customers</a:t>
            </a:r>
            <a:r>
              <a:rPr lang="fr-FR" dirty="0"/>
              <a:t>.</a:t>
            </a:r>
          </a:p>
          <a:p>
            <a:r>
              <a:rPr lang="fr-FR" dirty="0"/>
              <a:t>In short, </a:t>
            </a:r>
            <a:r>
              <a:rPr lang="fr-FR" dirty="0" err="1"/>
              <a:t>our</a:t>
            </a:r>
            <a:r>
              <a:rPr lang="fr-FR" dirty="0"/>
              <a:t> </a:t>
            </a:r>
            <a:r>
              <a:rPr lang="fr-FR" dirty="0" err="1"/>
              <a:t>recommendations</a:t>
            </a:r>
            <a:r>
              <a:rPr lang="fr-FR" dirty="0"/>
              <a:t> are </a:t>
            </a:r>
            <a:r>
              <a:rPr lang="fr-FR" dirty="0" err="1"/>
              <a:t>below</a:t>
            </a:r>
            <a:r>
              <a:rPr lang="fr-FR" dirty="0"/>
              <a:t>… I </a:t>
            </a:r>
            <a:r>
              <a:rPr lang="fr-FR" dirty="0" err="1"/>
              <a:t>will</a:t>
            </a:r>
            <a:r>
              <a:rPr lang="fr-FR" dirty="0"/>
              <a:t> </a:t>
            </a:r>
            <a:r>
              <a:rPr lang="fr-FR" dirty="0" err="1"/>
              <a:t>walk</a:t>
            </a:r>
            <a:r>
              <a:rPr lang="fr-FR" dirty="0"/>
              <a:t> </a:t>
            </a:r>
            <a:r>
              <a:rPr lang="fr-FR" dirty="0" err="1"/>
              <a:t>you</a:t>
            </a:r>
            <a:r>
              <a:rPr lang="fr-FR" dirty="0"/>
              <a:t> </a:t>
            </a:r>
            <a:r>
              <a:rPr lang="fr-FR" dirty="0" err="1"/>
              <a:t>through</a:t>
            </a:r>
            <a:r>
              <a:rPr lang="fr-FR" dirty="0"/>
              <a:t> the </a:t>
            </a:r>
            <a:r>
              <a:rPr lang="fr-FR" dirty="0" err="1"/>
              <a:t>supporting</a:t>
            </a:r>
            <a:r>
              <a:rPr lang="fr-FR" dirty="0"/>
              <a:t> </a:t>
            </a:r>
            <a:r>
              <a:rPr lang="fr-FR" dirty="0" err="1"/>
              <a:t>findings</a:t>
            </a:r>
            <a:r>
              <a:rPr lang="fr-FR" dirty="0"/>
              <a:t> </a:t>
            </a:r>
            <a:r>
              <a:rPr lang="fr-FR" dirty="0" err="1"/>
              <a:t>that</a:t>
            </a:r>
            <a:r>
              <a:rPr lang="fr-FR" dirty="0"/>
              <a:t> </a:t>
            </a:r>
            <a:r>
              <a:rPr lang="fr-FR" dirty="0" err="1"/>
              <a:t>helped</a:t>
            </a:r>
            <a:r>
              <a:rPr lang="fr-FR" dirty="0"/>
              <a:t> us come up </a:t>
            </a:r>
            <a:r>
              <a:rPr lang="fr-FR" dirty="0" err="1"/>
              <a:t>with</a:t>
            </a:r>
            <a:r>
              <a:rPr lang="fr-FR" dirty="0"/>
              <a:t> </a:t>
            </a:r>
            <a:r>
              <a:rPr lang="fr-FR" dirty="0" err="1"/>
              <a:t>these</a:t>
            </a:r>
            <a:r>
              <a:rPr lang="fr-FR" dirty="0"/>
              <a:t> </a:t>
            </a:r>
            <a:r>
              <a:rPr lang="fr-FR" dirty="0" err="1"/>
              <a:t>recommendations</a:t>
            </a:r>
            <a:endParaRPr lang="en-US" dirty="0"/>
          </a:p>
        </p:txBody>
      </p:sp>
      <p:sp>
        <p:nvSpPr>
          <p:cNvPr id="4" name="Slide Number Placeholder 3"/>
          <p:cNvSpPr>
            <a:spLocks noGrp="1"/>
          </p:cNvSpPr>
          <p:nvPr>
            <p:ph type="sldNum" sz="quarter" idx="5"/>
          </p:nvPr>
        </p:nvSpPr>
        <p:spPr/>
        <p:txBody>
          <a:bodyPr/>
          <a:lstStyle/>
          <a:p>
            <a:fld id="{1B38EA88-822A-47EB-80EE-7C2D0F0D2A3D}" type="slidenum">
              <a:rPr lang="en-US" smtClean="0"/>
              <a:t>2</a:t>
            </a:fld>
            <a:endParaRPr lang="en-US" dirty="0"/>
          </a:p>
        </p:txBody>
      </p:sp>
    </p:spTree>
    <p:extLst>
      <p:ext uri="{BB962C8B-B14F-4D97-AF65-F5344CB8AC3E}">
        <p14:creationId xmlns:p14="http://schemas.microsoft.com/office/powerpoint/2010/main" val="148285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a little disclaimer… One feature only cannot be a basis to deny or reject a loan application.</a:t>
            </a:r>
          </a:p>
          <a:p>
            <a:endParaRPr lang="en-US" dirty="0"/>
          </a:p>
          <a:p>
            <a:r>
              <a:rPr lang="en-US" dirty="0"/>
              <a:t>The first learning of all, # active credit seems correlated with default rate. Higher the # of active credits, the higher chance of default. Starts with 1 at 7% and each 1 increasement in # active credit, 1-2% increase in default rate.</a:t>
            </a:r>
          </a:p>
          <a:p>
            <a:r>
              <a:rPr lang="en-US" dirty="0"/>
              <a:t>To reduce %default rate, we suggest you look into tightening the policy for customers with more than 2 active credits because customers with at least 3 active credit have higher than current average % default.</a:t>
            </a:r>
          </a:p>
        </p:txBody>
      </p:sp>
      <p:sp>
        <p:nvSpPr>
          <p:cNvPr id="4" name="Slide Number Placeholder 3"/>
          <p:cNvSpPr>
            <a:spLocks noGrp="1"/>
          </p:cNvSpPr>
          <p:nvPr>
            <p:ph type="sldNum" sz="quarter" idx="5"/>
          </p:nvPr>
        </p:nvSpPr>
        <p:spPr/>
        <p:txBody>
          <a:bodyPr/>
          <a:lstStyle/>
          <a:p>
            <a:fld id="{1B38EA88-822A-47EB-80EE-7C2D0F0D2A3D}" type="slidenum">
              <a:rPr lang="en-US" smtClean="0"/>
              <a:t>3</a:t>
            </a:fld>
            <a:endParaRPr lang="en-US" dirty="0"/>
          </a:p>
        </p:txBody>
      </p:sp>
    </p:spTree>
    <p:extLst>
      <p:ext uri="{BB962C8B-B14F-4D97-AF65-F5344CB8AC3E}">
        <p14:creationId xmlns:p14="http://schemas.microsoft.com/office/powerpoint/2010/main" val="394581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closer into type of active credits, we see the same patterns across the board for different types of credits. Microloans is also very risky. Customers with 1 active microloans have 23% chance of default.</a:t>
            </a:r>
          </a:p>
          <a:p>
            <a:r>
              <a:rPr lang="en-US" dirty="0"/>
              <a:t>This pattern happens for all credit types, except 1…</a:t>
            </a:r>
          </a:p>
        </p:txBody>
      </p:sp>
      <p:sp>
        <p:nvSpPr>
          <p:cNvPr id="4" name="Slide Number Placeholder 3"/>
          <p:cNvSpPr>
            <a:spLocks noGrp="1"/>
          </p:cNvSpPr>
          <p:nvPr>
            <p:ph type="sldNum" sz="quarter" idx="5"/>
          </p:nvPr>
        </p:nvSpPr>
        <p:spPr/>
        <p:txBody>
          <a:bodyPr/>
          <a:lstStyle/>
          <a:p>
            <a:fld id="{1B38EA88-822A-47EB-80EE-7C2D0F0D2A3D}" type="slidenum">
              <a:rPr lang="en-US" smtClean="0"/>
              <a:t>4</a:t>
            </a:fld>
            <a:endParaRPr lang="en-US" dirty="0"/>
          </a:p>
        </p:txBody>
      </p:sp>
    </p:spTree>
    <p:extLst>
      <p:ext uri="{BB962C8B-B14F-4D97-AF65-F5344CB8AC3E}">
        <p14:creationId xmlns:p14="http://schemas.microsoft.com/office/powerpoint/2010/main" val="209102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Mortgages have different direction. The higher # of active mortgages, the lower chance of default. Customers with 1 active mortgage have only 5% chance of default. More than that, the default rate drop to 0.</a:t>
            </a:r>
          </a:p>
          <a:p>
            <a:r>
              <a:rPr lang="en-US" dirty="0"/>
              <a:t>Also, we don’t have a lot of customers with active mortgage and this seems to be a safe segment to explore. We suggest to look into loosen criteria for applicants with at least 1 active mortgage.</a:t>
            </a:r>
          </a:p>
        </p:txBody>
      </p:sp>
      <p:sp>
        <p:nvSpPr>
          <p:cNvPr id="4" name="Slide Number Placeholder 3"/>
          <p:cNvSpPr>
            <a:spLocks noGrp="1"/>
          </p:cNvSpPr>
          <p:nvPr>
            <p:ph type="sldNum" sz="quarter" idx="5"/>
          </p:nvPr>
        </p:nvSpPr>
        <p:spPr/>
        <p:txBody>
          <a:bodyPr/>
          <a:lstStyle/>
          <a:p>
            <a:fld id="{1B38EA88-822A-47EB-80EE-7C2D0F0D2A3D}" type="slidenum">
              <a:rPr lang="en-US" smtClean="0"/>
              <a:t>5</a:t>
            </a:fld>
            <a:endParaRPr lang="en-US" dirty="0"/>
          </a:p>
        </p:txBody>
      </p:sp>
    </p:spTree>
    <p:extLst>
      <p:ext uri="{BB962C8B-B14F-4D97-AF65-F5344CB8AC3E}">
        <p14:creationId xmlns:p14="http://schemas.microsoft.com/office/powerpoint/2010/main" val="269914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 % default by income types…2 things that stand out: Unemployment and maternity leave people have higher chance of default. These are temporary inactive incomes, to differentiate with pensioner (also in active income, but not temporary). As I said earlier, income type only cannot be the ground for loan rejection. However, we suggest you look closer to the income requirement for inactive incomes. Students and Businessman also have low default rate although the # of records are not high enough to say certain that they have 0 default rate.</a:t>
            </a:r>
          </a:p>
        </p:txBody>
      </p:sp>
      <p:sp>
        <p:nvSpPr>
          <p:cNvPr id="4" name="Slide Number Placeholder 3"/>
          <p:cNvSpPr>
            <a:spLocks noGrp="1"/>
          </p:cNvSpPr>
          <p:nvPr>
            <p:ph type="sldNum" sz="quarter" idx="5"/>
          </p:nvPr>
        </p:nvSpPr>
        <p:spPr/>
        <p:txBody>
          <a:bodyPr/>
          <a:lstStyle/>
          <a:p>
            <a:fld id="{1B38EA88-822A-47EB-80EE-7C2D0F0D2A3D}" type="slidenum">
              <a:rPr lang="en-US" smtClean="0"/>
              <a:t>6</a:t>
            </a:fld>
            <a:endParaRPr lang="en-US" dirty="0"/>
          </a:p>
        </p:txBody>
      </p:sp>
    </p:spTree>
    <p:extLst>
      <p:ext uri="{BB962C8B-B14F-4D97-AF65-F5344CB8AC3E}">
        <p14:creationId xmlns:p14="http://schemas.microsoft.com/office/powerpoint/2010/main" val="305465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not least… You have done a very good job of detecting credit defaults and avoiding people with low chance to pay back. We need to continue doing that and trust your instinct more.</a:t>
            </a:r>
          </a:p>
          <a:p>
            <a:r>
              <a:rPr lang="en-US" dirty="0"/>
              <a:t>This chart show that people with previously rejected applications have higher chance for defaults… the higher the number of rejection, the higher % default.</a:t>
            </a:r>
          </a:p>
          <a:p>
            <a:r>
              <a:rPr lang="en-US" dirty="0"/>
              <a:t>We suggest your team to review the approval criteria for previously-rejected applications.</a:t>
            </a:r>
          </a:p>
        </p:txBody>
      </p:sp>
      <p:sp>
        <p:nvSpPr>
          <p:cNvPr id="4" name="Slide Number Placeholder 3"/>
          <p:cNvSpPr>
            <a:spLocks noGrp="1"/>
          </p:cNvSpPr>
          <p:nvPr>
            <p:ph type="sldNum" sz="quarter" idx="5"/>
          </p:nvPr>
        </p:nvSpPr>
        <p:spPr/>
        <p:txBody>
          <a:bodyPr/>
          <a:lstStyle/>
          <a:p>
            <a:fld id="{1B38EA88-822A-47EB-80EE-7C2D0F0D2A3D}" type="slidenum">
              <a:rPr lang="en-US" smtClean="0"/>
              <a:t>7</a:t>
            </a:fld>
            <a:endParaRPr lang="en-US" dirty="0"/>
          </a:p>
        </p:txBody>
      </p:sp>
    </p:spTree>
    <p:extLst>
      <p:ext uri="{BB962C8B-B14F-4D97-AF65-F5344CB8AC3E}">
        <p14:creationId xmlns:p14="http://schemas.microsoft.com/office/powerpoint/2010/main" val="2741970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recommendation. We mentioned at the beginning of the presentation, but we put them again here.</a:t>
            </a:r>
          </a:p>
          <a:p>
            <a:r>
              <a:rPr lang="en-US" dirty="0"/>
              <a:t>4 things:</a:t>
            </a:r>
          </a:p>
          <a:p>
            <a:r>
              <a:rPr lang="en-US" dirty="0"/>
              <a:t>Any questions?</a:t>
            </a:r>
          </a:p>
        </p:txBody>
      </p:sp>
      <p:sp>
        <p:nvSpPr>
          <p:cNvPr id="4" name="Slide Number Placeholder 3"/>
          <p:cNvSpPr>
            <a:spLocks noGrp="1"/>
          </p:cNvSpPr>
          <p:nvPr>
            <p:ph type="sldNum" sz="quarter" idx="5"/>
          </p:nvPr>
        </p:nvSpPr>
        <p:spPr/>
        <p:txBody>
          <a:bodyPr/>
          <a:lstStyle/>
          <a:p>
            <a:fld id="{1B38EA88-822A-47EB-80EE-7C2D0F0D2A3D}" type="slidenum">
              <a:rPr lang="en-US" smtClean="0"/>
              <a:t>8</a:t>
            </a:fld>
            <a:endParaRPr lang="en-US" dirty="0"/>
          </a:p>
        </p:txBody>
      </p:sp>
    </p:spTree>
    <p:extLst>
      <p:ext uri="{BB962C8B-B14F-4D97-AF65-F5344CB8AC3E}">
        <p14:creationId xmlns:p14="http://schemas.microsoft.com/office/powerpoint/2010/main" val="200289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62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9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85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30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1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1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7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2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56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26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92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633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FEB-3E4B-4AD2-A73B-3750C30AC1E7}"/>
              </a:ext>
            </a:extLst>
          </p:cNvPr>
          <p:cNvSpPr>
            <a:spLocks noGrp="1"/>
          </p:cNvSpPr>
          <p:nvPr>
            <p:ph type="ctrTitle"/>
          </p:nvPr>
        </p:nvSpPr>
        <p:spPr/>
        <p:txBody>
          <a:bodyPr/>
          <a:lstStyle/>
          <a:p>
            <a:r>
              <a:rPr lang="en-US" dirty="0"/>
              <a:t>Home Credit Default risk</a:t>
            </a:r>
          </a:p>
        </p:txBody>
      </p:sp>
      <p:sp>
        <p:nvSpPr>
          <p:cNvPr id="3" name="Subtitle 2">
            <a:extLst>
              <a:ext uri="{FF2B5EF4-FFF2-40B4-BE49-F238E27FC236}">
                <a16:creationId xmlns:a16="http://schemas.microsoft.com/office/drawing/2014/main" id="{5F3FE6FC-7AFF-4229-BEB7-78C3C1D80EB8}"/>
              </a:ext>
            </a:extLst>
          </p:cNvPr>
          <p:cNvSpPr>
            <a:spLocks noGrp="1"/>
          </p:cNvSpPr>
          <p:nvPr>
            <p:ph type="subTitle" idx="1"/>
          </p:nvPr>
        </p:nvSpPr>
        <p:spPr/>
        <p:txBody>
          <a:bodyPr/>
          <a:lstStyle/>
          <a:p>
            <a:r>
              <a:rPr lang="en-US" dirty="0"/>
              <a:t>Credit policy maker presentation</a:t>
            </a:r>
          </a:p>
        </p:txBody>
      </p:sp>
      <p:sp>
        <p:nvSpPr>
          <p:cNvPr id="4" name="TextBox 3">
            <a:extLst>
              <a:ext uri="{FF2B5EF4-FFF2-40B4-BE49-F238E27FC236}">
                <a16:creationId xmlns:a16="http://schemas.microsoft.com/office/drawing/2014/main" id="{304B6617-2408-4643-B269-26D5ACC3634A}"/>
              </a:ext>
            </a:extLst>
          </p:cNvPr>
          <p:cNvSpPr txBox="1"/>
          <p:nvPr/>
        </p:nvSpPr>
        <p:spPr>
          <a:xfrm>
            <a:off x="5551298" y="5647229"/>
            <a:ext cx="3019646" cy="646331"/>
          </a:xfrm>
          <a:prstGeom prst="rect">
            <a:avLst/>
          </a:prstGeom>
          <a:noFill/>
        </p:spPr>
        <p:txBody>
          <a:bodyPr wrap="square" rtlCol="0">
            <a:spAutoFit/>
          </a:bodyPr>
          <a:lstStyle/>
          <a:p>
            <a:pPr algn="r"/>
            <a:r>
              <a:rPr lang="en-US" dirty="0">
                <a:solidFill>
                  <a:schemeClr val="bg1"/>
                </a:solidFill>
              </a:rPr>
              <a:t>Tri Nguyen</a:t>
            </a:r>
          </a:p>
          <a:p>
            <a:pPr algn="r"/>
            <a:r>
              <a:rPr lang="en-US" dirty="0">
                <a:solidFill>
                  <a:schemeClr val="bg1"/>
                </a:solidFill>
              </a:rPr>
              <a:t>May 12, 2020</a:t>
            </a:r>
          </a:p>
        </p:txBody>
      </p:sp>
    </p:spTree>
    <p:extLst>
      <p:ext uri="{BB962C8B-B14F-4D97-AF65-F5344CB8AC3E}">
        <p14:creationId xmlns:p14="http://schemas.microsoft.com/office/powerpoint/2010/main" val="51936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D9B5AC0-F7A9-47D3-9086-2A0C05ECAD2E}"/>
              </a:ext>
            </a:extLst>
          </p:cNvPr>
          <p:cNvSpPr>
            <a:spLocks noGrp="1"/>
          </p:cNvSpPr>
          <p:nvPr>
            <p:ph type="title"/>
          </p:nvPr>
        </p:nvSpPr>
        <p:spPr/>
        <p:txBody>
          <a:bodyPr>
            <a:normAutofit fontScale="90000"/>
          </a:bodyPr>
          <a:lstStyle/>
          <a:p>
            <a:r>
              <a:rPr lang="en-US" dirty="0"/>
              <a:t>Credit default 8%, ~2% over market average. Opportunities to refine credit policy…</a:t>
            </a:r>
          </a:p>
        </p:txBody>
      </p:sp>
      <p:pic>
        <p:nvPicPr>
          <p:cNvPr id="6" name="Picture 5">
            <a:extLst>
              <a:ext uri="{FF2B5EF4-FFF2-40B4-BE49-F238E27FC236}">
                <a16:creationId xmlns:a16="http://schemas.microsoft.com/office/drawing/2014/main" id="{8694E2AE-862B-4E86-905D-C668A323A8F5}"/>
              </a:ext>
            </a:extLst>
          </p:cNvPr>
          <p:cNvPicPr>
            <a:picLocks noChangeAspect="1"/>
          </p:cNvPicPr>
          <p:nvPr/>
        </p:nvPicPr>
        <p:blipFill>
          <a:blip r:embed="rId3"/>
          <a:stretch>
            <a:fillRect/>
          </a:stretch>
        </p:blipFill>
        <p:spPr>
          <a:xfrm>
            <a:off x="2137749" y="2152650"/>
            <a:ext cx="4314825" cy="2552700"/>
          </a:xfrm>
          <a:prstGeom prst="rect">
            <a:avLst/>
          </a:prstGeom>
        </p:spPr>
      </p:pic>
      <p:sp>
        <p:nvSpPr>
          <p:cNvPr id="4" name="TextBox 3">
            <a:extLst>
              <a:ext uri="{FF2B5EF4-FFF2-40B4-BE49-F238E27FC236}">
                <a16:creationId xmlns:a16="http://schemas.microsoft.com/office/drawing/2014/main" id="{9791A686-17A1-45B6-BDD7-F8573F11EE1A}"/>
              </a:ext>
            </a:extLst>
          </p:cNvPr>
          <p:cNvSpPr txBox="1"/>
          <p:nvPr/>
        </p:nvSpPr>
        <p:spPr>
          <a:xfrm>
            <a:off x="581192" y="4705350"/>
            <a:ext cx="7989752" cy="1754326"/>
          </a:xfrm>
          <a:prstGeom prst="rect">
            <a:avLst/>
          </a:prstGeom>
          <a:noFill/>
        </p:spPr>
        <p:txBody>
          <a:bodyPr wrap="square" rtlCol="0">
            <a:spAutoFit/>
          </a:bodyPr>
          <a:lstStyle/>
          <a:p>
            <a:r>
              <a:rPr lang="en-US" b="1" dirty="0">
                <a:solidFill>
                  <a:srgbClr val="FF0000"/>
                </a:solidFill>
              </a:rPr>
              <a:t>Recommendations:</a:t>
            </a:r>
          </a:p>
          <a:p>
            <a:pPr marL="342900" indent="-342900">
              <a:buAutoNum type="arabicPeriod"/>
            </a:pPr>
            <a:r>
              <a:rPr lang="en-US" dirty="0"/>
              <a:t>Consider </a:t>
            </a:r>
            <a:r>
              <a:rPr lang="en-US" dirty="0">
                <a:solidFill>
                  <a:srgbClr val="FF0000"/>
                </a:solidFill>
              </a:rPr>
              <a:t># of active credits </a:t>
            </a:r>
            <a:r>
              <a:rPr lang="en-US" dirty="0"/>
              <a:t>one of important criteria</a:t>
            </a:r>
          </a:p>
          <a:p>
            <a:pPr marL="342900" indent="-342900">
              <a:buAutoNum type="arabicPeriod"/>
            </a:pPr>
            <a:r>
              <a:rPr lang="en-US" dirty="0"/>
              <a:t>Loosen credit policy for customers with at least </a:t>
            </a:r>
            <a:r>
              <a:rPr lang="en-US" dirty="0">
                <a:solidFill>
                  <a:srgbClr val="FF0000"/>
                </a:solidFill>
              </a:rPr>
              <a:t>ONE active mortgage</a:t>
            </a:r>
          </a:p>
          <a:p>
            <a:pPr marL="342900" indent="-342900">
              <a:buAutoNum type="arabicPeriod"/>
            </a:pPr>
            <a:r>
              <a:rPr lang="en-US" dirty="0"/>
              <a:t>Refine the policy to give loans to </a:t>
            </a:r>
            <a:r>
              <a:rPr lang="en-US" dirty="0">
                <a:solidFill>
                  <a:srgbClr val="FF0000"/>
                </a:solidFill>
              </a:rPr>
              <a:t>previously rejected </a:t>
            </a:r>
            <a:r>
              <a:rPr lang="en-US" dirty="0"/>
              <a:t>applications</a:t>
            </a:r>
          </a:p>
          <a:p>
            <a:pPr marL="342900" indent="-342900">
              <a:buFontTx/>
              <a:buAutoNum type="arabicPeriod"/>
            </a:pPr>
            <a:r>
              <a:rPr lang="en-US" dirty="0"/>
              <a:t>Refine </a:t>
            </a:r>
            <a:r>
              <a:rPr lang="en-US" dirty="0">
                <a:solidFill>
                  <a:srgbClr val="FF0000"/>
                </a:solidFill>
              </a:rPr>
              <a:t>income requirements </a:t>
            </a:r>
            <a:r>
              <a:rPr lang="en-US" dirty="0"/>
              <a:t>for loan applications</a:t>
            </a:r>
          </a:p>
          <a:p>
            <a:endParaRPr lang="en-US" dirty="0"/>
          </a:p>
        </p:txBody>
      </p:sp>
      <p:sp>
        <p:nvSpPr>
          <p:cNvPr id="2" name="TextBox 1">
            <a:extLst>
              <a:ext uri="{FF2B5EF4-FFF2-40B4-BE49-F238E27FC236}">
                <a16:creationId xmlns:a16="http://schemas.microsoft.com/office/drawing/2014/main" id="{3916BF8A-EAAC-4BF0-9091-728D0FDCD4D5}"/>
              </a:ext>
            </a:extLst>
          </p:cNvPr>
          <p:cNvSpPr txBox="1"/>
          <p:nvPr/>
        </p:nvSpPr>
        <p:spPr>
          <a:xfrm>
            <a:off x="3057787" y="2044928"/>
            <a:ext cx="3028426" cy="215444"/>
          </a:xfrm>
          <a:prstGeom prst="rect">
            <a:avLst/>
          </a:prstGeom>
          <a:noFill/>
        </p:spPr>
        <p:txBody>
          <a:bodyPr wrap="square" rtlCol="0">
            <a:spAutoFit/>
          </a:bodyPr>
          <a:lstStyle/>
          <a:p>
            <a:pPr algn="r"/>
            <a:r>
              <a:rPr lang="en-US" sz="800" dirty="0"/>
              <a:t>Source: Application_test.csv</a:t>
            </a:r>
          </a:p>
        </p:txBody>
      </p:sp>
    </p:spTree>
    <p:extLst>
      <p:ext uri="{BB962C8B-B14F-4D97-AF65-F5344CB8AC3E}">
        <p14:creationId xmlns:p14="http://schemas.microsoft.com/office/powerpoint/2010/main" val="121686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80BB-82DA-4784-B93B-3E79254455F5}"/>
              </a:ext>
            </a:extLst>
          </p:cNvPr>
          <p:cNvSpPr>
            <a:spLocks noGrp="1"/>
          </p:cNvSpPr>
          <p:nvPr>
            <p:ph type="title"/>
          </p:nvPr>
        </p:nvSpPr>
        <p:spPr/>
        <p:txBody>
          <a:bodyPr>
            <a:normAutofit/>
          </a:bodyPr>
          <a:lstStyle/>
          <a:p>
            <a:r>
              <a:rPr lang="en-US" dirty="0"/>
              <a:t># Of active credit is an important criteria in approving loans…</a:t>
            </a:r>
          </a:p>
        </p:txBody>
      </p:sp>
      <p:pic>
        <p:nvPicPr>
          <p:cNvPr id="4" name="Picture 3">
            <a:extLst>
              <a:ext uri="{FF2B5EF4-FFF2-40B4-BE49-F238E27FC236}">
                <a16:creationId xmlns:a16="http://schemas.microsoft.com/office/drawing/2014/main" id="{BDC38B07-9355-487E-8D2C-30F8D6C79540}"/>
              </a:ext>
            </a:extLst>
          </p:cNvPr>
          <p:cNvPicPr>
            <a:picLocks noChangeAspect="1"/>
          </p:cNvPicPr>
          <p:nvPr/>
        </p:nvPicPr>
        <p:blipFill rotWithShape="1">
          <a:blip r:embed="rId3"/>
          <a:srcRect l="340" t="-576" r="1011" b="503"/>
          <a:stretch/>
        </p:blipFill>
        <p:spPr>
          <a:xfrm>
            <a:off x="1480657" y="2068249"/>
            <a:ext cx="6182685" cy="3498211"/>
          </a:xfrm>
          <a:prstGeom prst="rect">
            <a:avLst/>
          </a:prstGeom>
        </p:spPr>
      </p:pic>
      <p:sp>
        <p:nvSpPr>
          <p:cNvPr id="5" name="TextBox 4">
            <a:extLst>
              <a:ext uri="{FF2B5EF4-FFF2-40B4-BE49-F238E27FC236}">
                <a16:creationId xmlns:a16="http://schemas.microsoft.com/office/drawing/2014/main" id="{E9F22C1B-E1F3-4513-8CB5-56654F07564F}"/>
              </a:ext>
            </a:extLst>
          </p:cNvPr>
          <p:cNvSpPr txBox="1"/>
          <p:nvPr/>
        </p:nvSpPr>
        <p:spPr>
          <a:xfrm>
            <a:off x="645950" y="5627454"/>
            <a:ext cx="785209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The higher the applicant’s number of credit actives, the higher the default rate.</a:t>
            </a:r>
          </a:p>
          <a:p>
            <a:pPr algn="ctr"/>
            <a:r>
              <a:rPr lang="en-US" dirty="0"/>
              <a:t>Make </a:t>
            </a:r>
            <a:r>
              <a:rPr lang="en-US" i="1" dirty="0">
                <a:solidFill>
                  <a:srgbClr val="FF0000"/>
                </a:solidFill>
              </a:rPr>
              <a:t># of active credits </a:t>
            </a:r>
            <a:r>
              <a:rPr lang="en-US" dirty="0"/>
              <a:t>one of important criteria in loan application review.</a:t>
            </a:r>
          </a:p>
          <a:p>
            <a:pPr algn="ctr"/>
            <a:r>
              <a:rPr lang="en-US" dirty="0"/>
              <a:t>Tighten the policy for </a:t>
            </a:r>
            <a:r>
              <a:rPr lang="en-US" dirty="0">
                <a:solidFill>
                  <a:srgbClr val="FF0000"/>
                </a:solidFill>
              </a:rPr>
              <a:t>customers with &gt;2 active credits</a:t>
            </a:r>
            <a:r>
              <a:rPr lang="en-US" dirty="0"/>
              <a:t>.</a:t>
            </a:r>
          </a:p>
        </p:txBody>
      </p:sp>
      <p:sp>
        <p:nvSpPr>
          <p:cNvPr id="6" name="TextBox 5">
            <a:extLst>
              <a:ext uri="{FF2B5EF4-FFF2-40B4-BE49-F238E27FC236}">
                <a16:creationId xmlns:a16="http://schemas.microsoft.com/office/drawing/2014/main" id="{9D52EA14-8ED7-4292-BD3E-17FFC13330FA}"/>
              </a:ext>
            </a:extLst>
          </p:cNvPr>
          <p:cNvSpPr txBox="1"/>
          <p:nvPr/>
        </p:nvSpPr>
        <p:spPr>
          <a:xfrm>
            <a:off x="4634916" y="2068249"/>
            <a:ext cx="3028426" cy="215444"/>
          </a:xfrm>
          <a:prstGeom prst="rect">
            <a:avLst/>
          </a:prstGeom>
          <a:solidFill>
            <a:schemeClr val="bg1"/>
          </a:solidFill>
        </p:spPr>
        <p:txBody>
          <a:bodyPr wrap="square" rtlCol="0">
            <a:spAutoFit/>
          </a:bodyPr>
          <a:lstStyle/>
          <a:p>
            <a:pPr algn="r"/>
            <a:r>
              <a:rPr lang="en-US" sz="800" dirty="0"/>
              <a:t>Source: Application_test.csv, Bureau.csv</a:t>
            </a:r>
          </a:p>
        </p:txBody>
      </p:sp>
      <p:sp>
        <p:nvSpPr>
          <p:cNvPr id="7" name="TextBox 6">
            <a:extLst>
              <a:ext uri="{FF2B5EF4-FFF2-40B4-BE49-F238E27FC236}">
                <a16:creationId xmlns:a16="http://schemas.microsoft.com/office/drawing/2014/main" id="{3EEEF58B-9FEF-4205-A09B-6AED1377EB96}"/>
              </a:ext>
            </a:extLst>
          </p:cNvPr>
          <p:cNvSpPr txBox="1"/>
          <p:nvPr/>
        </p:nvSpPr>
        <p:spPr>
          <a:xfrm>
            <a:off x="2728518" y="6611779"/>
            <a:ext cx="3812795" cy="2462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000" dirty="0"/>
              <a:t>* # of active credit cannot be the only factor to deny loan applications</a:t>
            </a:r>
          </a:p>
        </p:txBody>
      </p:sp>
    </p:spTree>
    <p:extLst>
      <p:ext uri="{BB962C8B-B14F-4D97-AF65-F5344CB8AC3E}">
        <p14:creationId xmlns:p14="http://schemas.microsoft.com/office/powerpoint/2010/main" val="406191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1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1B5AAF-962F-4D8F-AC5F-88ADC6F96111}"/>
              </a:ext>
            </a:extLst>
          </p:cNvPr>
          <p:cNvSpPr>
            <a:spLocks noGrp="1"/>
          </p:cNvSpPr>
          <p:nvPr>
            <p:ph type="title"/>
          </p:nvPr>
        </p:nvSpPr>
        <p:spPr>
          <a:xfrm>
            <a:off x="6264764" y="2165845"/>
            <a:ext cx="2311182" cy="2085869"/>
          </a:xfrm>
        </p:spPr>
        <p:txBody>
          <a:bodyPr vert="horz" lIns="91440" tIns="45720" rIns="91440" bIns="45720" rtlCol="0" anchor="b">
            <a:normAutofit fontScale="90000"/>
          </a:bodyPr>
          <a:lstStyle/>
          <a:p>
            <a:r>
              <a:rPr lang="en-US" dirty="0">
                <a:solidFill>
                  <a:srgbClr val="FFFFFF"/>
                </a:solidFill>
              </a:rPr>
              <a:t>high number of any active credit indicates higher chance of default, except…</a:t>
            </a:r>
          </a:p>
        </p:txBody>
      </p:sp>
      <p:pic>
        <p:nvPicPr>
          <p:cNvPr id="8" name="Picture 7">
            <a:extLst>
              <a:ext uri="{FF2B5EF4-FFF2-40B4-BE49-F238E27FC236}">
                <a16:creationId xmlns:a16="http://schemas.microsoft.com/office/drawing/2014/main" id="{C5BE117C-1E52-416A-8816-BFC9A73601F2}"/>
              </a:ext>
            </a:extLst>
          </p:cNvPr>
          <p:cNvPicPr>
            <a:picLocks noChangeAspect="1"/>
          </p:cNvPicPr>
          <p:nvPr/>
        </p:nvPicPr>
        <p:blipFill>
          <a:blip r:embed="rId3"/>
          <a:stretch>
            <a:fillRect/>
          </a:stretch>
        </p:blipFill>
        <p:spPr>
          <a:xfrm>
            <a:off x="307850" y="863756"/>
            <a:ext cx="5370178" cy="3006311"/>
          </a:xfrm>
          <a:prstGeom prst="rect">
            <a:avLst/>
          </a:prstGeom>
        </p:spPr>
      </p:pic>
      <p:pic>
        <p:nvPicPr>
          <p:cNvPr id="10" name="Picture 9">
            <a:extLst>
              <a:ext uri="{FF2B5EF4-FFF2-40B4-BE49-F238E27FC236}">
                <a16:creationId xmlns:a16="http://schemas.microsoft.com/office/drawing/2014/main" id="{699781FA-0B79-494C-9536-C619CA22C85F}"/>
              </a:ext>
            </a:extLst>
          </p:cNvPr>
          <p:cNvPicPr>
            <a:picLocks noChangeAspect="1"/>
          </p:cNvPicPr>
          <p:nvPr/>
        </p:nvPicPr>
        <p:blipFill>
          <a:blip r:embed="rId4"/>
          <a:stretch>
            <a:fillRect/>
          </a:stretch>
        </p:blipFill>
        <p:spPr>
          <a:xfrm>
            <a:off x="120480" y="3959602"/>
            <a:ext cx="5672081" cy="2352301"/>
          </a:xfrm>
          <a:prstGeom prst="rect">
            <a:avLst/>
          </a:prstGeom>
        </p:spPr>
      </p:pic>
      <p:sp>
        <p:nvSpPr>
          <p:cNvPr id="11" name="TextBox 10">
            <a:extLst>
              <a:ext uri="{FF2B5EF4-FFF2-40B4-BE49-F238E27FC236}">
                <a16:creationId xmlns:a16="http://schemas.microsoft.com/office/drawing/2014/main" id="{7635FA04-35E7-4429-987D-CEEDC91CDC58}"/>
              </a:ext>
            </a:extLst>
          </p:cNvPr>
          <p:cNvSpPr txBox="1"/>
          <p:nvPr/>
        </p:nvSpPr>
        <p:spPr>
          <a:xfrm>
            <a:off x="694968" y="6448169"/>
            <a:ext cx="3028426" cy="215444"/>
          </a:xfrm>
          <a:prstGeom prst="rect">
            <a:avLst/>
          </a:prstGeom>
          <a:solidFill>
            <a:schemeClr val="bg1"/>
          </a:solidFill>
        </p:spPr>
        <p:txBody>
          <a:bodyPr wrap="square" rtlCol="0">
            <a:spAutoFit/>
          </a:bodyPr>
          <a:lstStyle/>
          <a:p>
            <a:pPr algn="r"/>
            <a:r>
              <a:rPr lang="en-US" sz="800" dirty="0"/>
              <a:t>Source: Application_test.csv, Bureau.csv</a:t>
            </a:r>
          </a:p>
        </p:txBody>
      </p:sp>
      <p:sp>
        <p:nvSpPr>
          <p:cNvPr id="3" name="TextBox 2">
            <a:extLst>
              <a:ext uri="{FF2B5EF4-FFF2-40B4-BE49-F238E27FC236}">
                <a16:creationId xmlns:a16="http://schemas.microsoft.com/office/drawing/2014/main" id="{27DD2693-D0D6-492F-8F0C-70DBAA374EA8}"/>
              </a:ext>
            </a:extLst>
          </p:cNvPr>
          <p:cNvSpPr txBox="1"/>
          <p:nvPr/>
        </p:nvSpPr>
        <p:spPr>
          <a:xfrm>
            <a:off x="6264764" y="4337438"/>
            <a:ext cx="2290195" cy="1200329"/>
          </a:xfrm>
          <a:prstGeom prst="rect">
            <a:avLst/>
          </a:prstGeom>
          <a:noFill/>
        </p:spPr>
        <p:txBody>
          <a:bodyPr wrap="square" rtlCol="0">
            <a:spAutoFit/>
          </a:bodyPr>
          <a:lstStyle/>
          <a:p>
            <a:r>
              <a:rPr lang="en-US" dirty="0"/>
              <a:t>Customer with </a:t>
            </a:r>
            <a:r>
              <a:rPr lang="en-US" dirty="0">
                <a:solidFill>
                  <a:srgbClr val="FF0000"/>
                </a:solidFill>
              </a:rPr>
              <a:t>at least one microloan </a:t>
            </a:r>
            <a:r>
              <a:rPr lang="en-US" dirty="0"/>
              <a:t>have at last 23% chance of default.</a:t>
            </a:r>
            <a:endParaRPr lang="en-US" dirty="0">
              <a:solidFill>
                <a:srgbClr val="FF0000"/>
              </a:solidFill>
            </a:endParaRPr>
          </a:p>
        </p:txBody>
      </p:sp>
      <p:sp>
        <p:nvSpPr>
          <p:cNvPr id="13" name="TextBox 12">
            <a:extLst>
              <a:ext uri="{FF2B5EF4-FFF2-40B4-BE49-F238E27FC236}">
                <a16:creationId xmlns:a16="http://schemas.microsoft.com/office/drawing/2014/main" id="{5099B847-F166-4522-AF7C-3E03A5E21A2B}"/>
              </a:ext>
            </a:extLst>
          </p:cNvPr>
          <p:cNvSpPr txBox="1"/>
          <p:nvPr/>
        </p:nvSpPr>
        <p:spPr>
          <a:xfrm>
            <a:off x="5331204" y="6611779"/>
            <a:ext cx="3812795" cy="2462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000" dirty="0"/>
              <a:t>* # of active credit cannot be the only factor to deny loan applications</a:t>
            </a:r>
          </a:p>
        </p:txBody>
      </p:sp>
    </p:spTree>
    <p:extLst>
      <p:ext uri="{BB962C8B-B14F-4D97-AF65-F5344CB8AC3E}">
        <p14:creationId xmlns:p14="http://schemas.microsoft.com/office/powerpoint/2010/main" val="225604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C2014D-8AA4-48A6-BBE0-BD02D57B92CD}"/>
              </a:ext>
            </a:extLst>
          </p:cNvPr>
          <p:cNvSpPr>
            <a:spLocks noGrp="1"/>
          </p:cNvSpPr>
          <p:nvPr>
            <p:ph type="title"/>
          </p:nvPr>
        </p:nvSpPr>
        <p:spPr>
          <a:xfrm>
            <a:off x="450941" y="702156"/>
            <a:ext cx="2557337" cy="1013800"/>
          </a:xfrm>
        </p:spPr>
        <p:txBody>
          <a:bodyPr vert="horz" lIns="91440" tIns="45720" rIns="91440" bIns="45720" rtlCol="0" anchor="b">
            <a:normAutofit/>
          </a:bodyPr>
          <a:lstStyle/>
          <a:p>
            <a:pPr>
              <a:lnSpc>
                <a:spcPct val="90000"/>
              </a:lnSpc>
            </a:pPr>
            <a:r>
              <a:rPr lang="en-US" sz="2200" dirty="0"/>
              <a:t>… Except active mortgages…</a:t>
            </a:r>
          </a:p>
        </p:txBody>
      </p:sp>
      <p:sp>
        <p:nvSpPr>
          <p:cNvPr id="8" name="TextBox 7">
            <a:extLst>
              <a:ext uri="{FF2B5EF4-FFF2-40B4-BE49-F238E27FC236}">
                <a16:creationId xmlns:a16="http://schemas.microsoft.com/office/drawing/2014/main" id="{ADE2C6F4-9FFE-4E19-8E6A-A2F2801B47FB}"/>
              </a:ext>
            </a:extLst>
          </p:cNvPr>
          <p:cNvSpPr txBox="1"/>
          <p:nvPr/>
        </p:nvSpPr>
        <p:spPr>
          <a:xfrm>
            <a:off x="450941" y="1964168"/>
            <a:ext cx="2557336"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The higher # of mortgages, the lower chance the customers have difficulties in making payments.</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 of current customers with at least one mortgages is low.</a:t>
            </a:r>
          </a:p>
        </p:txBody>
      </p:sp>
      <p:pic>
        <p:nvPicPr>
          <p:cNvPr id="7" name="Picture 6">
            <a:extLst>
              <a:ext uri="{FF2B5EF4-FFF2-40B4-BE49-F238E27FC236}">
                <a16:creationId xmlns:a16="http://schemas.microsoft.com/office/drawing/2014/main" id="{773A7112-7809-454D-B003-AACFDBC206E0}"/>
              </a:ext>
            </a:extLst>
          </p:cNvPr>
          <p:cNvPicPr>
            <a:picLocks noChangeAspect="1"/>
          </p:cNvPicPr>
          <p:nvPr/>
        </p:nvPicPr>
        <p:blipFill rotWithShape="1">
          <a:blip r:embed="rId3"/>
          <a:srcRect l="1141" b="1356"/>
          <a:stretch/>
        </p:blipFill>
        <p:spPr>
          <a:xfrm>
            <a:off x="3649211" y="1266173"/>
            <a:ext cx="4811794" cy="4287339"/>
          </a:xfrm>
          <a:prstGeom prst="rect">
            <a:avLst/>
          </a:prstGeom>
        </p:spPr>
      </p:pic>
      <p:sp>
        <p:nvSpPr>
          <p:cNvPr id="11" name="TextBox 10">
            <a:extLst>
              <a:ext uri="{FF2B5EF4-FFF2-40B4-BE49-F238E27FC236}">
                <a16:creationId xmlns:a16="http://schemas.microsoft.com/office/drawing/2014/main" id="{3D5B1711-838C-44C1-B990-7F49DD8407A7}"/>
              </a:ext>
            </a:extLst>
          </p:cNvPr>
          <p:cNvSpPr txBox="1"/>
          <p:nvPr/>
        </p:nvSpPr>
        <p:spPr>
          <a:xfrm>
            <a:off x="3301558" y="5814501"/>
            <a:ext cx="5783719"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rgbClr val="FF0000"/>
                </a:solidFill>
              </a:rPr>
              <a:t>Loosen criteria for applicants with &gt;1 active mortgage.</a:t>
            </a:r>
          </a:p>
        </p:txBody>
      </p:sp>
      <p:sp>
        <p:nvSpPr>
          <p:cNvPr id="9" name="TextBox 8">
            <a:extLst>
              <a:ext uri="{FF2B5EF4-FFF2-40B4-BE49-F238E27FC236}">
                <a16:creationId xmlns:a16="http://schemas.microsoft.com/office/drawing/2014/main" id="{A6C27F04-E551-4DCB-80C0-073A0591E079}"/>
              </a:ext>
            </a:extLst>
          </p:cNvPr>
          <p:cNvSpPr txBox="1"/>
          <p:nvPr/>
        </p:nvSpPr>
        <p:spPr>
          <a:xfrm>
            <a:off x="6568579" y="1266172"/>
            <a:ext cx="1892425" cy="215444"/>
          </a:xfrm>
          <a:prstGeom prst="rect">
            <a:avLst/>
          </a:prstGeom>
          <a:solidFill>
            <a:schemeClr val="bg1"/>
          </a:solidFill>
        </p:spPr>
        <p:txBody>
          <a:bodyPr wrap="square" rtlCol="0">
            <a:spAutoFit/>
          </a:bodyPr>
          <a:lstStyle/>
          <a:p>
            <a:pPr algn="r"/>
            <a:r>
              <a:rPr lang="en-US" sz="800" dirty="0"/>
              <a:t>Source: Application_test.csv, Bureau.csv</a:t>
            </a:r>
          </a:p>
        </p:txBody>
      </p:sp>
    </p:spTree>
    <p:extLst>
      <p:ext uri="{BB962C8B-B14F-4D97-AF65-F5344CB8AC3E}">
        <p14:creationId xmlns:p14="http://schemas.microsoft.com/office/powerpoint/2010/main" val="251540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6D88B6-B39C-4471-96E4-86EFF7D5E7FF}"/>
              </a:ext>
            </a:extLst>
          </p:cNvPr>
          <p:cNvSpPr>
            <a:spLocks noGrp="1"/>
          </p:cNvSpPr>
          <p:nvPr>
            <p:ph type="title"/>
          </p:nvPr>
        </p:nvSpPr>
        <p:spPr/>
        <p:txBody>
          <a:bodyPr/>
          <a:lstStyle/>
          <a:p>
            <a:r>
              <a:rPr lang="en-US" dirty="0"/>
              <a:t>Tighten the criteria GIVING loans to temporary inactive income applicants…</a:t>
            </a:r>
          </a:p>
        </p:txBody>
      </p:sp>
      <p:pic>
        <p:nvPicPr>
          <p:cNvPr id="7" name="Picture 6">
            <a:extLst>
              <a:ext uri="{FF2B5EF4-FFF2-40B4-BE49-F238E27FC236}">
                <a16:creationId xmlns:a16="http://schemas.microsoft.com/office/drawing/2014/main" id="{8CBFB441-FC4B-4F00-81E2-EBEFAD09E955}"/>
              </a:ext>
            </a:extLst>
          </p:cNvPr>
          <p:cNvPicPr>
            <a:picLocks noChangeAspect="1"/>
          </p:cNvPicPr>
          <p:nvPr/>
        </p:nvPicPr>
        <p:blipFill>
          <a:blip r:embed="rId3"/>
          <a:stretch>
            <a:fillRect/>
          </a:stretch>
        </p:blipFill>
        <p:spPr>
          <a:xfrm>
            <a:off x="1471612" y="2073823"/>
            <a:ext cx="6200775" cy="3486150"/>
          </a:xfrm>
          <a:prstGeom prst="rect">
            <a:avLst/>
          </a:prstGeom>
        </p:spPr>
      </p:pic>
      <p:sp>
        <p:nvSpPr>
          <p:cNvPr id="8" name="TextBox 7">
            <a:extLst>
              <a:ext uri="{FF2B5EF4-FFF2-40B4-BE49-F238E27FC236}">
                <a16:creationId xmlns:a16="http://schemas.microsoft.com/office/drawing/2014/main" id="{48DEBF58-0FDB-46E5-8D7D-35F9B8787C67}"/>
              </a:ext>
            </a:extLst>
          </p:cNvPr>
          <p:cNvSpPr txBox="1"/>
          <p:nvPr/>
        </p:nvSpPr>
        <p:spPr>
          <a:xfrm>
            <a:off x="184557" y="5708861"/>
            <a:ext cx="2223082" cy="923330"/>
          </a:xfrm>
          <a:prstGeom prst="rect">
            <a:avLst/>
          </a:prstGeom>
          <a:noFill/>
          <a:ln w="28575">
            <a:solidFill>
              <a:srgbClr val="C00000"/>
            </a:solidFill>
          </a:ln>
        </p:spPr>
        <p:txBody>
          <a:bodyPr wrap="square" rtlCol="0">
            <a:spAutoFit/>
          </a:bodyPr>
          <a:lstStyle/>
          <a:p>
            <a:r>
              <a:rPr lang="en-US" dirty="0"/>
              <a:t>Unemployed and Maternity leave have higher default rate</a:t>
            </a:r>
          </a:p>
        </p:txBody>
      </p:sp>
      <p:sp>
        <p:nvSpPr>
          <p:cNvPr id="9" name="Rectangle 8">
            <a:extLst>
              <a:ext uri="{FF2B5EF4-FFF2-40B4-BE49-F238E27FC236}">
                <a16:creationId xmlns:a16="http://schemas.microsoft.com/office/drawing/2014/main" id="{CF723893-FAF1-4778-BE89-0DCC492A5ADF}"/>
              </a:ext>
            </a:extLst>
          </p:cNvPr>
          <p:cNvSpPr/>
          <p:nvPr/>
        </p:nvSpPr>
        <p:spPr>
          <a:xfrm>
            <a:off x="1963024" y="4001549"/>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EBD72-3273-495E-8197-FF1B671B1EF9}"/>
              </a:ext>
            </a:extLst>
          </p:cNvPr>
          <p:cNvSpPr/>
          <p:nvPr/>
        </p:nvSpPr>
        <p:spPr>
          <a:xfrm>
            <a:off x="1963024" y="4907560"/>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2A5EF2C-6766-464E-B494-8FDD080E7D88}"/>
              </a:ext>
            </a:extLst>
          </p:cNvPr>
          <p:cNvCxnSpPr>
            <a:cxnSpLocks/>
            <a:stCxn id="10" idx="1"/>
            <a:endCxn id="8" idx="0"/>
          </p:cNvCxnSpPr>
          <p:nvPr/>
        </p:nvCxnSpPr>
        <p:spPr>
          <a:xfrm rot="10800000" flipV="1">
            <a:off x="1296098" y="5045977"/>
            <a:ext cx="666926" cy="662883"/>
          </a:xfrm>
          <a:prstGeom prst="bentConnector2">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8893419-9E66-4B20-9128-C65C10B7D6C8}"/>
              </a:ext>
            </a:extLst>
          </p:cNvPr>
          <p:cNvCxnSpPr>
            <a:cxnSpLocks/>
          </p:cNvCxnSpPr>
          <p:nvPr/>
        </p:nvCxnSpPr>
        <p:spPr>
          <a:xfrm rot="5400000">
            <a:off x="1176556" y="4254274"/>
            <a:ext cx="906011" cy="666926"/>
          </a:xfrm>
          <a:prstGeom prst="bentConnector3">
            <a:avLst>
              <a:gd name="adj1" fmla="val 926"/>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FFFBFCC-3552-4B6E-894C-78CD7176BCCC}"/>
              </a:ext>
            </a:extLst>
          </p:cNvPr>
          <p:cNvCxnSpPr>
            <a:cxnSpLocks/>
          </p:cNvCxnSpPr>
          <p:nvPr/>
        </p:nvCxnSpPr>
        <p:spPr>
          <a:xfrm rot="10800000" flipV="1">
            <a:off x="7550094" y="3909700"/>
            <a:ext cx="1359017" cy="846858"/>
          </a:xfrm>
          <a:prstGeom prst="bentConnector3">
            <a:avLst>
              <a:gd name="adj1" fmla="val 9259"/>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06D4DB-C178-435C-A68C-7EF0A99185C3}"/>
              </a:ext>
            </a:extLst>
          </p:cNvPr>
          <p:cNvSpPr txBox="1"/>
          <p:nvPr/>
        </p:nvSpPr>
        <p:spPr>
          <a:xfrm>
            <a:off x="7759817" y="2709373"/>
            <a:ext cx="1384183" cy="1200329"/>
          </a:xfrm>
          <a:prstGeom prst="rect">
            <a:avLst/>
          </a:prstGeom>
          <a:noFill/>
          <a:ln w="28575">
            <a:solidFill>
              <a:srgbClr val="00B0F0"/>
            </a:solidFill>
          </a:ln>
        </p:spPr>
        <p:txBody>
          <a:bodyPr wrap="square" rtlCol="0">
            <a:spAutoFit/>
          </a:bodyPr>
          <a:lstStyle/>
          <a:p>
            <a:r>
              <a:rPr lang="en-US" dirty="0"/>
              <a:t>Students and Businessman have low default rate</a:t>
            </a:r>
          </a:p>
        </p:txBody>
      </p:sp>
      <p:cxnSp>
        <p:nvCxnSpPr>
          <p:cNvPr id="32" name="Connector: Elbow 31">
            <a:extLst>
              <a:ext uri="{FF2B5EF4-FFF2-40B4-BE49-F238E27FC236}">
                <a16:creationId xmlns:a16="http://schemas.microsoft.com/office/drawing/2014/main" id="{401A8794-3DC7-4C4D-92C3-0A8BA51B0C34}"/>
              </a:ext>
            </a:extLst>
          </p:cNvPr>
          <p:cNvCxnSpPr>
            <a:cxnSpLocks/>
          </p:cNvCxnSpPr>
          <p:nvPr/>
        </p:nvCxnSpPr>
        <p:spPr>
          <a:xfrm rot="10800000" flipV="1">
            <a:off x="7550093" y="3909701"/>
            <a:ext cx="866161" cy="557891"/>
          </a:xfrm>
          <a:prstGeom prst="bentConnector3">
            <a:avLst>
              <a:gd name="adj1" fmla="val 50000"/>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7A51D06-9D6A-4FBE-A9FC-5011B583D89D}"/>
              </a:ext>
            </a:extLst>
          </p:cNvPr>
          <p:cNvSpPr txBox="1"/>
          <p:nvPr/>
        </p:nvSpPr>
        <p:spPr>
          <a:xfrm>
            <a:off x="5677576" y="2049399"/>
            <a:ext cx="2038526" cy="246221"/>
          </a:xfrm>
          <a:prstGeom prst="rect">
            <a:avLst/>
          </a:prstGeom>
          <a:solidFill>
            <a:schemeClr val="bg1"/>
          </a:solidFill>
        </p:spPr>
        <p:txBody>
          <a:bodyPr wrap="square" rtlCol="0">
            <a:spAutoFit/>
          </a:bodyPr>
          <a:lstStyle/>
          <a:p>
            <a:pPr algn="r"/>
            <a:r>
              <a:rPr lang="en-US" sz="1000" dirty="0"/>
              <a:t>Source: Application_test.csv</a:t>
            </a:r>
          </a:p>
        </p:txBody>
      </p:sp>
      <p:sp>
        <p:nvSpPr>
          <p:cNvPr id="49" name="TextBox 48">
            <a:extLst>
              <a:ext uri="{FF2B5EF4-FFF2-40B4-BE49-F238E27FC236}">
                <a16:creationId xmlns:a16="http://schemas.microsoft.com/office/drawing/2014/main" id="{ABE5BCF7-69EB-4652-AE73-B623D24DDB7E}"/>
              </a:ext>
            </a:extLst>
          </p:cNvPr>
          <p:cNvSpPr txBox="1"/>
          <p:nvPr/>
        </p:nvSpPr>
        <p:spPr>
          <a:xfrm>
            <a:off x="5444457" y="6498543"/>
            <a:ext cx="3595336" cy="2462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000" dirty="0"/>
              <a:t>* Income type cannot be the only factor to deny loan applications</a:t>
            </a:r>
          </a:p>
        </p:txBody>
      </p:sp>
    </p:spTree>
    <p:extLst>
      <p:ext uri="{BB962C8B-B14F-4D97-AF65-F5344CB8AC3E}">
        <p14:creationId xmlns:p14="http://schemas.microsoft.com/office/powerpoint/2010/main" val="159110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3726D2-3208-4259-BCC7-AE0E1B5DFB31}"/>
              </a:ext>
            </a:extLst>
          </p:cNvPr>
          <p:cNvSpPr>
            <a:spLocks noGrp="1"/>
          </p:cNvSpPr>
          <p:nvPr>
            <p:ph type="title"/>
          </p:nvPr>
        </p:nvSpPr>
        <p:spPr>
          <a:xfrm>
            <a:off x="450941" y="702156"/>
            <a:ext cx="2557337" cy="1013800"/>
          </a:xfrm>
        </p:spPr>
        <p:txBody>
          <a:bodyPr vert="horz" lIns="91440" tIns="45720" rIns="91440" bIns="45720" rtlCol="0">
            <a:normAutofit/>
          </a:bodyPr>
          <a:lstStyle/>
          <a:p>
            <a:r>
              <a:rPr lang="en-US" dirty="0"/>
              <a:t>Trust our instinct!</a:t>
            </a:r>
          </a:p>
        </p:txBody>
      </p:sp>
      <p:sp>
        <p:nvSpPr>
          <p:cNvPr id="23" name="Content Placeholder 22">
            <a:extLst>
              <a:ext uri="{FF2B5EF4-FFF2-40B4-BE49-F238E27FC236}">
                <a16:creationId xmlns:a16="http://schemas.microsoft.com/office/drawing/2014/main" id="{AED1A274-24E1-40BD-8150-0E514E5399D5}"/>
              </a:ext>
            </a:extLst>
          </p:cNvPr>
          <p:cNvSpPr>
            <a:spLocks noGrp="1"/>
          </p:cNvSpPr>
          <p:nvPr>
            <p:ph idx="1"/>
          </p:nvPr>
        </p:nvSpPr>
        <p:spPr>
          <a:xfrm>
            <a:off x="450941" y="1964168"/>
            <a:ext cx="2557336" cy="4036582"/>
          </a:xfrm>
        </p:spPr>
        <p:txBody>
          <a:bodyPr>
            <a:normAutofit/>
          </a:bodyPr>
          <a:lstStyle/>
          <a:p>
            <a:r>
              <a:rPr lang="en-US" dirty="0">
                <a:solidFill>
                  <a:schemeClr val="bg1"/>
                </a:solidFill>
              </a:rPr>
              <a:t>Only 0-rejected applications have below average default rate (7%).</a:t>
            </a:r>
          </a:p>
          <a:p>
            <a:r>
              <a:rPr lang="en-US" dirty="0">
                <a:solidFill>
                  <a:schemeClr val="bg1"/>
                </a:solidFill>
              </a:rPr>
              <a:t>The higher the # of previously rejected applications, the higher chance of default.</a:t>
            </a:r>
          </a:p>
        </p:txBody>
      </p:sp>
      <p:pic>
        <p:nvPicPr>
          <p:cNvPr id="4" name="Content Placeholder 3">
            <a:extLst>
              <a:ext uri="{FF2B5EF4-FFF2-40B4-BE49-F238E27FC236}">
                <a16:creationId xmlns:a16="http://schemas.microsoft.com/office/drawing/2014/main" id="{20136F0C-B187-491B-ABA4-91F9857D1CC8}"/>
              </a:ext>
            </a:extLst>
          </p:cNvPr>
          <p:cNvPicPr>
            <a:picLocks noChangeAspect="1"/>
          </p:cNvPicPr>
          <p:nvPr/>
        </p:nvPicPr>
        <p:blipFill>
          <a:blip r:embed="rId3"/>
          <a:stretch>
            <a:fillRect/>
          </a:stretch>
        </p:blipFill>
        <p:spPr>
          <a:xfrm>
            <a:off x="3593641" y="1249001"/>
            <a:ext cx="4867364" cy="4380627"/>
          </a:xfrm>
          <a:prstGeom prst="rect">
            <a:avLst/>
          </a:prstGeom>
        </p:spPr>
      </p:pic>
      <p:sp>
        <p:nvSpPr>
          <p:cNvPr id="6" name="TextBox 5">
            <a:extLst>
              <a:ext uri="{FF2B5EF4-FFF2-40B4-BE49-F238E27FC236}">
                <a16:creationId xmlns:a16="http://schemas.microsoft.com/office/drawing/2014/main" id="{51D63DCE-6CDB-4FB5-A383-32F22FCB6D8D}"/>
              </a:ext>
            </a:extLst>
          </p:cNvPr>
          <p:cNvSpPr txBox="1"/>
          <p:nvPr/>
        </p:nvSpPr>
        <p:spPr>
          <a:xfrm>
            <a:off x="3127436" y="5813571"/>
            <a:ext cx="5932674" cy="646331"/>
          </a:xfrm>
          <a:prstGeom prst="rect">
            <a:avLst/>
          </a:prstGeom>
          <a:noFill/>
        </p:spPr>
        <p:txBody>
          <a:bodyPr wrap="square" rtlCol="0">
            <a:spAutoFit/>
          </a:bodyPr>
          <a:lstStyle/>
          <a:p>
            <a:pPr algn="ctr"/>
            <a:r>
              <a:rPr lang="en-US" dirty="0">
                <a:solidFill>
                  <a:srgbClr val="FF0000"/>
                </a:solidFill>
              </a:rPr>
              <a:t>Review the approval criteria for previously-rejected applications.</a:t>
            </a:r>
          </a:p>
        </p:txBody>
      </p:sp>
      <p:sp>
        <p:nvSpPr>
          <p:cNvPr id="3" name="TextBox 2">
            <a:extLst>
              <a:ext uri="{FF2B5EF4-FFF2-40B4-BE49-F238E27FC236}">
                <a16:creationId xmlns:a16="http://schemas.microsoft.com/office/drawing/2014/main" id="{C0E41675-692F-42AC-B888-5C1FE0D84BF9}"/>
              </a:ext>
            </a:extLst>
          </p:cNvPr>
          <p:cNvSpPr txBox="1"/>
          <p:nvPr/>
        </p:nvSpPr>
        <p:spPr>
          <a:xfrm>
            <a:off x="3538238" y="1125889"/>
            <a:ext cx="3964840" cy="246221"/>
          </a:xfrm>
          <a:prstGeom prst="rect">
            <a:avLst/>
          </a:prstGeom>
          <a:solidFill>
            <a:schemeClr val="bg1"/>
          </a:solidFill>
          <a:ln>
            <a:noFill/>
          </a:ln>
        </p:spPr>
        <p:txBody>
          <a:bodyPr wrap="square" rtlCol="0">
            <a:spAutoFit/>
          </a:bodyPr>
          <a:lstStyle/>
          <a:p>
            <a:r>
              <a:rPr lang="en-US" sz="1000" dirty="0"/>
              <a:t>% Default by # of Previously Refused applications</a:t>
            </a:r>
          </a:p>
        </p:txBody>
      </p:sp>
      <p:sp>
        <p:nvSpPr>
          <p:cNvPr id="9" name="TextBox 8">
            <a:extLst>
              <a:ext uri="{FF2B5EF4-FFF2-40B4-BE49-F238E27FC236}">
                <a16:creationId xmlns:a16="http://schemas.microsoft.com/office/drawing/2014/main" id="{ECD390D9-82DB-4DA1-94FA-B895BA17A59A}"/>
              </a:ext>
            </a:extLst>
          </p:cNvPr>
          <p:cNvSpPr txBox="1"/>
          <p:nvPr/>
        </p:nvSpPr>
        <p:spPr>
          <a:xfrm>
            <a:off x="4837663" y="5475378"/>
            <a:ext cx="2665415" cy="246221"/>
          </a:xfrm>
          <a:prstGeom prst="rect">
            <a:avLst/>
          </a:prstGeom>
          <a:solidFill>
            <a:schemeClr val="bg1"/>
          </a:solidFill>
          <a:ln>
            <a:noFill/>
          </a:ln>
        </p:spPr>
        <p:txBody>
          <a:bodyPr wrap="square" rtlCol="0">
            <a:spAutoFit/>
          </a:bodyPr>
          <a:lstStyle/>
          <a:p>
            <a:r>
              <a:rPr lang="en-US" sz="1000" dirty="0"/>
              <a:t># of Previously Refused applications</a:t>
            </a:r>
          </a:p>
        </p:txBody>
      </p:sp>
      <p:sp>
        <p:nvSpPr>
          <p:cNvPr id="10" name="TextBox 9">
            <a:extLst>
              <a:ext uri="{FF2B5EF4-FFF2-40B4-BE49-F238E27FC236}">
                <a16:creationId xmlns:a16="http://schemas.microsoft.com/office/drawing/2014/main" id="{C52D2A38-0304-4F9C-BD69-8CD7B2EFAB6F}"/>
              </a:ext>
            </a:extLst>
          </p:cNvPr>
          <p:cNvSpPr txBox="1"/>
          <p:nvPr/>
        </p:nvSpPr>
        <p:spPr>
          <a:xfrm>
            <a:off x="7318526" y="1027000"/>
            <a:ext cx="1197882" cy="461665"/>
          </a:xfrm>
          <a:prstGeom prst="rect">
            <a:avLst/>
          </a:prstGeom>
          <a:solidFill>
            <a:schemeClr val="bg1"/>
          </a:solidFill>
        </p:spPr>
        <p:txBody>
          <a:bodyPr wrap="square" rtlCol="0">
            <a:spAutoFit/>
          </a:bodyPr>
          <a:lstStyle/>
          <a:p>
            <a:r>
              <a:rPr lang="en-US" sz="800" b="1" dirty="0"/>
              <a:t>Source:</a:t>
            </a:r>
          </a:p>
          <a:p>
            <a:r>
              <a:rPr lang="en-US" sz="800" dirty="0"/>
              <a:t>Application_test.csv</a:t>
            </a:r>
          </a:p>
          <a:p>
            <a:r>
              <a:rPr lang="en-US" sz="800" dirty="0"/>
              <a:t>Previous_application.csv</a:t>
            </a:r>
          </a:p>
        </p:txBody>
      </p:sp>
      <p:sp>
        <p:nvSpPr>
          <p:cNvPr id="11" name="TextBox 10">
            <a:extLst>
              <a:ext uri="{FF2B5EF4-FFF2-40B4-BE49-F238E27FC236}">
                <a16:creationId xmlns:a16="http://schemas.microsoft.com/office/drawing/2014/main" id="{495A9BF6-160D-4835-9737-85C93E5EF11E}"/>
              </a:ext>
            </a:extLst>
          </p:cNvPr>
          <p:cNvSpPr txBox="1"/>
          <p:nvPr/>
        </p:nvSpPr>
        <p:spPr>
          <a:xfrm>
            <a:off x="2728518" y="6611779"/>
            <a:ext cx="3812795" cy="2462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000" dirty="0"/>
              <a:t>* # of rejections cannot be the only factor to deny loan applications</a:t>
            </a:r>
          </a:p>
        </p:txBody>
      </p:sp>
    </p:spTree>
    <p:extLst>
      <p:ext uri="{BB962C8B-B14F-4D97-AF65-F5344CB8AC3E}">
        <p14:creationId xmlns:p14="http://schemas.microsoft.com/office/powerpoint/2010/main" val="17009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B394-FC11-4F95-87DE-AB832FA0EA4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5E90EBF-8AB5-431E-AC8B-1C3CA02F254B}"/>
              </a:ext>
            </a:extLst>
          </p:cNvPr>
          <p:cNvSpPr>
            <a:spLocks noGrp="1"/>
          </p:cNvSpPr>
          <p:nvPr>
            <p:ph idx="1"/>
          </p:nvPr>
        </p:nvSpPr>
        <p:spPr>
          <a:xfrm>
            <a:off x="581192" y="2228004"/>
            <a:ext cx="7989752" cy="2184606"/>
          </a:xfrm>
        </p:spPr>
        <p:txBody>
          <a:bodyPr/>
          <a:lstStyle/>
          <a:p>
            <a:r>
              <a:rPr lang="en-US" dirty="0"/>
              <a:t>Relook at customers’ active credit count and their approval criteria</a:t>
            </a:r>
          </a:p>
          <a:p>
            <a:r>
              <a:rPr lang="en-US" dirty="0"/>
              <a:t>Loosen the criteria giving loans to applicants having at least 1 active mortgage</a:t>
            </a:r>
          </a:p>
          <a:p>
            <a:r>
              <a:rPr lang="en-US" dirty="0"/>
              <a:t>Review approval criteria to give loans to previously rejected applications</a:t>
            </a:r>
          </a:p>
          <a:p>
            <a:r>
              <a:rPr lang="en-US" dirty="0"/>
              <a:t>Tighten income requirements for applicants with inactive income</a:t>
            </a:r>
          </a:p>
        </p:txBody>
      </p:sp>
    </p:spTree>
    <p:extLst>
      <p:ext uri="{BB962C8B-B14F-4D97-AF65-F5344CB8AC3E}">
        <p14:creationId xmlns:p14="http://schemas.microsoft.com/office/powerpoint/2010/main" val="32696933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959</Words>
  <Application>Microsoft Office PowerPoint</Application>
  <PresentationFormat>On-screen Show (4:3)</PresentationFormat>
  <Paragraphs>71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Home Credit Default risk</vt:lpstr>
      <vt:lpstr>Credit default 8%, ~2% over market average. Opportunities to refine credit policy…</vt:lpstr>
      <vt:lpstr># Of active credit is an important criteria in approving loans…</vt:lpstr>
      <vt:lpstr>high number of any active credit indicates higher chance of default, except…</vt:lpstr>
      <vt:lpstr>… Except active mortgages…</vt:lpstr>
      <vt:lpstr>Tighten the criteria GIVING loans to temporary inactive income applicants…</vt:lpstr>
      <vt:lpstr>Trust our instinct!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Tri Nguyen</dc:creator>
  <cp:lastModifiedBy>Tri Nguyen</cp:lastModifiedBy>
  <cp:revision>2</cp:revision>
  <dcterms:created xsi:type="dcterms:W3CDTF">2020-05-08T20:42:20Z</dcterms:created>
  <dcterms:modified xsi:type="dcterms:W3CDTF">2020-05-21T19:50:10Z</dcterms:modified>
</cp:coreProperties>
</file>