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0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64946"/>
  </p:normalViewPr>
  <p:slideViewPr>
    <p:cSldViewPr snapToGrid="0" snapToObjects="1">
      <p:cViewPr varScale="1">
        <p:scale>
          <a:sx n="104" d="100"/>
          <a:sy n="104" d="100"/>
        </p:scale>
        <p:origin x="2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55ECF-7AFE-414E-AB08-361182A7A5F8}" type="datetimeFigureOut">
              <a:rPr lang="en-IL" smtClean="0"/>
              <a:t>10/04/2022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8488-FC46-F94C-83E7-D5ECB2CEA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77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היום בפלטפורמה אנחנו עובדים בתצורה של </a:t>
            </a:r>
            <a:br>
              <a:rPr lang="en-US" dirty="0"/>
            </a:br>
            <a:r>
              <a:rPr lang="en-US" dirty="0"/>
              <a:t>Rest </a:t>
            </a:r>
            <a:endParaRPr lang="he-IL" dirty="0"/>
          </a:p>
          <a:p>
            <a:r>
              <a:rPr lang="he-IL" dirty="0"/>
              <a:t>מכינים גוש של את ה</a:t>
            </a:r>
            <a:r>
              <a:rPr lang="en-US" dirty="0"/>
              <a:t> data </a:t>
            </a:r>
            <a:endParaRPr lang="he-IL" dirty="0"/>
          </a:p>
          <a:p>
            <a:r>
              <a:rPr lang="he-IL" dirty="0"/>
              <a:t>ומעבירים אותו בחזרה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604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code response json , send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expressjs</a:t>
            </a:r>
            <a:r>
              <a:rPr lang="en-US" dirty="0"/>
              <a:t>/express/blob/ee228f7aea6448cf85cc052697f8d831dce785d5/lib/response.js#L174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expressjs</a:t>
            </a:r>
            <a:r>
              <a:rPr lang="en-US" dirty="0"/>
              <a:t>/express/blob/ee228f7aea6448cf85cc052697f8d831dce785d5/lib/response.js#L122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19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667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אני חייב רגע לעצור ולהגיד שלדעתי ה תצורה שבה כתוב היום ה אפי של </a:t>
            </a:r>
            <a:endParaRPr lang="en-US" dirty="0"/>
          </a:p>
          <a:p>
            <a:r>
              <a:rPr lang="en-US" dirty="0"/>
              <a:t>stream </a:t>
            </a:r>
            <a:endParaRPr lang="he-IL" dirty="0"/>
          </a:p>
          <a:p>
            <a:r>
              <a:rPr lang="he-IL" dirty="0"/>
              <a:t>הוא לא משהו ודיי נוגד את כל הסמנטיקה של </a:t>
            </a:r>
            <a:r>
              <a:rPr lang="en-US" dirty="0"/>
              <a:t>node </a:t>
            </a:r>
            <a:endParaRPr lang="he-IL" dirty="0"/>
          </a:p>
          <a:p>
            <a:r>
              <a:rPr lang="he-IL" dirty="0"/>
              <a:t>ואני מניח גם שזאת הסיבה שרוב המפתחים מסתבכים עם הנושא הזה וגם השאלות ב </a:t>
            </a:r>
            <a:r>
              <a:rPr lang="en-US" dirty="0"/>
              <a:t>stack over flow </a:t>
            </a:r>
            <a:r>
              <a:rPr lang="he-IL" dirty="0"/>
              <a:t>תמיד חוזרות על עצמם</a:t>
            </a:r>
          </a:p>
          <a:p>
            <a:r>
              <a:rPr lang="he-IL" dirty="0"/>
              <a:t>אני ינסה לפשט את זה כמה שאני יכול אחר כך מי שרוצה לצלול קצת יותר בכיף 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8488-FC46-F94C-83E7-D5ECB2CEA7C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6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EE59-C2D2-A542-A8AD-C1516A4D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483" y="2184274"/>
            <a:ext cx="8945371" cy="1373070"/>
          </a:xfrm>
        </p:spPr>
        <p:txBody>
          <a:bodyPr/>
          <a:lstStyle/>
          <a:p>
            <a:r>
              <a:rPr lang="en-IL" sz="4000" dirty="0"/>
              <a:t>Node Js Streams &amp; Async Genrators</a:t>
            </a:r>
          </a:p>
        </p:txBody>
      </p:sp>
    </p:spTree>
    <p:extLst>
      <p:ext uri="{BB962C8B-B14F-4D97-AF65-F5344CB8AC3E}">
        <p14:creationId xmlns:p14="http://schemas.microsoft.com/office/powerpoint/2010/main" val="42719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527EC-1CAF-4B43-B762-600D5F0A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567" y="767443"/>
            <a:ext cx="9739086" cy="5478236"/>
          </a:xfrm>
        </p:spPr>
      </p:pic>
    </p:spTree>
    <p:extLst>
      <p:ext uri="{BB962C8B-B14F-4D97-AF65-F5344CB8AC3E}">
        <p14:creationId xmlns:p14="http://schemas.microsoft.com/office/powerpoint/2010/main" val="16756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3B5758-A0BB-9F4C-8BD1-CB9D02E2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50" y="718458"/>
            <a:ext cx="9884225" cy="5559877"/>
          </a:xfrm>
        </p:spPr>
      </p:pic>
    </p:spTree>
    <p:extLst>
      <p:ext uri="{BB962C8B-B14F-4D97-AF65-F5344CB8AC3E}">
        <p14:creationId xmlns:p14="http://schemas.microsoft.com/office/powerpoint/2010/main" val="16276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5E99C9-27FE-2D48-9CF9-7B3658E9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98" y="325244"/>
            <a:ext cx="12045002" cy="6207512"/>
          </a:xfrm>
        </p:spPr>
      </p:pic>
    </p:spTree>
    <p:extLst>
      <p:ext uri="{BB962C8B-B14F-4D97-AF65-F5344CB8AC3E}">
        <p14:creationId xmlns:p14="http://schemas.microsoft.com/office/powerpoint/2010/main" val="5411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ED65-B511-C44C-BA56-0C258A20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72F68E3-EEE8-084E-8689-B147E1C2B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75" y="753228"/>
            <a:ext cx="10103650" cy="5683303"/>
          </a:xfrm>
        </p:spPr>
      </p:pic>
    </p:spTree>
    <p:extLst>
      <p:ext uri="{BB962C8B-B14F-4D97-AF65-F5344CB8AC3E}">
        <p14:creationId xmlns:p14="http://schemas.microsoft.com/office/powerpoint/2010/main" val="17676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38A3-4422-4E4C-B6C4-CB00E0B9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</a:t>
            </a:r>
            <a:r>
              <a:rPr lang="en-IL" sz="6600" dirty="0"/>
              <a:t>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E2AF-BE53-A54B-B789-B7FFEEB2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400" dirty="0"/>
              <a:t>Data increased over time and reach a point when can’t be handle in simple rest anymore.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745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16A5-86E1-F042-8BDC-60F49052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Reasons: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31CE-3013-6248-A37D-EF8835C2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</a:t>
            </a:r>
            <a:r>
              <a:rPr lang="en-IL" sz="3600" dirty="0"/>
              <a:t>erver limited in Memory size today each node server as 5G of heap memory </a:t>
            </a:r>
          </a:p>
          <a:p>
            <a:endParaRPr lang="en-IL" dirty="0"/>
          </a:p>
          <a:p>
            <a:r>
              <a:rPr lang="en-US" sz="4000" dirty="0"/>
              <a:t>V8 cant store string larger than 64 bit which is ~2GB in RAM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385298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A53E-18A8-2E4A-8790-16CC422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Use Streams:</a:t>
            </a:r>
            <a:br>
              <a:rPr lang="en-IL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FAC3-52EA-B243-A871-4B8C812C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6015"/>
            <a:ext cx="9613861" cy="466548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Readable stream</a:t>
            </a:r>
            <a:br>
              <a:rPr lang="en-US" dirty="0"/>
            </a:br>
            <a:r>
              <a:rPr lang="en-US" dirty="0"/>
              <a:t>A readable stream represents a source from which data is consumed. In a way, you can see Readable streams as an abstraction to consume some input.</a:t>
            </a:r>
          </a:p>
          <a:p>
            <a:endParaRPr lang="en-US" b="1" dirty="0"/>
          </a:p>
          <a:p>
            <a:r>
              <a:rPr lang="en-US" b="1" u="sng" dirty="0"/>
              <a:t>Duplex and Transform streams </a:t>
            </a:r>
            <a:br>
              <a:rPr lang="en-US" dirty="0"/>
            </a:br>
            <a:r>
              <a:rPr lang="en-US" dirty="0"/>
              <a:t>A Duplex stream is essentially a stream that is both Readable and Writable. It is an ideal abstraction to represent readable and writable pipes like TCP connections.</a:t>
            </a:r>
          </a:p>
          <a:p>
            <a:endParaRPr lang="en-US" dirty="0"/>
          </a:p>
          <a:p>
            <a:r>
              <a:rPr lang="en-US" b="1" u="sng" dirty="0"/>
              <a:t>Writable stream </a:t>
            </a:r>
            <a:r>
              <a:rPr lang="en-US" dirty="0"/>
              <a:t>is an abstraction that allows you to write data over a destination. In a way you can see Writable streams as an abstraction for output.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42899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253</TotalTime>
  <Words>288</Words>
  <Application>Microsoft Macintosh PowerPoint</Application>
  <PresentationFormat>Widescreen</PresentationFormat>
  <Paragraphs>31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Node Js Streams &amp; Async Genrators</vt:lpstr>
      <vt:lpstr>PowerPoint Presentation</vt:lpstr>
      <vt:lpstr>PowerPoint Presentation</vt:lpstr>
      <vt:lpstr>PowerPoint Presentation</vt:lpstr>
      <vt:lpstr>PowerPoint Presentation</vt:lpstr>
      <vt:lpstr>The problem</vt:lpstr>
      <vt:lpstr>Reasons:</vt:lpstr>
      <vt:lpstr>Use Streams: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Streams &amp; Async Genrators</dc:title>
  <dc:creator>Naor Tedgi</dc:creator>
  <cp:lastModifiedBy>Naor Tedgi</cp:lastModifiedBy>
  <cp:revision>1</cp:revision>
  <dcterms:created xsi:type="dcterms:W3CDTF">2022-04-10T14:52:39Z</dcterms:created>
  <dcterms:modified xsi:type="dcterms:W3CDTF">2022-04-10T19:05:40Z</dcterms:modified>
</cp:coreProperties>
</file>