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9"/>
    <p:restoredTop sz="94653"/>
  </p:normalViewPr>
  <p:slideViewPr>
    <p:cSldViewPr>
      <p:cViewPr varScale="1">
        <p:scale>
          <a:sx n="141" d="100"/>
          <a:sy n="141" d="100"/>
        </p:scale>
        <p:origin x="2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B3B5D-8085-41F4-8D3F-AD7279DC1F90}" type="datetimeFigureOut">
              <a:rPr lang="en-US" smtClean="0"/>
              <a:t>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EC861-E83A-4356-9FA8-9584F54C1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22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EC861-E83A-4356-9FA8-9584F54C13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6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8AE415C-7A85-634B-B028-DBE71C5D2D63}" type="datetime1">
              <a:rPr lang="en-US" smtClean="0"/>
              <a:t>1/1/23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49A0-719E-C942-A783-66E173E6A0F0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F785-B1BC-7C47-8418-671EC1989A67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BC6205D-28A0-D14B-BB25-8E18F06B9E65}" type="datetime1">
              <a:rPr lang="en-US" smtClean="0"/>
              <a:t>1/1/23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B5867B-D9CD-7440-8E34-2DE4EEBB756F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80C9-E45C-9241-904E-CCA7A172C53A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48EF-D67B-BD4A-9D30-4143161FE6C7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2D71A65-90D4-EE40-BBFD-8771A93CB24C}" type="datetime1">
              <a:rPr lang="en-US" smtClean="0"/>
              <a:t>1/1/23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EEC9E-69C9-2145-9EEE-DB99B983CF0A}" type="datetime1">
              <a:rPr lang="en-US" smtClean="0"/>
              <a:t>1/1/23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218A1DF-E552-E741-9FD8-9B85174CEEA6}" type="datetime1">
              <a:rPr lang="en-US" smtClean="0"/>
              <a:t>1/1/23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6AB1607-3325-4A40-862F-490ACE222F66}" type="datetime1">
              <a:rPr lang="en-US" smtClean="0"/>
              <a:t>1/1/23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6CD6ED2-99B4-D84C-83B0-15233ABEDB88}" type="datetime1">
              <a:rPr lang="en-US" smtClean="0"/>
              <a:t>1/1/23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/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981200"/>
            <a:ext cx="6705600" cy="598962"/>
          </a:xfrm>
        </p:spPr>
        <p:txBody>
          <a:bodyPr>
            <a:noAutofit/>
          </a:bodyPr>
          <a:lstStyle/>
          <a:p>
            <a:pPr algn="l" rtl="1" eaLnBrk="1" latinLnBrk="0" hangingPunct="1">
              <a:spcBef>
                <a:spcPct val="0"/>
              </a:spcBef>
              <a:buNone/>
            </a:pPr>
            <a:r>
              <a:rPr lang="en-US" sz="4000" dirty="0">
                <a:latin typeface="Andale Mono" panose="020B0509000000000004" pitchFamily="49" charset="0"/>
                <a:cs typeface="Al Nile" pitchFamily="2" charset="-78"/>
              </a:rPr>
              <a:t>V8-Garbage-collection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Naor</a:t>
            </a:r>
            <a:r>
              <a:rPr lang="en-US" dirty="0"/>
              <a:t> </a:t>
            </a:r>
            <a:r>
              <a:rPr lang="en-US" dirty="0" err="1"/>
              <a:t>Tedgi</a:t>
            </a:r>
            <a:r>
              <a:rPr lang="en-US" dirty="0"/>
              <a:t> (Abu Emma)</a:t>
            </a:r>
          </a:p>
          <a:p>
            <a:r>
              <a:rPr lang="en-US" dirty="0"/>
              <a:t>@</a:t>
            </a:r>
            <a:r>
              <a:rPr lang="en-US" dirty="0" err="1"/>
              <a:t>ntedgi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E9945BE-7A1D-1449-B2AC-8C7436A775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689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C658-4F12-CC0F-5B87-F47F54C3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68500-87F9-B8BC-3187-4832F9CCD0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338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AD5BF19-3D38-4BD7-8C6F-7D3AB45BFF56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7420033"/>
  <p:tag name="ISPRING_RESOURCE_PATHS_HASH_PRESENTER" val="975f7a211438f4ee230442aeef9820ddfb3a3b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2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7069</TotalTime>
  <Words>11</Words>
  <Application>Microsoft Macintosh PowerPoint</Application>
  <PresentationFormat>On-screen Show (4:3)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Andale Mono</vt:lpstr>
      <vt:lpstr>Calibri</vt:lpstr>
      <vt:lpstr>Century Schoolbook</vt:lpstr>
      <vt:lpstr>Wingdings</vt:lpstr>
      <vt:lpstr>Wingdings 2</vt:lpstr>
      <vt:lpstr>Oriel</vt:lpstr>
      <vt:lpstr>V8-Garbage-collection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7420033</dc:title>
  <dc:creator/>
  <cp:lastModifiedBy>Naor Tedgi</cp:lastModifiedBy>
  <cp:revision>97</cp:revision>
  <dcterms:created xsi:type="dcterms:W3CDTF">2006-08-16T00:00:00Z</dcterms:created>
  <dcterms:modified xsi:type="dcterms:W3CDTF">2023-01-01T06:27:07Z</dcterms:modified>
</cp:coreProperties>
</file>