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6"/>
    <p:restoredTop sz="96327"/>
  </p:normalViewPr>
  <p:slideViewPr>
    <p:cSldViewPr snapToGrid="0">
      <p:cViewPr varScale="1">
        <p:scale>
          <a:sx n="124" d="100"/>
          <a:sy n="12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91A5-C953-E280-B08A-5B66E17AB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77806-335B-0AD1-48A8-F12D0E65A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FB28-5F9C-3245-4CC4-5C352701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F092-8771-D9BB-CD4C-ECFC276B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96B7-896F-9BAE-10B6-7909299F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85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0115-B1BB-A005-3751-D0D0B53F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5CBD-CF5F-BAB8-A10B-D79F92320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87A5-7A1C-B5BF-BDAF-17E25E0D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8B48-4B55-3C09-2523-AEAB23ED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0D69-6956-133F-AE33-C4D7340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331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3531F-2DD2-3D3F-28EA-3D6154B99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79C32-C0F9-E839-6A58-EAD9C9BA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70DE-186C-5D5D-039E-3F8C094B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8050-60F5-E3ED-4AAB-59CCDD17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7D8A-2D68-13E1-7786-ACB7A472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19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09A9-A12E-2233-62D8-D608459F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8171-8B45-5278-92D8-EF48DDE6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B9EB-8BAA-873B-8B93-F66C7A1B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5195-11CE-D58C-4893-89D34C35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2B52-DB55-BE81-5F54-E2D74ED4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531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1E21-DD03-1BC2-1F1C-C4A2D101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DE34F-404C-A64B-4973-4C3AAA92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44EE-3512-7500-8A61-7BAEFC37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2415-5828-4640-519E-A2C6BC15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CFAF3-2E05-0D1E-E431-B10A129E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27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2ED8-9D40-03FC-AD42-5A60A1CB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4219-CDA9-CAAD-E7E6-EF8690BB9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8B181-82D9-D934-6219-A3392F0E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ABBE0-82E3-28EA-EF8D-2325DA00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F31A-EA89-95D6-0109-70AF0279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8B13-BDD1-05CE-F97C-06BC59AD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37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7F83-ED3A-263E-1ED6-2C787ABA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C38D-0B4A-61C9-EFFA-643B0979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C3E37-04F3-A67C-309C-0524E6CB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E03B-A03D-F2E5-E2BD-351231BDA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290E2-6E42-31DB-9EF8-68029B34B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437C6-FB4A-74AB-E6F3-8ED0F8AE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DE4C-F42C-21B0-ACB1-3D2AAAE7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27D1F-E170-C5BA-023D-2C4949A9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55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F06F-7150-7274-5C05-73C18DDF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04C8C-2155-A61C-4E8D-250D0A15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A537A-9378-9498-AEE1-B426F257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BD1E4-E589-8707-63F5-42A026FC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182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DC50-CF01-40D3-7AD5-A761F85B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61A22-94D7-74DB-AD8F-61F5BA25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BC2D-D46A-204E-24FA-A80A4277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358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88E3-C7C6-B9F4-9F3F-6C753807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5195-FDA4-7554-C71D-B27703C7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0B03C-487B-1204-B2F0-28CF2DDB6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50F55-2EEF-BBCC-3AD8-7962535B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25C3-EDD6-2828-24ED-3D47F1F0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F8A97-DE6C-8567-1449-D5605F65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73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3309-2EAE-43B3-F9AE-46B293CB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19848-3D8A-7469-B33D-1921F331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4E59E-D21D-2350-C396-851312E3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72168-C73A-5BDB-C18C-8C228D57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1DB9C-E26F-7329-5BC4-77E2E9A9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24F1-96E0-6888-0FAD-1447A9E9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92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B32F2-5E3D-A2AE-67F7-28A1D166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DC85-60E1-153E-BF8C-89857784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753DF-F078-DF36-FD24-723FC49A4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7AC0-3205-164B-B4FF-BBB09B8E3F14}" type="datetimeFigureOut">
              <a:rPr lang="en-IL" smtClean="0"/>
              <a:t>06/09/2022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71EB-F1BF-45A3-FCFE-C68194412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C50D-08F2-A7D8-95F9-E9EAC455C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C6B0-EDEA-294C-8E19-CA17FAB8B8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27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EECBE5D2-DD42-64E5-FB32-7E618397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068" y="1900719"/>
            <a:ext cx="1339994" cy="133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AA8E3AB-8C73-01BA-9EDD-0F6C3B86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35" y="2843998"/>
            <a:ext cx="1790700" cy="774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8EF3C0-F37A-665A-799A-8F0A3C05017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958957" y="2344763"/>
            <a:ext cx="1585245" cy="74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24">
            <a:extLst>
              <a:ext uri="{FF2B5EF4-FFF2-40B4-BE49-F238E27FC236}">
                <a16:creationId xmlns:a16="http://schemas.microsoft.com/office/drawing/2014/main" id="{B93E66E8-215F-F288-84FD-23F3E84A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3" y="17100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3960E77A-158D-0E8F-7DDB-7A6D91E7E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202" y="2129319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6" name="Graphic 34">
            <a:extLst>
              <a:ext uri="{FF2B5EF4-FFF2-40B4-BE49-F238E27FC236}">
                <a16:creationId xmlns:a16="http://schemas.microsoft.com/office/drawing/2014/main" id="{627ADA42-55B2-1C4D-3DB4-204215F6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44" y="8000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34">
            <a:extLst>
              <a:ext uri="{FF2B5EF4-FFF2-40B4-BE49-F238E27FC236}">
                <a16:creationId xmlns:a16="http://schemas.microsoft.com/office/drawing/2014/main" id="{C4C94B43-E760-3C41-5628-374EAE88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52" y="1938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34">
            <a:extLst>
              <a:ext uri="{FF2B5EF4-FFF2-40B4-BE49-F238E27FC236}">
                <a16:creationId xmlns:a16="http://schemas.microsoft.com/office/drawing/2014/main" id="{C37D7266-B125-FA0B-3AEB-1F0B4663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52" y="30715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34">
            <a:extLst>
              <a:ext uri="{FF2B5EF4-FFF2-40B4-BE49-F238E27FC236}">
                <a16:creationId xmlns:a16="http://schemas.microsoft.com/office/drawing/2014/main" id="{ABDD7B67-B288-636C-AAF9-CF8A6690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44" y="42043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E9D82-6C18-8155-43B1-49246626D8AE}"/>
              </a:ext>
            </a:extLst>
          </p:cNvPr>
          <p:cNvCxnSpPr>
            <a:cxnSpLocks/>
          </p:cNvCxnSpPr>
          <p:nvPr/>
        </p:nvCxnSpPr>
        <p:spPr>
          <a:xfrm>
            <a:off x="5399070" y="2586519"/>
            <a:ext cx="792154" cy="172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A69728-AF03-2E53-3BA7-EA52486F796D}"/>
              </a:ext>
            </a:extLst>
          </p:cNvPr>
          <p:cNvCxnSpPr>
            <a:cxnSpLocks/>
          </p:cNvCxnSpPr>
          <p:nvPr/>
        </p:nvCxnSpPr>
        <p:spPr>
          <a:xfrm flipV="1">
            <a:off x="5796443" y="2195390"/>
            <a:ext cx="525322" cy="2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BD8675-3F08-E29E-3210-433D6B616639}"/>
              </a:ext>
            </a:extLst>
          </p:cNvPr>
          <p:cNvCxnSpPr>
            <a:cxnSpLocks/>
          </p:cNvCxnSpPr>
          <p:nvPr/>
        </p:nvCxnSpPr>
        <p:spPr>
          <a:xfrm flipV="1">
            <a:off x="5399070" y="1094779"/>
            <a:ext cx="922695" cy="100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2FCC7A-B2EA-6849-C6FD-696EE831282F}"/>
              </a:ext>
            </a:extLst>
          </p:cNvPr>
          <p:cNvCxnSpPr>
            <a:cxnSpLocks/>
          </p:cNvCxnSpPr>
          <p:nvPr/>
        </p:nvCxnSpPr>
        <p:spPr>
          <a:xfrm>
            <a:off x="5522440" y="2472718"/>
            <a:ext cx="799325" cy="85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B1459B02-D48B-8E70-98E1-4243C0FC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976" y="553505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Tracking Service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07457CCA-4A3B-F8B0-A0C5-518A69FFF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976" y="1710019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Tracking Service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CA609DBF-29CC-8F08-C210-717B07353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116" y="2832755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Tracking Service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EF82859E-F9FD-38B9-E2F8-62302BEE8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78882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Tracking Service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1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Naor Tedgi</dc:creator>
  <cp:lastModifiedBy>Naor Tedgi</cp:lastModifiedBy>
  <cp:revision>1</cp:revision>
  <dcterms:created xsi:type="dcterms:W3CDTF">2022-09-06T06:31:13Z</dcterms:created>
  <dcterms:modified xsi:type="dcterms:W3CDTF">2022-09-11T05:41:55Z</dcterms:modified>
</cp:coreProperties>
</file>