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24" d="100"/>
          <a:sy n="12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svg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5.svg"/><Relationship Id="rId1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6E651-1A65-B009-A63F-5791DEDF5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IL" sz="4800"/>
              <a:t>Seed Stream CSV</a:t>
            </a:r>
          </a:p>
        </p:txBody>
      </p:sp>
      <p:pic>
        <p:nvPicPr>
          <p:cNvPr id="23" name="Picture 2" descr="Roasted wheat for wheat tea">
            <a:extLst>
              <a:ext uri="{FF2B5EF4-FFF2-40B4-BE49-F238E27FC236}">
                <a16:creationId xmlns:a16="http://schemas.microsoft.com/office/drawing/2014/main" id="{24082F12-8105-8EA7-0D25-2085B23E2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9" r="20990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8FAB4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8FAB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FAB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703A6B68-CB4A-FAE1-6428-C053422E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106" y="4708044"/>
            <a:ext cx="914400" cy="914400"/>
          </a:xfrm>
          <a:prstGeom prst="rect">
            <a:avLst/>
          </a:prstGeom>
        </p:spPr>
      </p:pic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E9E51F49-552C-51A8-D275-70D930509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4E2C9608-A75A-3202-CCCD-6CACFB29C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6412" y="3700566"/>
            <a:ext cx="914400" cy="914400"/>
          </a:xfrm>
          <a:prstGeom prst="rect">
            <a:avLst/>
          </a:prstGeom>
        </p:spPr>
      </p:pic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5106" y="2715149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BBD47C5C-D9ED-31CE-9DE9-D80B0D494D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135250" y="3607488"/>
            <a:ext cx="871162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AF96BC6-31A3-7364-FAF1-5CC899801C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832161">
            <a:off x="5080002" y="4352712"/>
            <a:ext cx="1088255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044F3B8F-4F67-5C5E-8083-2868345E5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6818155" y="3630361"/>
            <a:ext cx="870506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58A36F86-E7D1-A378-62B2-076606EBA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810972">
            <a:off x="6842710" y="4373518"/>
            <a:ext cx="910426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034265" y="1150703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1455505" y="1150703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3" name="Graphic 22" descr="Transfer outline">
            <a:extLst>
              <a:ext uri="{FF2B5EF4-FFF2-40B4-BE49-F238E27FC236}">
                <a16:creationId xmlns:a16="http://schemas.microsoft.com/office/drawing/2014/main" id="{5434511C-A574-498D-3632-98EBC342E9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851272">
            <a:off x="5079097" y="3090787"/>
            <a:ext cx="914400" cy="614626"/>
          </a:xfrm>
          <a:prstGeom prst="rect">
            <a:avLst/>
          </a:prstGeom>
        </p:spPr>
      </p:pic>
      <p:pic>
        <p:nvPicPr>
          <p:cNvPr id="31" name="Graphic 30" descr="Transfer outline">
            <a:extLst>
              <a:ext uri="{FF2B5EF4-FFF2-40B4-BE49-F238E27FC236}">
                <a16:creationId xmlns:a16="http://schemas.microsoft.com/office/drawing/2014/main" id="{D7A60825-F825-3639-ED0D-90A935DAF9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02778">
            <a:off x="6873819" y="3055405"/>
            <a:ext cx="914400" cy="6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036" y="3630361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034265" y="1150703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1455505" y="1150703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49C38DCC-6E47-7F62-0653-7D9AE233D7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CC76-7756-76CA-30A0-D2BD981000FD}"/>
              </a:ext>
            </a:extLst>
          </p:cNvPr>
          <p:cNvSpPr txBox="1"/>
          <p:nvPr/>
        </p:nvSpPr>
        <p:spPr>
          <a:xfrm>
            <a:off x="4121325" y="2878737"/>
            <a:ext cx="386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Stream</a:t>
            </a:r>
          </a:p>
          <a:p>
            <a:r>
              <a:rPr lang="en-US" dirty="0"/>
              <a:t>A</a:t>
            </a:r>
            <a:r>
              <a:rPr lang="en-IL" dirty="0"/>
              <a:t>sk for single line at the time</a:t>
            </a:r>
          </a:p>
        </p:txBody>
      </p:sp>
      <p:pic>
        <p:nvPicPr>
          <p:cNvPr id="9" name="Graphic 8" descr="Chevron arrows outline">
            <a:extLst>
              <a:ext uri="{FF2B5EF4-FFF2-40B4-BE49-F238E27FC236}">
                <a16:creationId xmlns:a16="http://schemas.microsoft.com/office/drawing/2014/main" id="{706318DD-A954-16A1-6914-9639A7D40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0083" y="3618533"/>
            <a:ext cx="914400" cy="914400"/>
          </a:xfrm>
          <a:prstGeom prst="rect">
            <a:avLst/>
          </a:prstGeom>
        </p:spPr>
      </p:pic>
      <p:pic>
        <p:nvPicPr>
          <p:cNvPr id="11" name="Graphic 10" descr="Chevron arrows outline">
            <a:extLst>
              <a:ext uri="{FF2B5EF4-FFF2-40B4-BE49-F238E27FC236}">
                <a16:creationId xmlns:a16="http://schemas.microsoft.com/office/drawing/2014/main" id="{BDA12F57-9D4A-7DA6-A4DD-EF3C82F6F2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1618" y="3618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2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036" y="3630361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034265" y="1150703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1455505" y="1150703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49C38DCC-6E47-7F62-0653-7D9AE233D7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CC76-7756-76CA-30A0-D2BD981000FD}"/>
              </a:ext>
            </a:extLst>
          </p:cNvPr>
          <p:cNvSpPr txBox="1"/>
          <p:nvPr/>
        </p:nvSpPr>
        <p:spPr>
          <a:xfrm>
            <a:off x="4121325" y="2878737"/>
            <a:ext cx="386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Stream</a:t>
            </a:r>
          </a:p>
          <a:p>
            <a:r>
              <a:rPr lang="en-US" dirty="0"/>
              <a:t>A</a:t>
            </a:r>
            <a:r>
              <a:rPr lang="en-IL" dirty="0"/>
              <a:t>sk for single line at the time</a:t>
            </a:r>
          </a:p>
        </p:txBody>
      </p:sp>
      <p:pic>
        <p:nvPicPr>
          <p:cNvPr id="9" name="Graphic 8" descr="Chevron arrows outline">
            <a:extLst>
              <a:ext uri="{FF2B5EF4-FFF2-40B4-BE49-F238E27FC236}">
                <a16:creationId xmlns:a16="http://schemas.microsoft.com/office/drawing/2014/main" id="{706318DD-A954-16A1-6914-9639A7D40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0083" y="3618533"/>
            <a:ext cx="914400" cy="914400"/>
          </a:xfrm>
          <a:prstGeom prst="rect">
            <a:avLst/>
          </a:prstGeom>
        </p:spPr>
      </p:pic>
      <p:pic>
        <p:nvPicPr>
          <p:cNvPr id="11" name="Graphic 10" descr="Chevron arrows outline">
            <a:extLst>
              <a:ext uri="{FF2B5EF4-FFF2-40B4-BE49-F238E27FC236}">
                <a16:creationId xmlns:a16="http://schemas.microsoft.com/office/drawing/2014/main" id="{BDA12F57-9D4A-7DA6-A4DD-EF3C82F6F2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1618" y="361853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5F401-FAF5-1329-69E0-C5969F02F998}"/>
              </a:ext>
            </a:extLst>
          </p:cNvPr>
          <p:cNvSpPr/>
          <p:nvPr/>
        </p:nvSpPr>
        <p:spPr>
          <a:xfrm flipH="1">
            <a:off x="2759547" y="1355200"/>
            <a:ext cx="45719" cy="46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20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859" y="4362531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354" y="441448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748" y="443273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034265" y="1150703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1455505" y="1150703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49C38DCC-6E47-7F62-0653-7D9AE233D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7032" y="4134426"/>
            <a:ext cx="1370610" cy="137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CC76-7756-76CA-30A0-D2BD981000FD}"/>
              </a:ext>
            </a:extLst>
          </p:cNvPr>
          <p:cNvSpPr txBox="1"/>
          <p:nvPr/>
        </p:nvSpPr>
        <p:spPr>
          <a:xfrm>
            <a:off x="2928135" y="2878737"/>
            <a:ext cx="505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for that row to single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Stringify</a:t>
            </a:r>
            <a:r>
              <a:rPr lang="en-US" dirty="0"/>
              <a:t> single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the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start Downloading</a:t>
            </a:r>
          </a:p>
        </p:txBody>
      </p:sp>
      <p:pic>
        <p:nvPicPr>
          <p:cNvPr id="9" name="Graphic 8" descr="Chevron arrows outline">
            <a:extLst>
              <a:ext uri="{FF2B5EF4-FFF2-40B4-BE49-F238E27FC236}">
                <a16:creationId xmlns:a16="http://schemas.microsoft.com/office/drawing/2014/main" id="{706318DD-A954-16A1-6914-9639A7D40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0906" y="4350703"/>
            <a:ext cx="914400" cy="914400"/>
          </a:xfrm>
          <a:prstGeom prst="rect">
            <a:avLst/>
          </a:prstGeom>
        </p:spPr>
      </p:pic>
      <p:pic>
        <p:nvPicPr>
          <p:cNvPr id="11" name="Graphic 10" descr="Chevron arrows outline">
            <a:extLst>
              <a:ext uri="{FF2B5EF4-FFF2-40B4-BE49-F238E27FC236}">
                <a16:creationId xmlns:a16="http://schemas.microsoft.com/office/drawing/2014/main" id="{BDA12F57-9D4A-7DA6-A4DD-EF3C82F6F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2441" y="435070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5F401-FAF5-1329-69E0-C5969F02F998}"/>
              </a:ext>
            </a:extLst>
          </p:cNvPr>
          <p:cNvSpPr/>
          <p:nvPr/>
        </p:nvSpPr>
        <p:spPr>
          <a:xfrm flipH="1">
            <a:off x="2759546" y="1578997"/>
            <a:ext cx="45719" cy="3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Chevron arrows outline">
            <a:extLst>
              <a:ext uri="{FF2B5EF4-FFF2-40B4-BE49-F238E27FC236}">
                <a16:creationId xmlns:a16="http://schemas.microsoft.com/office/drawing/2014/main" id="{91A49775-6899-324B-FF1D-14A24F834F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9122" y="436253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9AA647-B437-85DD-6037-7575EF0D6EBA}"/>
              </a:ext>
            </a:extLst>
          </p:cNvPr>
          <p:cNvSpPr/>
          <p:nvPr/>
        </p:nvSpPr>
        <p:spPr>
          <a:xfrm flipH="1">
            <a:off x="2759546" y="1179079"/>
            <a:ext cx="45719" cy="17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3190A2-2681-21F1-5F21-E766D69DA2F9}"/>
              </a:ext>
            </a:extLst>
          </p:cNvPr>
          <p:cNvSpPr/>
          <p:nvPr/>
        </p:nvSpPr>
        <p:spPr>
          <a:xfrm flipH="1">
            <a:off x="2757366" y="1352964"/>
            <a:ext cx="45719" cy="234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A1D81837-00BE-D991-4311-FEC0AA89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859" y="4362531"/>
            <a:ext cx="914400" cy="914400"/>
          </a:xfrm>
          <a:prstGeom prst="rect">
            <a:avLst/>
          </a:prstGeom>
        </p:spPr>
      </p:pic>
      <p:pic>
        <p:nvPicPr>
          <p:cNvPr id="17" name="Graphic 16" descr="Server outline">
            <a:extLst>
              <a:ext uri="{FF2B5EF4-FFF2-40B4-BE49-F238E27FC236}">
                <a16:creationId xmlns:a16="http://schemas.microsoft.com/office/drawing/2014/main" id="{D0C43FFE-ABAC-8C66-78E7-00BE4EC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354" y="4414489"/>
            <a:ext cx="914400" cy="914400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90B149C1-FAC3-9900-B593-AC83F0865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7032" y="4134426"/>
            <a:ext cx="1370610" cy="1370610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F6228F5F-20EF-F729-C46B-2B6E279AD6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5969" y="4432736"/>
            <a:ext cx="800820" cy="729696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6802CA04-43A4-BBCE-B5CA-612F34A2B2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5203" y="4454883"/>
            <a:ext cx="854347" cy="72969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A8F5E-262A-9489-6188-85E74E1D8A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3259" y="4454883"/>
            <a:ext cx="854347" cy="729696"/>
          </a:xfrm>
          <a:prstGeom prst="rect">
            <a:avLst/>
          </a:prstGeom>
        </p:spPr>
      </p:pic>
      <p:pic>
        <p:nvPicPr>
          <p:cNvPr id="27" name="Graphic 26" descr="Download from cloud with solid fill">
            <a:extLst>
              <a:ext uri="{FF2B5EF4-FFF2-40B4-BE49-F238E27FC236}">
                <a16:creationId xmlns:a16="http://schemas.microsoft.com/office/drawing/2014/main" id="{CDC10000-B54C-8862-B84D-C10F0CE38F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0225" y="5328889"/>
            <a:ext cx="659257" cy="6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859" y="4362531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354" y="441448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748" y="443273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034265" y="1150703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1455505" y="1150703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49C38DCC-6E47-7F62-0653-7D9AE233D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7032" y="4134426"/>
            <a:ext cx="1370610" cy="137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CC76-7756-76CA-30A0-D2BD981000FD}"/>
              </a:ext>
            </a:extLst>
          </p:cNvPr>
          <p:cNvSpPr txBox="1"/>
          <p:nvPr/>
        </p:nvSpPr>
        <p:spPr>
          <a:xfrm>
            <a:off x="2928135" y="2878737"/>
            <a:ext cx="505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another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for that row to single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the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Continue to download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5F401-FAF5-1329-69E0-C5969F02F998}"/>
              </a:ext>
            </a:extLst>
          </p:cNvPr>
          <p:cNvSpPr/>
          <p:nvPr/>
        </p:nvSpPr>
        <p:spPr>
          <a:xfrm flipH="1">
            <a:off x="2759546" y="1578997"/>
            <a:ext cx="45719" cy="3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AA647-B437-85DD-6037-7575EF0D6EBA}"/>
              </a:ext>
            </a:extLst>
          </p:cNvPr>
          <p:cNvSpPr/>
          <p:nvPr/>
        </p:nvSpPr>
        <p:spPr>
          <a:xfrm flipH="1">
            <a:off x="2759546" y="1179079"/>
            <a:ext cx="45719" cy="17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3190A2-2681-21F1-5F21-E766D69DA2F9}"/>
              </a:ext>
            </a:extLst>
          </p:cNvPr>
          <p:cNvSpPr/>
          <p:nvPr/>
        </p:nvSpPr>
        <p:spPr>
          <a:xfrm flipH="1">
            <a:off x="2757366" y="1352964"/>
            <a:ext cx="45719" cy="234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A73A66E1-0BEB-43A3-914B-26C136AB0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5086" y="4432736"/>
            <a:ext cx="771702" cy="72969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A7E5B356-2BF3-8542-5A66-7D31116F1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5203" y="4454883"/>
            <a:ext cx="854347" cy="729696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D6623DC7-86FD-5770-1AF8-12511C69CB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3259" y="4454883"/>
            <a:ext cx="854347" cy="729696"/>
          </a:xfrm>
          <a:prstGeom prst="rect">
            <a:avLst/>
          </a:prstGeom>
        </p:spPr>
      </p:pic>
      <p:pic>
        <p:nvPicPr>
          <p:cNvPr id="28" name="Graphic 27" descr="Download from cloud with solid fill">
            <a:extLst>
              <a:ext uri="{FF2B5EF4-FFF2-40B4-BE49-F238E27FC236}">
                <a16:creationId xmlns:a16="http://schemas.microsoft.com/office/drawing/2014/main" id="{DCE3E925-8E2E-D6E0-3465-2CFD7925EE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0225" y="5328889"/>
            <a:ext cx="659257" cy="6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50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Optimizer Schema : 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838F9-DCE0-CC3C-E69E-3750666AA647}"/>
              </a:ext>
            </a:extLst>
          </p:cNvPr>
          <p:cNvSpPr/>
          <p:nvPr/>
        </p:nvSpPr>
        <p:spPr>
          <a:xfrm>
            <a:off x="3606229" y="1144016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DFF-0D59-1C3F-D46B-5C873E0E8B37}"/>
              </a:ext>
            </a:extLst>
          </p:cNvPr>
          <p:cNvSpPr/>
          <p:nvPr/>
        </p:nvSpPr>
        <p:spPr>
          <a:xfrm>
            <a:off x="3738081" y="114401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5DB9B-133D-9330-C8CE-2FED1B94A005}"/>
              </a:ext>
            </a:extLst>
          </p:cNvPr>
          <p:cNvSpPr/>
          <p:nvPr/>
        </p:nvSpPr>
        <p:spPr>
          <a:xfrm>
            <a:off x="4159321" y="114401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682319"/>
            <a:ext cx="429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single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repeat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ECAE7-6AE2-DD1C-9D3A-87F3D7999DFD}"/>
              </a:ext>
            </a:extLst>
          </p:cNvPr>
          <p:cNvSpPr/>
          <p:nvPr/>
        </p:nvSpPr>
        <p:spPr>
          <a:xfrm>
            <a:off x="5720993" y="1150706"/>
            <a:ext cx="83908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DA8D1-B5FD-7D2F-565A-557A68B74689}"/>
              </a:ext>
            </a:extLst>
          </p:cNvPr>
          <p:cNvSpPr/>
          <p:nvPr/>
        </p:nvSpPr>
        <p:spPr>
          <a:xfrm>
            <a:off x="5819892" y="1144013"/>
            <a:ext cx="19947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263D9-6CB4-E40A-AA92-2ED5BED881F0}"/>
              </a:ext>
            </a:extLst>
          </p:cNvPr>
          <p:cNvSpPr/>
          <p:nvPr/>
        </p:nvSpPr>
        <p:spPr>
          <a:xfrm>
            <a:off x="6027509" y="1144012"/>
            <a:ext cx="30651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9BD08-B271-8916-EF43-0D73B2B7CDFA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8C49-D535-C7BB-0039-904C883CA76A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7BB8A-3E4A-C056-D17B-2202015726E7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5859C-FF3E-F957-978D-F097E920807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81490A-9002-5CCE-B139-F6D59ACEFB4F}"/>
              </a:ext>
            </a:extLst>
          </p:cNvPr>
          <p:cNvSpPr/>
          <p:nvPr/>
        </p:nvSpPr>
        <p:spPr>
          <a:xfrm flipH="1">
            <a:off x="3361877" y="1596072"/>
            <a:ext cx="45719" cy="3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1A1EB-ECBC-E921-DADE-B09EA67ABE2A}"/>
              </a:ext>
            </a:extLst>
          </p:cNvPr>
          <p:cNvSpPr/>
          <p:nvPr/>
        </p:nvSpPr>
        <p:spPr>
          <a:xfrm flipH="1">
            <a:off x="3361877" y="1196154"/>
            <a:ext cx="45719" cy="177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1DE681-09D4-9742-5BA5-E3292F4C607B}"/>
              </a:ext>
            </a:extLst>
          </p:cNvPr>
          <p:cNvSpPr/>
          <p:nvPr/>
        </p:nvSpPr>
        <p:spPr>
          <a:xfrm flipH="1">
            <a:off x="3359697" y="1370039"/>
            <a:ext cx="45719" cy="234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EB713F06-BDDD-AF6E-50A0-39D4CED2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755" y="3682319"/>
            <a:ext cx="854347" cy="7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703A6B68-CB4A-FAE1-6428-C053422E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106" y="4708044"/>
            <a:ext cx="914400" cy="914400"/>
          </a:xfrm>
          <a:prstGeom prst="rect">
            <a:avLst/>
          </a:prstGeom>
        </p:spPr>
      </p:pic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E9E51F49-552C-51A8-D275-70D930509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4E2C9608-A75A-3202-CCCD-6CACFB29C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6412" y="3700566"/>
            <a:ext cx="914400" cy="914400"/>
          </a:xfrm>
          <a:prstGeom prst="rect">
            <a:avLst/>
          </a:prstGeom>
        </p:spPr>
      </p:pic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5106" y="2715149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F2601892-D9C6-11BD-88AA-64A864430C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3863">
            <a:off x="5014248" y="2926796"/>
            <a:ext cx="1221708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BBD47C5C-D9ED-31CE-9DE9-D80B0D494D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5250" y="3607488"/>
            <a:ext cx="871162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AF96BC6-31A3-7364-FAF1-5CC899801C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272540">
            <a:off x="5080002" y="4352712"/>
            <a:ext cx="1088255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044F3B8F-4F67-5C5E-8083-2868345E5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18155" y="3630361"/>
            <a:ext cx="870506" cy="9144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258C62C8-69BD-AFF8-41FD-582266CC4D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19383">
            <a:off x="6773831" y="2901735"/>
            <a:ext cx="1037798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58A36F86-E7D1-A378-62B2-076606EBA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634838">
            <a:off x="6842710" y="4373518"/>
            <a:ext cx="9104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703A6B68-CB4A-FAE1-6428-C053422E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106" y="4708044"/>
            <a:ext cx="914400" cy="914400"/>
          </a:xfrm>
          <a:prstGeom prst="rect">
            <a:avLst/>
          </a:prstGeom>
        </p:spPr>
      </p:pic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E9E51F49-552C-51A8-D275-70D930509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4E2C9608-A75A-3202-CCCD-6CACFB29C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6412" y="3700566"/>
            <a:ext cx="914400" cy="914400"/>
          </a:xfrm>
          <a:prstGeom prst="rect">
            <a:avLst/>
          </a:prstGeom>
        </p:spPr>
      </p:pic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5106" y="2715149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F2601892-D9C6-11BD-88AA-64A864430C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704617">
            <a:off x="5014248" y="2926796"/>
            <a:ext cx="1221708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BBD47C5C-D9ED-31CE-9DE9-D80B0D494D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135250" y="3607488"/>
            <a:ext cx="871162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AF96BC6-31A3-7364-FAF1-5CC899801C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832161">
            <a:off x="5080002" y="4352712"/>
            <a:ext cx="1088255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044F3B8F-4F67-5C5E-8083-2868345E5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6818155" y="3630361"/>
            <a:ext cx="870506" cy="9144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258C62C8-69BD-AFF8-41FD-582266CC4D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698516">
            <a:off x="6773831" y="2901735"/>
            <a:ext cx="1037798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58A36F86-E7D1-A378-62B2-076606EBA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810972">
            <a:off x="6842710" y="4373518"/>
            <a:ext cx="910426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135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280603"/>
            <a:ext cx="42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single Object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44CA02-208E-B717-0646-4C267134EFEB}"/>
              </a:ext>
            </a:extLst>
          </p:cNvPr>
          <p:cNvSpPr/>
          <p:nvPr/>
        </p:nvSpPr>
        <p:spPr>
          <a:xfrm>
            <a:off x="3568233" y="1171549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B1BAB-5CBB-4EDE-44BF-E933A0331DFF}"/>
              </a:ext>
            </a:extLst>
          </p:cNvPr>
          <p:cNvSpPr/>
          <p:nvPr/>
        </p:nvSpPr>
        <p:spPr>
          <a:xfrm>
            <a:off x="3700085" y="1171550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ACA94E-1EBB-FB10-A6FA-FC5D5889F6B4}"/>
              </a:ext>
            </a:extLst>
          </p:cNvPr>
          <p:cNvSpPr/>
          <p:nvPr/>
        </p:nvSpPr>
        <p:spPr>
          <a:xfrm>
            <a:off x="4121325" y="1171550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60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838F9-DCE0-CC3C-E69E-3750666AA647}"/>
              </a:ext>
            </a:extLst>
          </p:cNvPr>
          <p:cNvSpPr/>
          <p:nvPr/>
        </p:nvSpPr>
        <p:spPr>
          <a:xfrm>
            <a:off x="3606229" y="1144016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DFF-0D59-1C3F-D46B-5C873E0E8B37}"/>
              </a:ext>
            </a:extLst>
          </p:cNvPr>
          <p:cNvSpPr/>
          <p:nvPr/>
        </p:nvSpPr>
        <p:spPr>
          <a:xfrm>
            <a:off x="3738081" y="114401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5DB9B-133D-9330-C8CE-2FED1B94A005}"/>
              </a:ext>
            </a:extLst>
          </p:cNvPr>
          <p:cNvSpPr/>
          <p:nvPr/>
        </p:nvSpPr>
        <p:spPr>
          <a:xfrm>
            <a:off x="4159321" y="114401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280603"/>
            <a:ext cx="429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single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Stringify</a:t>
            </a:r>
            <a:r>
              <a:rPr lang="en-US" dirty="0"/>
              <a:t> Entire Object 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ECAE7-6AE2-DD1C-9D3A-87F3D7999DFD}"/>
              </a:ext>
            </a:extLst>
          </p:cNvPr>
          <p:cNvSpPr/>
          <p:nvPr/>
        </p:nvSpPr>
        <p:spPr>
          <a:xfrm>
            <a:off x="5720993" y="1150706"/>
            <a:ext cx="83908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DA8D1-B5FD-7D2F-565A-557A68B74689}"/>
              </a:ext>
            </a:extLst>
          </p:cNvPr>
          <p:cNvSpPr/>
          <p:nvPr/>
        </p:nvSpPr>
        <p:spPr>
          <a:xfrm>
            <a:off x="5819892" y="1144013"/>
            <a:ext cx="19947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263D9-6CB4-E40A-AA92-2ED5BED881F0}"/>
              </a:ext>
            </a:extLst>
          </p:cNvPr>
          <p:cNvSpPr/>
          <p:nvPr/>
        </p:nvSpPr>
        <p:spPr>
          <a:xfrm>
            <a:off x="6027509" y="1144012"/>
            <a:ext cx="30651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9BD08-B271-8916-EF43-0D73B2B7CDFA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8C49-D535-C7BB-0039-904C883CA76A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7BB8A-3E4A-C056-D17B-2202015726E7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5859C-FF3E-F957-978D-F097E920807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CADE9-E984-EA5A-9CCE-51719C2B3B34}"/>
              </a:ext>
            </a:extLst>
          </p:cNvPr>
          <p:cNvSpPr/>
          <p:nvPr/>
        </p:nvSpPr>
        <p:spPr>
          <a:xfrm>
            <a:off x="3568233" y="1171549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8BC46-83D6-29AE-38AD-CBFCB99E4A42}"/>
              </a:ext>
            </a:extLst>
          </p:cNvPr>
          <p:cNvSpPr/>
          <p:nvPr/>
        </p:nvSpPr>
        <p:spPr>
          <a:xfrm>
            <a:off x="3700085" y="1171550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2DC7E-7212-E8E2-0495-27CBDFE480AF}"/>
              </a:ext>
            </a:extLst>
          </p:cNvPr>
          <p:cNvSpPr/>
          <p:nvPr/>
        </p:nvSpPr>
        <p:spPr>
          <a:xfrm>
            <a:off x="4121325" y="1171550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E33E53-3026-2CC8-6C78-3411C956DBEC}"/>
              </a:ext>
            </a:extLst>
          </p:cNvPr>
          <p:cNvSpPr/>
          <p:nvPr/>
        </p:nvSpPr>
        <p:spPr>
          <a:xfrm>
            <a:off x="5352932" y="1150704"/>
            <a:ext cx="45719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4C0CD-6278-48DD-266D-71B3C420429E}"/>
              </a:ext>
            </a:extLst>
          </p:cNvPr>
          <p:cNvSpPr/>
          <p:nvPr/>
        </p:nvSpPr>
        <p:spPr>
          <a:xfrm>
            <a:off x="5415100" y="1150704"/>
            <a:ext cx="13689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11B0B-FBCE-1321-9298-BBDF62352EED}"/>
              </a:ext>
            </a:extLst>
          </p:cNvPr>
          <p:cNvSpPr/>
          <p:nvPr/>
        </p:nvSpPr>
        <p:spPr>
          <a:xfrm>
            <a:off x="5566986" y="1150704"/>
            <a:ext cx="21035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512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838F9-DCE0-CC3C-E69E-3750666AA647}"/>
              </a:ext>
            </a:extLst>
          </p:cNvPr>
          <p:cNvSpPr/>
          <p:nvPr/>
        </p:nvSpPr>
        <p:spPr>
          <a:xfrm>
            <a:off x="3606229" y="1144016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DFF-0D59-1C3F-D46B-5C873E0E8B37}"/>
              </a:ext>
            </a:extLst>
          </p:cNvPr>
          <p:cNvSpPr/>
          <p:nvPr/>
        </p:nvSpPr>
        <p:spPr>
          <a:xfrm>
            <a:off x="3738081" y="114401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5DB9B-133D-9330-C8CE-2FED1B94A005}"/>
              </a:ext>
            </a:extLst>
          </p:cNvPr>
          <p:cNvSpPr/>
          <p:nvPr/>
        </p:nvSpPr>
        <p:spPr>
          <a:xfrm>
            <a:off x="4159321" y="114401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280603"/>
            <a:ext cx="429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single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Stringify</a:t>
            </a:r>
            <a:r>
              <a:rPr lang="en-US" dirty="0"/>
              <a:t> Entire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ECAE7-6AE2-DD1C-9D3A-87F3D7999DFD}"/>
              </a:ext>
            </a:extLst>
          </p:cNvPr>
          <p:cNvSpPr/>
          <p:nvPr/>
        </p:nvSpPr>
        <p:spPr>
          <a:xfrm>
            <a:off x="5720993" y="1150706"/>
            <a:ext cx="83908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DA8D1-B5FD-7D2F-565A-557A68B74689}"/>
              </a:ext>
            </a:extLst>
          </p:cNvPr>
          <p:cNvSpPr/>
          <p:nvPr/>
        </p:nvSpPr>
        <p:spPr>
          <a:xfrm>
            <a:off x="5819892" y="1144013"/>
            <a:ext cx="19947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263D9-6CB4-E40A-AA92-2ED5BED881F0}"/>
              </a:ext>
            </a:extLst>
          </p:cNvPr>
          <p:cNvSpPr/>
          <p:nvPr/>
        </p:nvSpPr>
        <p:spPr>
          <a:xfrm>
            <a:off x="6027509" y="1144012"/>
            <a:ext cx="30651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9BD08-B271-8916-EF43-0D73B2B7CDFA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8C49-D535-C7BB-0039-904C883CA76A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7BB8A-3E4A-C056-D17B-2202015726E7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5859C-FF3E-F957-978D-F097E920807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CADE9-E984-EA5A-9CCE-51719C2B3B34}"/>
              </a:ext>
            </a:extLst>
          </p:cNvPr>
          <p:cNvSpPr/>
          <p:nvPr/>
        </p:nvSpPr>
        <p:spPr>
          <a:xfrm>
            <a:off x="3568233" y="1171549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8BC46-83D6-29AE-38AD-CBFCB99E4A42}"/>
              </a:ext>
            </a:extLst>
          </p:cNvPr>
          <p:cNvSpPr/>
          <p:nvPr/>
        </p:nvSpPr>
        <p:spPr>
          <a:xfrm>
            <a:off x="3700085" y="1171550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2DC7E-7212-E8E2-0495-27CBDFE480AF}"/>
              </a:ext>
            </a:extLst>
          </p:cNvPr>
          <p:cNvSpPr/>
          <p:nvPr/>
        </p:nvSpPr>
        <p:spPr>
          <a:xfrm>
            <a:off x="4121325" y="1171550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E33E53-3026-2CC8-6C78-3411C956DBEC}"/>
              </a:ext>
            </a:extLst>
          </p:cNvPr>
          <p:cNvSpPr/>
          <p:nvPr/>
        </p:nvSpPr>
        <p:spPr>
          <a:xfrm>
            <a:off x="5352932" y="1150704"/>
            <a:ext cx="45719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4C0CD-6278-48DD-266D-71B3C420429E}"/>
              </a:ext>
            </a:extLst>
          </p:cNvPr>
          <p:cNvSpPr/>
          <p:nvPr/>
        </p:nvSpPr>
        <p:spPr>
          <a:xfrm>
            <a:off x="5415100" y="1150704"/>
            <a:ext cx="13689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11B0B-FBCE-1321-9298-BBDF62352EED}"/>
              </a:ext>
            </a:extLst>
          </p:cNvPr>
          <p:cNvSpPr/>
          <p:nvPr/>
        </p:nvSpPr>
        <p:spPr>
          <a:xfrm>
            <a:off x="5566986" y="1150704"/>
            <a:ext cx="21035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542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838F9-DCE0-CC3C-E69E-3750666AA647}"/>
              </a:ext>
            </a:extLst>
          </p:cNvPr>
          <p:cNvSpPr/>
          <p:nvPr/>
        </p:nvSpPr>
        <p:spPr>
          <a:xfrm>
            <a:off x="3606229" y="1144016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DFF-0D59-1C3F-D46B-5C873E0E8B37}"/>
              </a:ext>
            </a:extLst>
          </p:cNvPr>
          <p:cNvSpPr/>
          <p:nvPr/>
        </p:nvSpPr>
        <p:spPr>
          <a:xfrm>
            <a:off x="3738081" y="114401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5DB9B-133D-9330-C8CE-2FED1B94A005}"/>
              </a:ext>
            </a:extLst>
          </p:cNvPr>
          <p:cNvSpPr/>
          <p:nvPr/>
        </p:nvSpPr>
        <p:spPr>
          <a:xfrm>
            <a:off x="4159321" y="114401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280603"/>
            <a:ext cx="4291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single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Stringify</a:t>
            </a:r>
            <a:r>
              <a:rPr lang="en-US" dirty="0"/>
              <a:t> Entire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start Downloading ….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ECAE7-6AE2-DD1C-9D3A-87F3D7999DFD}"/>
              </a:ext>
            </a:extLst>
          </p:cNvPr>
          <p:cNvSpPr/>
          <p:nvPr/>
        </p:nvSpPr>
        <p:spPr>
          <a:xfrm>
            <a:off x="5720993" y="1150706"/>
            <a:ext cx="83908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DA8D1-B5FD-7D2F-565A-557A68B74689}"/>
              </a:ext>
            </a:extLst>
          </p:cNvPr>
          <p:cNvSpPr/>
          <p:nvPr/>
        </p:nvSpPr>
        <p:spPr>
          <a:xfrm>
            <a:off x="5819892" y="1144013"/>
            <a:ext cx="19947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263D9-6CB4-E40A-AA92-2ED5BED881F0}"/>
              </a:ext>
            </a:extLst>
          </p:cNvPr>
          <p:cNvSpPr/>
          <p:nvPr/>
        </p:nvSpPr>
        <p:spPr>
          <a:xfrm>
            <a:off x="6027509" y="1144012"/>
            <a:ext cx="30651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9BD08-B271-8916-EF43-0D73B2B7CDFA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8C49-D535-C7BB-0039-904C883CA76A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7BB8A-3E4A-C056-D17B-2202015726E7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5859C-FF3E-F957-978D-F097E920807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CADE9-E984-EA5A-9CCE-51719C2B3B34}"/>
              </a:ext>
            </a:extLst>
          </p:cNvPr>
          <p:cNvSpPr/>
          <p:nvPr/>
        </p:nvSpPr>
        <p:spPr>
          <a:xfrm>
            <a:off x="3568233" y="1171549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8BC46-83D6-29AE-38AD-CBFCB99E4A42}"/>
              </a:ext>
            </a:extLst>
          </p:cNvPr>
          <p:cNvSpPr/>
          <p:nvPr/>
        </p:nvSpPr>
        <p:spPr>
          <a:xfrm>
            <a:off x="3700085" y="1171550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2DC7E-7212-E8E2-0495-27CBDFE480AF}"/>
              </a:ext>
            </a:extLst>
          </p:cNvPr>
          <p:cNvSpPr/>
          <p:nvPr/>
        </p:nvSpPr>
        <p:spPr>
          <a:xfrm>
            <a:off x="4121325" y="1171550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E33E53-3026-2CC8-6C78-3411C956DBEC}"/>
              </a:ext>
            </a:extLst>
          </p:cNvPr>
          <p:cNvSpPr/>
          <p:nvPr/>
        </p:nvSpPr>
        <p:spPr>
          <a:xfrm>
            <a:off x="5352932" y="1150704"/>
            <a:ext cx="45719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4C0CD-6278-48DD-266D-71B3C420429E}"/>
              </a:ext>
            </a:extLst>
          </p:cNvPr>
          <p:cNvSpPr/>
          <p:nvPr/>
        </p:nvSpPr>
        <p:spPr>
          <a:xfrm>
            <a:off x="5415100" y="1150704"/>
            <a:ext cx="13689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11B0B-FBCE-1321-9298-BBDF62352EED}"/>
              </a:ext>
            </a:extLst>
          </p:cNvPr>
          <p:cNvSpPr/>
          <p:nvPr/>
        </p:nvSpPr>
        <p:spPr>
          <a:xfrm>
            <a:off x="5566986" y="1150704"/>
            <a:ext cx="21035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" name="Graphic 29" descr="Download from cloud with solid fill">
            <a:extLst>
              <a:ext uri="{FF2B5EF4-FFF2-40B4-BE49-F238E27FC236}">
                <a16:creationId xmlns:a16="http://schemas.microsoft.com/office/drawing/2014/main" id="{D0364EFD-87B1-061E-E9F0-DA11E0C34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91828" y="4685171"/>
            <a:ext cx="659257" cy="6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9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04182" y="3630361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80B33-AC09-704A-CE08-93B07E6E2DBF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3F78-437F-D704-1511-E0E9B5C73539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C8815-ADC0-5938-A57B-F5EFB3AE4E9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838F9-DCE0-CC3C-E69E-3750666AA647}"/>
              </a:ext>
            </a:extLst>
          </p:cNvPr>
          <p:cNvSpPr/>
          <p:nvPr/>
        </p:nvSpPr>
        <p:spPr>
          <a:xfrm>
            <a:off x="3606229" y="1144016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DFF-0D59-1C3F-D46B-5C873E0E8B37}"/>
              </a:ext>
            </a:extLst>
          </p:cNvPr>
          <p:cNvSpPr/>
          <p:nvPr/>
        </p:nvSpPr>
        <p:spPr>
          <a:xfrm>
            <a:off x="3738081" y="114401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5DB9B-133D-9330-C8CE-2FED1B94A005}"/>
              </a:ext>
            </a:extLst>
          </p:cNvPr>
          <p:cNvSpPr/>
          <p:nvPr/>
        </p:nvSpPr>
        <p:spPr>
          <a:xfrm>
            <a:off x="4159321" y="114401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A84D3-BB97-0D0E-1F6C-EF2C6BE78959}"/>
              </a:ext>
            </a:extLst>
          </p:cNvPr>
          <p:cNvSpPr txBox="1"/>
          <p:nvPr/>
        </p:nvSpPr>
        <p:spPr>
          <a:xfrm>
            <a:off x="6067137" y="3280603"/>
            <a:ext cx="429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all data to single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Stringify</a:t>
            </a:r>
            <a:r>
              <a:rPr lang="en-US" dirty="0"/>
              <a:t> Entire Object 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ECAE7-6AE2-DD1C-9D3A-87F3D7999DFD}"/>
              </a:ext>
            </a:extLst>
          </p:cNvPr>
          <p:cNvSpPr/>
          <p:nvPr/>
        </p:nvSpPr>
        <p:spPr>
          <a:xfrm>
            <a:off x="5720993" y="1150706"/>
            <a:ext cx="83908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DA8D1-B5FD-7D2F-565A-557A68B74689}"/>
              </a:ext>
            </a:extLst>
          </p:cNvPr>
          <p:cNvSpPr/>
          <p:nvPr/>
        </p:nvSpPr>
        <p:spPr>
          <a:xfrm>
            <a:off x="5819892" y="1144013"/>
            <a:ext cx="19947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263D9-6CB4-E40A-AA92-2ED5BED881F0}"/>
              </a:ext>
            </a:extLst>
          </p:cNvPr>
          <p:cNvSpPr/>
          <p:nvPr/>
        </p:nvSpPr>
        <p:spPr>
          <a:xfrm>
            <a:off x="6027509" y="1144012"/>
            <a:ext cx="30651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9BD08-B271-8916-EF43-0D73B2B7CDFA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8C49-D535-C7BB-0039-904C883CA76A}"/>
              </a:ext>
            </a:extLst>
          </p:cNvPr>
          <p:cNvSpPr/>
          <p:nvPr/>
        </p:nvSpPr>
        <p:spPr>
          <a:xfrm>
            <a:off x="976045" y="1150706"/>
            <a:ext cx="64727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7BB8A-3E4A-C056-D17B-2202015726E7}"/>
              </a:ext>
            </a:extLst>
          </p:cNvPr>
          <p:cNvSpPr/>
          <p:nvPr/>
        </p:nvSpPr>
        <p:spPr>
          <a:xfrm>
            <a:off x="1623317" y="1150705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5859C-FF3E-F957-978D-F097E920807C}"/>
              </a:ext>
            </a:extLst>
          </p:cNvPr>
          <p:cNvSpPr/>
          <p:nvPr/>
        </p:nvSpPr>
        <p:spPr>
          <a:xfrm>
            <a:off x="2044557" y="1150704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CADE9-E984-EA5A-9CCE-51719C2B3B34}"/>
              </a:ext>
            </a:extLst>
          </p:cNvPr>
          <p:cNvSpPr/>
          <p:nvPr/>
        </p:nvSpPr>
        <p:spPr>
          <a:xfrm>
            <a:off x="3568233" y="1171549"/>
            <a:ext cx="131852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8BC46-83D6-29AE-38AD-CBFCB99E4A42}"/>
              </a:ext>
            </a:extLst>
          </p:cNvPr>
          <p:cNvSpPr/>
          <p:nvPr/>
        </p:nvSpPr>
        <p:spPr>
          <a:xfrm>
            <a:off x="3700085" y="1171550"/>
            <a:ext cx="421240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2DC7E-7212-E8E2-0495-27CBDFE480AF}"/>
              </a:ext>
            </a:extLst>
          </p:cNvPr>
          <p:cNvSpPr/>
          <p:nvPr/>
        </p:nvSpPr>
        <p:spPr>
          <a:xfrm>
            <a:off x="4121325" y="1171550"/>
            <a:ext cx="64727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E33E53-3026-2CC8-6C78-3411C956DBEC}"/>
              </a:ext>
            </a:extLst>
          </p:cNvPr>
          <p:cNvSpPr/>
          <p:nvPr/>
        </p:nvSpPr>
        <p:spPr>
          <a:xfrm>
            <a:off x="5352932" y="1150704"/>
            <a:ext cx="45719" cy="87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4C0CD-6278-48DD-266D-71B3C420429E}"/>
              </a:ext>
            </a:extLst>
          </p:cNvPr>
          <p:cNvSpPr/>
          <p:nvPr/>
        </p:nvSpPr>
        <p:spPr>
          <a:xfrm>
            <a:off x="5415100" y="1150704"/>
            <a:ext cx="136895" cy="873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11B0B-FBCE-1321-9298-BBDF62352EED}"/>
              </a:ext>
            </a:extLst>
          </p:cNvPr>
          <p:cNvSpPr/>
          <p:nvPr/>
        </p:nvSpPr>
        <p:spPr>
          <a:xfrm>
            <a:off x="5566986" y="1150704"/>
            <a:ext cx="210351" cy="8733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A389B9-7077-4883-7FF1-2CE137F91709}"/>
              </a:ext>
            </a:extLst>
          </p:cNvPr>
          <p:cNvSpPr/>
          <p:nvPr/>
        </p:nvSpPr>
        <p:spPr>
          <a:xfrm>
            <a:off x="6180764" y="4335694"/>
            <a:ext cx="4401618" cy="142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/>
              <a:t>Reminder!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Heap Size Can’t be Larger the 5G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V8 String Max Size is 2G</a:t>
            </a:r>
          </a:p>
        </p:txBody>
      </p:sp>
    </p:spTree>
    <p:extLst>
      <p:ext uri="{BB962C8B-B14F-4D97-AF65-F5344CB8AC3E}">
        <p14:creationId xmlns:p14="http://schemas.microsoft.com/office/powerpoint/2010/main" val="19568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95A322-E9E5-7C45-CADB-6CD9BDD23E19}"/>
              </a:ext>
            </a:extLst>
          </p:cNvPr>
          <p:cNvCxnSpPr/>
          <p:nvPr/>
        </p:nvCxnSpPr>
        <p:spPr>
          <a:xfrm>
            <a:off x="760288" y="2455524"/>
            <a:ext cx="1039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44F1D8-DF88-4AA3-FF04-CF73686A5930}"/>
              </a:ext>
            </a:extLst>
          </p:cNvPr>
          <p:cNvSpPr/>
          <p:nvPr/>
        </p:nvSpPr>
        <p:spPr>
          <a:xfrm>
            <a:off x="760288" y="955497"/>
            <a:ext cx="10397447" cy="1273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1F51-F0DA-1AF9-A6E2-5EE33875E5E3}"/>
              </a:ext>
            </a:extLst>
          </p:cNvPr>
          <p:cNvSpPr txBox="1"/>
          <p:nvPr/>
        </p:nvSpPr>
        <p:spPr>
          <a:xfrm>
            <a:off x="760288" y="473149"/>
            <a:ext cx="3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Memory Heap</a:t>
            </a:r>
          </a:p>
        </p:txBody>
      </p:sp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703A6B68-CB4A-FAE1-6428-C053422E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106" y="4708044"/>
            <a:ext cx="914400" cy="914400"/>
          </a:xfrm>
          <a:prstGeom prst="rect">
            <a:avLst/>
          </a:prstGeom>
        </p:spPr>
      </p:pic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E9E51F49-552C-51A8-D275-70D930509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209" y="3402256"/>
            <a:ext cx="1370610" cy="1370610"/>
          </a:xfrm>
          <a:prstGeom prst="rect">
            <a:avLst/>
          </a:prstGeom>
        </p:spPr>
      </p:pic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4E2C9608-A75A-3202-CCCD-6CACFB29C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6412" y="3700566"/>
            <a:ext cx="914400" cy="914400"/>
          </a:xfrm>
          <a:prstGeom prst="rect">
            <a:avLst/>
          </a:prstGeom>
        </p:spPr>
      </p:pic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6299FFDB-A0A0-28F1-6A84-7AF58DE5C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5106" y="2715149"/>
            <a:ext cx="914400" cy="914400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6DB37EB-1512-8396-E9A9-BB14F561A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7531" y="3682319"/>
            <a:ext cx="914400" cy="914400"/>
          </a:xfrm>
          <a:prstGeom prst="rect">
            <a:avLst/>
          </a:prstGeom>
        </p:spPr>
      </p:pic>
      <p:pic>
        <p:nvPicPr>
          <p:cNvPr id="22" name="Graphic 21" descr="User Crown Female outline">
            <a:extLst>
              <a:ext uri="{FF2B5EF4-FFF2-40B4-BE49-F238E27FC236}">
                <a16:creationId xmlns:a16="http://schemas.microsoft.com/office/drawing/2014/main" id="{22677AD5-5CDE-EF72-13B6-F02F4A4AF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7925" y="3700566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09F3712A-CE0A-1D38-5008-C6FE56C04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4182" y="3630361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F2601892-D9C6-11BD-88AA-64A864430C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3863">
            <a:off x="5014248" y="2926796"/>
            <a:ext cx="1221708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BBD47C5C-D9ED-31CE-9DE9-D80B0D494D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5250" y="3607488"/>
            <a:ext cx="871162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AF96BC6-31A3-7364-FAF1-5CC899801C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272540">
            <a:off x="5080002" y="4352712"/>
            <a:ext cx="1088255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044F3B8F-4F67-5C5E-8083-2868345E55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18155" y="3630361"/>
            <a:ext cx="870506" cy="914400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258C62C8-69BD-AFF8-41FD-582266CC4D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19383">
            <a:off x="6773831" y="2901735"/>
            <a:ext cx="1037798" cy="914400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58A36F86-E7D1-A378-62B2-076606EBA5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634838">
            <a:off x="6842710" y="4373518"/>
            <a:ext cx="9104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1F0F3"/>
      </a:lt2>
      <a:accent1>
        <a:srgbClr val="8FAB43"/>
      </a:accent1>
      <a:accent2>
        <a:srgbClr val="B19F3B"/>
      </a:accent2>
      <a:accent3>
        <a:srgbClr val="C3804D"/>
      </a:accent3>
      <a:accent4>
        <a:srgbClr val="B13D3B"/>
      </a:accent4>
      <a:accent5>
        <a:srgbClr val="C34D7C"/>
      </a:accent5>
      <a:accent6>
        <a:srgbClr val="B13B9C"/>
      </a:accent6>
      <a:hlink>
        <a:srgbClr val="C04461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161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Dante (Headings)2</vt:lpstr>
      <vt:lpstr>Georgia Pro</vt:lpstr>
      <vt:lpstr>Helvetica Neue Medium</vt:lpstr>
      <vt:lpstr>Wingdings 2</vt:lpstr>
      <vt:lpstr>OffsetVTI</vt:lpstr>
      <vt:lpstr>Seed Stream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Stream CSV</dc:title>
  <dc:creator>Naor Tedgi</dc:creator>
  <cp:lastModifiedBy>Naor Tedgi</cp:lastModifiedBy>
  <cp:revision>1</cp:revision>
  <dcterms:created xsi:type="dcterms:W3CDTF">2022-10-20T07:51:08Z</dcterms:created>
  <dcterms:modified xsi:type="dcterms:W3CDTF">2022-10-20T09:16:28Z</dcterms:modified>
</cp:coreProperties>
</file>