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Inter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3e5CfZ/wF/08eqzf+GlZBf9T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A38CAA-6E80-4BF7-898A-9D86FB4E518C}">
  <a:tblStyle styleId="{0AA38CAA-6E80-4BF7-898A-9D86FB4E51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nter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Inter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8036eaef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c8036eae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7deee1d36_0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c7deee1d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7deee1d36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c7deee1d3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7deee1d36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c7deee1d36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7deee1d36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c7deee1d36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7deee1d36_2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c7deee1d36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קיום אנחנו עובדים עם קובץ יחיד למעט סביבות פיתוח לוקאליות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7deee1d36_2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c7deee1d36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7deee1d36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c7deee1d3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7deee1d3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c7deee1d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7deee1d3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c7deee1d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אנחנו עוטפים אותה בcontainer </a:t>
            </a:r>
            <a:br>
              <a:rPr lang="en-IL"/>
            </a:br>
            <a:r>
              <a:rPr lang="en-IL"/>
              <a:t>Dockrize </a:t>
            </a:r>
            <a:br>
              <a:rPr lang="en-IL"/>
            </a:br>
            <a:r>
              <a:rPr lang="en-IL"/>
              <a:t>עכשיו היא יכולה לרוץ בכל מקום </a:t>
            </a:r>
            <a:br>
              <a:rPr lang="en-IL"/>
            </a:br>
            <a:r>
              <a:rPr lang="en-IL"/>
              <a:t>חוץ מהמחשבים של בר ושחר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הישות הזאת נקראת POD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7deee1d36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c7deee1d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Kubernatis יש קונספט שנקרא </a:t>
            </a:r>
            <a:br>
              <a:rPr lang="en-IL"/>
            </a:br>
            <a:r>
              <a:rPr lang="en-IL"/>
              <a:t>Replication controller (Deployment)</a:t>
            </a:r>
            <a:br>
              <a:rPr lang="en-IL"/>
            </a:br>
            <a:r>
              <a:rPr lang="en-IL"/>
              <a:t>עכשיו אנחנו יכולים להגיד ל</a:t>
            </a:r>
            <a:br>
              <a:rPr lang="en-IL"/>
            </a:br>
            <a:r>
              <a:rPr lang="en-IL"/>
              <a:t>Kubernetes </a:t>
            </a:r>
            <a:br>
              <a:rPr lang="en-IL"/>
            </a:br>
            <a:r>
              <a:rPr lang="en-IL"/>
              <a:t>אתה רואה את ה  node-server</a:t>
            </a:r>
            <a:br>
              <a:rPr lang="en-IL"/>
            </a:br>
            <a:r>
              <a:rPr lang="en-IL"/>
              <a:t>הזה אני רוצה 4 כמוהו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7deee1d36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c7deee1d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הוא יגיד לך אין בעיה ייצר 4 מופעים של הקונטיינר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יכול להיות שהם יהיו על אותה מכונת EC2  יכול להיות שהם יהיו על מכונות שונות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אם במקרה אחת האפליקציות קורסת הוא יעלה עבורנו אפליקציה חדשה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אם במקרה מכונה הEC2  נופלות הוא פשוט ירים הכל על מכונה אחרת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7deee1d36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c7deee1d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אוקי זה נחמד שיש לנו מלא קונטיינרים רצים על כל מיני מכונות EC2 אבל אנחנו עדיין צריכים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מישהו שידאג להעביר את הtraffic  ל pods  האלה ולדעת איפה כל אחד מהם נמצא בעצם מה הכתובת IP  שלו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אז כאן מגיע בעצם הישות הנופספת Service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Service  הןא בעצם מייצג כתובת hsot name שיעביר data  אל הPODS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ויעשה load balance  בינהם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7deee1d36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c7deee1d3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בתוך אותו cluster כל אחת משמות האפליקציות חופש כתובת DNS שנגישה לכל service  שנמצא בתוך אותו הcluster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7deee1d36_0_2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c7deee1d3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By </a:t>
            </a:r>
            <a:r>
              <a:rPr lang="en-IL"/>
              <a:t>default לעולם אין גישה לתוך 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services שנמצאים בcluster </a:t>
            </a:r>
            <a:r>
              <a:rPr lang="en-IL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7deee1d36_0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c7deee1d3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IL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list - dark">
  <p:cSld name="Title + bullet list - dark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245802" y="244668"/>
            <a:ext cx="175977" cy="199129"/>
          </a:xfrm>
          <a:custGeom>
            <a:rect b="b" l="l" r="r" t="t"/>
            <a:pathLst>
              <a:path extrusionOk="0" h="96665" w="85426">
                <a:moveTo>
                  <a:pt x="38966" y="0"/>
                </a:moveTo>
                <a:lnTo>
                  <a:pt x="0" y="22480"/>
                </a:lnTo>
                <a:lnTo>
                  <a:pt x="0" y="67690"/>
                </a:lnTo>
                <a:lnTo>
                  <a:pt x="14987" y="58948"/>
                </a:lnTo>
                <a:lnTo>
                  <a:pt x="14987" y="41214"/>
                </a:lnTo>
                <a:lnTo>
                  <a:pt x="14987" y="40964"/>
                </a:lnTo>
                <a:lnTo>
                  <a:pt x="15237" y="40464"/>
                </a:lnTo>
                <a:lnTo>
                  <a:pt x="16236" y="40464"/>
                </a:lnTo>
                <a:lnTo>
                  <a:pt x="34220" y="50955"/>
                </a:lnTo>
                <a:lnTo>
                  <a:pt x="34969" y="51705"/>
                </a:lnTo>
                <a:lnTo>
                  <a:pt x="35219" y="52454"/>
                </a:lnTo>
                <a:lnTo>
                  <a:pt x="35219" y="73435"/>
                </a:lnTo>
                <a:lnTo>
                  <a:pt x="34969" y="73935"/>
                </a:lnTo>
                <a:lnTo>
                  <a:pt x="34720" y="74185"/>
                </a:lnTo>
                <a:lnTo>
                  <a:pt x="34220" y="74435"/>
                </a:lnTo>
                <a:lnTo>
                  <a:pt x="33970" y="74185"/>
                </a:lnTo>
                <a:lnTo>
                  <a:pt x="18734" y="65442"/>
                </a:lnTo>
                <a:lnTo>
                  <a:pt x="3747" y="74185"/>
                </a:lnTo>
                <a:lnTo>
                  <a:pt x="42713" y="96665"/>
                </a:lnTo>
                <a:lnTo>
                  <a:pt x="81679" y="74185"/>
                </a:lnTo>
                <a:lnTo>
                  <a:pt x="66692" y="65442"/>
                </a:lnTo>
                <a:lnTo>
                  <a:pt x="51455" y="74185"/>
                </a:lnTo>
                <a:lnTo>
                  <a:pt x="50955" y="74435"/>
                </a:lnTo>
                <a:lnTo>
                  <a:pt x="50456" y="74185"/>
                </a:lnTo>
                <a:lnTo>
                  <a:pt x="50206" y="73935"/>
                </a:lnTo>
                <a:lnTo>
                  <a:pt x="50206" y="73435"/>
                </a:lnTo>
                <a:lnTo>
                  <a:pt x="50206" y="52454"/>
                </a:lnTo>
                <a:lnTo>
                  <a:pt x="50456" y="51705"/>
                </a:lnTo>
                <a:lnTo>
                  <a:pt x="50955" y="50955"/>
                </a:lnTo>
                <a:lnTo>
                  <a:pt x="69189" y="40464"/>
                </a:lnTo>
                <a:lnTo>
                  <a:pt x="69939" y="40464"/>
                </a:lnTo>
                <a:lnTo>
                  <a:pt x="70438" y="40964"/>
                </a:lnTo>
                <a:lnTo>
                  <a:pt x="70438" y="41214"/>
                </a:lnTo>
                <a:lnTo>
                  <a:pt x="70438" y="58948"/>
                </a:lnTo>
                <a:lnTo>
                  <a:pt x="85425" y="67690"/>
                </a:lnTo>
                <a:lnTo>
                  <a:pt x="85425" y="22480"/>
                </a:lnTo>
                <a:lnTo>
                  <a:pt x="46459" y="0"/>
                </a:lnTo>
                <a:lnTo>
                  <a:pt x="46459" y="17235"/>
                </a:lnTo>
                <a:lnTo>
                  <a:pt x="61696" y="26227"/>
                </a:lnTo>
                <a:lnTo>
                  <a:pt x="61946" y="26477"/>
                </a:lnTo>
                <a:lnTo>
                  <a:pt x="62196" y="26976"/>
                </a:lnTo>
                <a:lnTo>
                  <a:pt x="61946" y="27226"/>
                </a:lnTo>
                <a:lnTo>
                  <a:pt x="61696" y="27726"/>
                </a:lnTo>
                <a:lnTo>
                  <a:pt x="43462" y="38216"/>
                </a:lnTo>
                <a:lnTo>
                  <a:pt x="41714" y="38216"/>
                </a:lnTo>
                <a:lnTo>
                  <a:pt x="23729" y="27726"/>
                </a:lnTo>
                <a:lnTo>
                  <a:pt x="23230" y="27226"/>
                </a:lnTo>
                <a:lnTo>
                  <a:pt x="23230" y="26976"/>
                </a:lnTo>
                <a:lnTo>
                  <a:pt x="23230" y="26477"/>
                </a:lnTo>
                <a:lnTo>
                  <a:pt x="23729" y="26227"/>
                </a:lnTo>
                <a:lnTo>
                  <a:pt x="38966" y="17235"/>
                </a:lnTo>
                <a:lnTo>
                  <a:pt x="389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7054200" y="1495400"/>
            <a:ext cx="4353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→"/>
              <a:defRPr b="1" sz="17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→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type="title"/>
          </p:nvPr>
        </p:nvSpPr>
        <p:spPr>
          <a:xfrm>
            <a:off x="245800" y="1495400"/>
            <a:ext cx="4811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9" name="Google Shape;19;p14"/>
          <p:cNvGrpSpPr/>
          <p:nvPr/>
        </p:nvGrpSpPr>
        <p:grpSpPr>
          <a:xfrm>
            <a:off x="11432403" y="6454355"/>
            <a:ext cx="531164" cy="171392"/>
            <a:chOff x="2935750" y="2211175"/>
            <a:chExt cx="4446125" cy="1436250"/>
          </a:xfrm>
        </p:grpSpPr>
        <p:sp>
          <p:nvSpPr>
            <p:cNvPr id="20" name="Google Shape;20;p14"/>
            <p:cNvSpPr/>
            <p:nvPr/>
          </p:nvSpPr>
          <p:spPr>
            <a:xfrm>
              <a:off x="2935750" y="2279850"/>
              <a:ext cx="967925" cy="1111550"/>
            </a:xfrm>
            <a:custGeom>
              <a:rect b="b" l="l" r="r" t="t"/>
              <a:pathLst>
                <a:path extrusionOk="0" h="44462" w="38717">
                  <a:moveTo>
                    <a:pt x="1" y="1"/>
                  </a:moveTo>
                  <a:lnTo>
                    <a:pt x="1" y="27477"/>
                  </a:lnTo>
                  <a:lnTo>
                    <a:pt x="1" y="29475"/>
                  </a:lnTo>
                  <a:lnTo>
                    <a:pt x="250" y="31223"/>
                  </a:lnTo>
                  <a:lnTo>
                    <a:pt x="750" y="32972"/>
                  </a:lnTo>
                  <a:lnTo>
                    <a:pt x="1250" y="34720"/>
                  </a:lnTo>
                  <a:lnTo>
                    <a:pt x="1749" y="36219"/>
                  </a:lnTo>
                  <a:lnTo>
                    <a:pt x="2748" y="37468"/>
                  </a:lnTo>
                  <a:lnTo>
                    <a:pt x="3747" y="38967"/>
                  </a:lnTo>
                  <a:lnTo>
                    <a:pt x="4746" y="39966"/>
                  </a:lnTo>
                  <a:lnTo>
                    <a:pt x="6245" y="40965"/>
                  </a:lnTo>
                  <a:lnTo>
                    <a:pt x="7494" y="41964"/>
                  </a:lnTo>
                  <a:lnTo>
                    <a:pt x="9243" y="42713"/>
                  </a:lnTo>
                  <a:lnTo>
                    <a:pt x="10991" y="43463"/>
                  </a:lnTo>
                  <a:lnTo>
                    <a:pt x="12739" y="43962"/>
                  </a:lnTo>
                  <a:lnTo>
                    <a:pt x="14987" y="44212"/>
                  </a:lnTo>
                  <a:lnTo>
                    <a:pt x="16986" y="44462"/>
                  </a:lnTo>
                  <a:lnTo>
                    <a:pt x="21732" y="44462"/>
                  </a:lnTo>
                  <a:lnTo>
                    <a:pt x="23980" y="44212"/>
                  </a:lnTo>
                  <a:lnTo>
                    <a:pt x="25978" y="43962"/>
                  </a:lnTo>
                  <a:lnTo>
                    <a:pt x="27976" y="43463"/>
                  </a:lnTo>
                  <a:lnTo>
                    <a:pt x="29725" y="42713"/>
                  </a:lnTo>
                  <a:lnTo>
                    <a:pt x="31223" y="41964"/>
                  </a:lnTo>
                  <a:lnTo>
                    <a:pt x="32722" y="40965"/>
                  </a:lnTo>
                  <a:lnTo>
                    <a:pt x="33971" y="39966"/>
                  </a:lnTo>
                  <a:lnTo>
                    <a:pt x="34970" y="38717"/>
                  </a:lnTo>
                  <a:lnTo>
                    <a:pt x="35969" y="37468"/>
                  </a:lnTo>
                  <a:lnTo>
                    <a:pt x="36968" y="36219"/>
                  </a:lnTo>
                  <a:lnTo>
                    <a:pt x="37468" y="34471"/>
                  </a:lnTo>
                  <a:lnTo>
                    <a:pt x="37967" y="32972"/>
                  </a:lnTo>
                  <a:lnTo>
                    <a:pt x="38467" y="31223"/>
                  </a:lnTo>
                  <a:lnTo>
                    <a:pt x="38717" y="29225"/>
                  </a:lnTo>
                  <a:lnTo>
                    <a:pt x="38717" y="27477"/>
                  </a:lnTo>
                  <a:lnTo>
                    <a:pt x="38717" y="1"/>
                  </a:lnTo>
                  <a:lnTo>
                    <a:pt x="27227" y="1"/>
                  </a:lnTo>
                  <a:lnTo>
                    <a:pt x="27227" y="27477"/>
                  </a:lnTo>
                  <a:lnTo>
                    <a:pt x="27227" y="29225"/>
                  </a:lnTo>
                  <a:lnTo>
                    <a:pt x="26727" y="30724"/>
                  </a:lnTo>
                  <a:lnTo>
                    <a:pt x="26228" y="31973"/>
                  </a:lnTo>
                  <a:lnTo>
                    <a:pt x="25229" y="33222"/>
                  </a:lnTo>
                  <a:lnTo>
                    <a:pt x="24229" y="33971"/>
                  </a:lnTo>
                  <a:lnTo>
                    <a:pt x="22980" y="34720"/>
                  </a:lnTo>
                  <a:lnTo>
                    <a:pt x="21232" y="35220"/>
                  </a:lnTo>
                  <a:lnTo>
                    <a:pt x="19484" y="35470"/>
                  </a:lnTo>
                  <a:lnTo>
                    <a:pt x="17485" y="35220"/>
                  </a:lnTo>
                  <a:lnTo>
                    <a:pt x="15737" y="34720"/>
                  </a:lnTo>
                  <a:lnTo>
                    <a:pt x="14488" y="34221"/>
                  </a:lnTo>
                  <a:lnTo>
                    <a:pt x="13239" y="33222"/>
                  </a:lnTo>
                  <a:lnTo>
                    <a:pt x="12490" y="32222"/>
                  </a:lnTo>
                  <a:lnTo>
                    <a:pt x="11990" y="30974"/>
                  </a:lnTo>
                  <a:lnTo>
                    <a:pt x="11491" y="29475"/>
                  </a:lnTo>
                  <a:lnTo>
                    <a:pt x="11491" y="27726"/>
                  </a:lnTo>
                  <a:lnTo>
                    <a:pt x="1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4041025" y="2517150"/>
              <a:ext cx="805575" cy="855525"/>
            </a:xfrm>
            <a:custGeom>
              <a:rect b="b" l="l" r="r" t="t"/>
              <a:pathLst>
                <a:path extrusionOk="0" h="34221" w="32223">
                  <a:moveTo>
                    <a:pt x="18984" y="0"/>
                  </a:moveTo>
                  <a:lnTo>
                    <a:pt x="17486" y="500"/>
                  </a:lnTo>
                  <a:lnTo>
                    <a:pt x="15987" y="750"/>
                  </a:lnTo>
                  <a:lnTo>
                    <a:pt x="14738" y="1499"/>
                  </a:lnTo>
                  <a:lnTo>
                    <a:pt x="13489" y="2248"/>
                  </a:lnTo>
                  <a:lnTo>
                    <a:pt x="12240" y="3248"/>
                  </a:lnTo>
                  <a:lnTo>
                    <a:pt x="11241" y="4247"/>
                  </a:lnTo>
                  <a:lnTo>
                    <a:pt x="10242" y="5496"/>
                  </a:lnTo>
                  <a:lnTo>
                    <a:pt x="10242" y="1000"/>
                  </a:lnTo>
                  <a:lnTo>
                    <a:pt x="1" y="1000"/>
                  </a:lnTo>
                  <a:lnTo>
                    <a:pt x="1" y="34220"/>
                  </a:lnTo>
                  <a:lnTo>
                    <a:pt x="10492" y="34220"/>
                  </a:lnTo>
                  <a:lnTo>
                    <a:pt x="10492" y="15986"/>
                  </a:lnTo>
                  <a:lnTo>
                    <a:pt x="10742" y="14488"/>
                  </a:lnTo>
                  <a:lnTo>
                    <a:pt x="10991" y="12989"/>
                  </a:lnTo>
                  <a:lnTo>
                    <a:pt x="11491" y="11740"/>
                  </a:lnTo>
                  <a:lnTo>
                    <a:pt x="12240" y="10741"/>
                  </a:lnTo>
                  <a:lnTo>
                    <a:pt x="12990" y="9992"/>
                  </a:lnTo>
                  <a:lnTo>
                    <a:pt x="13989" y="9492"/>
                  </a:lnTo>
                  <a:lnTo>
                    <a:pt x="14988" y="8993"/>
                  </a:lnTo>
                  <a:lnTo>
                    <a:pt x="16486" y="8743"/>
                  </a:lnTo>
                  <a:lnTo>
                    <a:pt x="17486" y="8993"/>
                  </a:lnTo>
                  <a:lnTo>
                    <a:pt x="18735" y="9242"/>
                  </a:lnTo>
                  <a:lnTo>
                    <a:pt x="19484" y="9742"/>
                  </a:lnTo>
                  <a:lnTo>
                    <a:pt x="20233" y="10491"/>
                  </a:lnTo>
                  <a:lnTo>
                    <a:pt x="20733" y="11241"/>
                  </a:lnTo>
                  <a:lnTo>
                    <a:pt x="21232" y="12240"/>
                  </a:lnTo>
                  <a:lnTo>
                    <a:pt x="21482" y="13489"/>
                  </a:lnTo>
                  <a:lnTo>
                    <a:pt x="21482" y="14738"/>
                  </a:lnTo>
                  <a:lnTo>
                    <a:pt x="21482" y="34220"/>
                  </a:lnTo>
                  <a:lnTo>
                    <a:pt x="32223" y="34220"/>
                  </a:lnTo>
                  <a:lnTo>
                    <a:pt x="32223" y="12739"/>
                  </a:lnTo>
                  <a:lnTo>
                    <a:pt x="31973" y="9992"/>
                  </a:lnTo>
                  <a:lnTo>
                    <a:pt x="31473" y="7494"/>
                  </a:lnTo>
                  <a:lnTo>
                    <a:pt x="30474" y="5496"/>
                  </a:lnTo>
                  <a:lnTo>
                    <a:pt x="28976" y="3497"/>
                  </a:lnTo>
                  <a:lnTo>
                    <a:pt x="27477" y="1999"/>
                  </a:lnTo>
                  <a:lnTo>
                    <a:pt x="25479" y="1000"/>
                  </a:lnTo>
                  <a:lnTo>
                    <a:pt x="23231" y="250"/>
                  </a:lnTo>
                  <a:lnTo>
                    <a:pt x="20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4977725" y="2211175"/>
              <a:ext cx="268525" cy="218575"/>
            </a:xfrm>
            <a:custGeom>
              <a:rect b="b" l="l" r="r" t="t"/>
              <a:pathLst>
                <a:path extrusionOk="0" h="8743" w="10741">
                  <a:moveTo>
                    <a:pt x="0" y="0"/>
                  </a:moveTo>
                  <a:lnTo>
                    <a:pt x="0" y="8743"/>
                  </a:lnTo>
                  <a:lnTo>
                    <a:pt x="10741" y="874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4977725" y="2542125"/>
              <a:ext cx="268525" cy="830550"/>
            </a:xfrm>
            <a:custGeom>
              <a:rect b="b" l="l" r="r" t="t"/>
              <a:pathLst>
                <a:path extrusionOk="0" h="33222" w="10741">
                  <a:moveTo>
                    <a:pt x="0" y="1"/>
                  </a:moveTo>
                  <a:lnTo>
                    <a:pt x="0" y="33221"/>
                  </a:lnTo>
                  <a:lnTo>
                    <a:pt x="10741" y="33221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5339900" y="2279850"/>
              <a:ext cx="524575" cy="1105300"/>
            </a:xfrm>
            <a:custGeom>
              <a:rect b="b" l="l" r="r" t="t"/>
              <a:pathLst>
                <a:path extrusionOk="0" h="44212" w="20983">
                  <a:moveTo>
                    <a:pt x="4497" y="1"/>
                  </a:moveTo>
                  <a:lnTo>
                    <a:pt x="4497" y="10492"/>
                  </a:lnTo>
                  <a:lnTo>
                    <a:pt x="0" y="10492"/>
                  </a:lnTo>
                  <a:lnTo>
                    <a:pt x="0" y="18984"/>
                  </a:lnTo>
                  <a:lnTo>
                    <a:pt x="4497" y="18984"/>
                  </a:lnTo>
                  <a:lnTo>
                    <a:pt x="4497" y="34970"/>
                  </a:lnTo>
                  <a:lnTo>
                    <a:pt x="4746" y="37468"/>
                  </a:lnTo>
                  <a:lnTo>
                    <a:pt x="5246" y="39466"/>
                  </a:lnTo>
                  <a:lnTo>
                    <a:pt x="6245" y="40965"/>
                  </a:lnTo>
                  <a:lnTo>
                    <a:pt x="7494" y="42214"/>
                  </a:lnTo>
                  <a:lnTo>
                    <a:pt x="8993" y="43213"/>
                  </a:lnTo>
                  <a:lnTo>
                    <a:pt x="10741" y="43712"/>
                  </a:lnTo>
                  <a:lnTo>
                    <a:pt x="12989" y="43962"/>
                  </a:lnTo>
                  <a:lnTo>
                    <a:pt x="14987" y="44212"/>
                  </a:lnTo>
                  <a:lnTo>
                    <a:pt x="18734" y="43962"/>
                  </a:lnTo>
                  <a:lnTo>
                    <a:pt x="20982" y="43712"/>
                  </a:lnTo>
                  <a:lnTo>
                    <a:pt x="20982" y="35969"/>
                  </a:lnTo>
                  <a:lnTo>
                    <a:pt x="18484" y="35969"/>
                  </a:lnTo>
                  <a:lnTo>
                    <a:pt x="16986" y="35719"/>
                  </a:lnTo>
                  <a:lnTo>
                    <a:pt x="15737" y="35220"/>
                  </a:lnTo>
                  <a:lnTo>
                    <a:pt x="15487" y="34970"/>
                  </a:lnTo>
                  <a:lnTo>
                    <a:pt x="14987" y="34221"/>
                  </a:lnTo>
                  <a:lnTo>
                    <a:pt x="14987" y="33471"/>
                  </a:lnTo>
                  <a:lnTo>
                    <a:pt x="14738" y="32722"/>
                  </a:lnTo>
                  <a:lnTo>
                    <a:pt x="14738" y="18984"/>
                  </a:lnTo>
                  <a:lnTo>
                    <a:pt x="20982" y="18984"/>
                  </a:lnTo>
                  <a:lnTo>
                    <a:pt x="20982" y="10492"/>
                  </a:lnTo>
                  <a:lnTo>
                    <a:pt x="14738" y="10492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5926875" y="2542125"/>
              <a:ext cx="868025" cy="1105300"/>
            </a:xfrm>
            <a:custGeom>
              <a:rect b="b" l="l" r="r" t="t"/>
              <a:pathLst>
                <a:path extrusionOk="0" h="44212" w="34721">
                  <a:moveTo>
                    <a:pt x="1" y="1"/>
                  </a:moveTo>
                  <a:lnTo>
                    <a:pt x="9992" y="25478"/>
                  </a:lnTo>
                  <a:lnTo>
                    <a:pt x="11491" y="29724"/>
                  </a:lnTo>
                  <a:lnTo>
                    <a:pt x="11741" y="31223"/>
                  </a:lnTo>
                  <a:lnTo>
                    <a:pt x="11990" y="32472"/>
                  </a:lnTo>
                  <a:lnTo>
                    <a:pt x="11741" y="33971"/>
                  </a:lnTo>
                  <a:lnTo>
                    <a:pt x="11491" y="34470"/>
                  </a:lnTo>
                  <a:lnTo>
                    <a:pt x="10991" y="34970"/>
                  </a:lnTo>
                  <a:lnTo>
                    <a:pt x="10242" y="35469"/>
                  </a:lnTo>
                  <a:lnTo>
                    <a:pt x="9493" y="35719"/>
                  </a:lnTo>
                  <a:lnTo>
                    <a:pt x="7494" y="35969"/>
                  </a:lnTo>
                  <a:lnTo>
                    <a:pt x="3997" y="35969"/>
                  </a:lnTo>
                  <a:lnTo>
                    <a:pt x="3997" y="44212"/>
                  </a:lnTo>
                  <a:lnTo>
                    <a:pt x="10742" y="44212"/>
                  </a:lnTo>
                  <a:lnTo>
                    <a:pt x="13239" y="43962"/>
                  </a:lnTo>
                  <a:lnTo>
                    <a:pt x="15238" y="43712"/>
                  </a:lnTo>
                  <a:lnTo>
                    <a:pt x="16986" y="42963"/>
                  </a:lnTo>
                  <a:lnTo>
                    <a:pt x="18485" y="41964"/>
                  </a:lnTo>
                  <a:lnTo>
                    <a:pt x="19983" y="40465"/>
                  </a:lnTo>
                  <a:lnTo>
                    <a:pt x="21232" y="38717"/>
                  </a:lnTo>
                  <a:lnTo>
                    <a:pt x="22231" y="36469"/>
                  </a:lnTo>
                  <a:lnTo>
                    <a:pt x="23231" y="33721"/>
                  </a:lnTo>
                  <a:lnTo>
                    <a:pt x="34721" y="1"/>
                  </a:lnTo>
                  <a:lnTo>
                    <a:pt x="24230" y="1"/>
                  </a:lnTo>
                  <a:lnTo>
                    <a:pt x="19983" y="14238"/>
                  </a:lnTo>
                  <a:lnTo>
                    <a:pt x="18485" y="19234"/>
                  </a:lnTo>
                  <a:lnTo>
                    <a:pt x="17985" y="21731"/>
                  </a:lnTo>
                  <a:lnTo>
                    <a:pt x="17735" y="21731"/>
                  </a:lnTo>
                  <a:lnTo>
                    <a:pt x="17236" y="19234"/>
                  </a:lnTo>
                  <a:lnTo>
                    <a:pt x="15737" y="14238"/>
                  </a:lnTo>
                  <a:lnTo>
                    <a:pt x="1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6957225" y="2542125"/>
              <a:ext cx="424650" cy="424650"/>
            </a:xfrm>
            <a:custGeom>
              <a:rect b="b" l="l" r="r" t="t"/>
              <a:pathLst>
                <a:path extrusionOk="0" h="16986" w="16986">
                  <a:moveTo>
                    <a:pt x="8493" y="1999"/>
                  </a:moveTo>
                  <a:lnTo>
                    <a:pt x="10242" y="2249"/>
                  </a:lnTo>
                  <a:lnTo>
                    <a:pt x="11741" y="2998"/>
                  </a:lnTo>
                  <a:lnTo>
                    <a:pt x="12990" y="3997"/>
                  </a:lnTo>
                  <a:lnTo>
                    <a:pt x="13989" y="5246"/>
                  </a:lnTo>
                  <a:lnTo>
                    <a:pt x="14738" y="6745"/>
                  </a:lnTo>
                  <a:lnTo>
                    <a:pt x="14988" y="8493"/>
                  </a:lnTo>
                  <a:lnTo>
                    <a:pt x="14738" y="10242"/>
                  </a:lnTo>
                  <a:lnTo>
                    <a:pt x="13989" y="11740"/>
                  </a:lnTo>
                  <a:lnTo>
                    <a:pt x="12990" y="12989"/>
                  </a:lnTo>
                  <a:lnTo>
                    <a:pt x="11741" y="13988"/>
                  </a:lnTo>
                  <a:lnTo>
                    <a:pt x="10242" y="14738"/>
                  </a:lnTo>
                  <a:lnTo>
                    <a:pt x="8493" y="14987"/>
                  </a:lnTo>
                  <a:lnTo>
                    <a:pt x="6745" y="14738"/>
                  </a:lnTo>
                  <a:lnTo>
                    <a:pt x="5246" y="13988"/>
                  </a:lnTo>
                  <a:lnTo>
                    <a:pt x="3997" y="12989"/>
                  </a:lnTo>
                  <a:lnTo>
                    <a:pt x="2998" y="11740"/>
                  </a:lnTo>
                  <a:lnTo>
                    <a:pt x="2249" y="10242"/>
                  </a:lnTo>
                  <a:lnTo>
                    <a:pt x="1999" y="8493"/>
                  </a:lnTo>
                  <a:lnTo>
                    <a:pt x="2249" y="6745"/>
                  </a:lnTo>
                  <a:lnTo>
                    <a:pt x="2998" y="5246"/>
                  </a:lnTo>
                  <a:lnTo>
                    <a:pt x="3997" y="3997"/>
                  </a:lnTo>
                  <a:lnTo>
                    <a:pt x="5246" y="2998"/>
                  </a:lnTo>
                  <a:lnTo>
                    <a:pt x="6745" y="2249"/>
                  </a:lnTo>
                  <a:lnTo>
                    <a:pt x="8493" y="1999"/>
                  </a:lnTo>
                  <a:close/>
                  <a:moveTo>
                    <a:pt x="8493" y="1"/>
                  </a:moveTo>
                  <a:lnTo>
                    <a:pt x="6745" y="250"/>
                  </a:lnTo>
                  <a:lnTo>
                    <a:pt x="5246" y="750"/>
                  </a:lnTo>
                  <a:lnTo>
                    <a:pt x="3748" y="1499"/>
                  </a:lnTo>
                  <a:lnTo>
                    <a:pt x="2499" y="2498"/>
                  </a:lnTo>
                  <a:lnTo>
                    <a:pt x="1500" y="3747"/>
                  </a:lnTo>
                  <a:lnTo>
                    <a:pt x="750" y="5246"/>
                  </a:lnTo>
                  <a:lnTo>
                    <a:pt x="251" y="6745"/>
                  </a:lnTo>
                  <a:lnTo>
                    <a:pt x="1" y="8493"/>
                  </a:lnTo>
                  <a:lnTo>
                    <a:pt x="251" y="10242"/>
                  </a:lnTo>
                  <a:lnTo>
                    <a:pt x="750" y="11740"/>
                  </a:lnTo>
                  <a:lnTo>
                    <a:pt x="1500" y="13239"/>
                  </a:lnTo>
                  <a:lnTo>
                    <a:pt x="2499" y="14488"/>
                  </a:lnTo>
                  <a:lnTo>
                    <a:pt x="3748" y="15487"/>
                  </a:lnTo>
                  <a:lnTo>
                    <a:pt x="5246" y="16236"/>
                  </a:lnTo>
                  <a:lnTo>
                    <a:pt x="6745" y="16736"/>
                  </a:lnTo>
                  <a:lnTo>
                    <a:pt x="8493" y="16986"/>
                  </a:lnTo>
                  <a:lnTo>
                    <a:pt x="10242" y="16736"/>
                  </a:lnTo>
                  <a:lnTo>
                    <a:pt x="11741" y="16236"/>
                  </a:lnTo>
                  <a:lnTo>
                    <a:pt x="13239" y="15487"/>
                  </a:lnTo>
                  <a:lnTo>
                    <a:pt x="14488" y="14488"/>
                  </a:lnTo>
                  <a:lnTo>
                    <a:pt x="15487" y="13239"/>
                  </a:lnTo>
                  <a:lnTo>
                    <a:pt x="16237" y="11740"/>
                  </a:lnTo>
                  <a:lnTo>
                    <a:pt x="16736" y="10242"/>
                  </a:lnTo>
                  <a:lnTo>
                    <a:pt x="16986" y="8493"/>
                  </a:lnTo>
                  <a:lnTo>
                    <a:pt x="16736" y="6745"/>
                  </a:lnTo>
                  <a:lnTo>
                    <a:pt x="16237" y="5246"/>
                  </a:lnTo>
                  <a:lnTo>
                    <a:pt x="15487" y="3747"/>
                  </a:lnTo>
                  <a:lnTo>
                    <a:pt x="14488" y="2498"/>
                  </a:lnTo>
                  <a:lnTo>
                    <a:pt x="13239" y="1499"/>
                  </a:lnTo>
                  <a:lnTo>
                    <a:pt x="11741" y="750"/>
                  </a:lnTo>
                  <a:lnTo>
                    <a:pt x="10242" y="250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094625" y="2654525"/>
              <a:ext cx="168625" cy="193600"/>
            </a:xfrm>
            <a:custGeom>
              <a:rect b="b" l="l" r="r" t="t"/>
              <a:pathLst>
                <a:path extrusionOk="0" h="7744" w="6745">
                  <a:moveTo>
                    <a:pt x="3497" y="1250"/>
                  </a:moveTo>
                  <a:lnTo>
                    <a:pt x="4246" y="1499"/>
                  </a:lnTo>
                  <a:lnTo>
                    <a:pt x="4496" y="1749"/>
                  </a:lnTo>
                  <a:lnTo>
                    <a:pt x="4496" y="2498"/>
                  </a:lnTo>
                  <a:lnTo>
                    <a:pt x="4496" y="2998"/>
                  </a:lnTo>
                  <a:lnTo>
                    <a:pt x="4246" y="3498"/>
                  </a:lnTo>
                  <a:lnTo>
                    <a:pt x="3497" y="3747"/>
                  </a:lnTo>
                  <a:lnTo>
                    <a:pt x="1749" y="3747"/>
                  </a:lnTo>
                  <a:lnTo>
                    <a:pt x="1749" y="1250"/>
                  </a:lnTo>
                  <a:close/>
                  <a:moveTo>
                    <a:pt x="0" y="1"/>
                  </a:moveTo>
                  <a:lnTo>
                    <a:pt x="0" y="7744"/>
                  </a:lnTo>
                  <a:lnTo>
                    <a:pt x="1749" y="7744"/>
                  </a:lnTo>
                  <a:lnTo>
                    <a:pt x="1749" y="5246"/>
                  </a:lnTo>
                  <a:lnTo>
                    <a:pt x="3497" y="5246"/>
                  </a:lnTo>
                  <a:lnTo>
                    <a:pt x="4746" y="7744"/>
                  </a:lnTo>
                  <a:lnTo>
                    <a:pt x="6744" y="7744"/>
                  </a:lnTo>
                  <a:lnTo>
                    <a:pt x="5245" y="4746"/>
                  </a:lnTo>
                  <a:lnTo>
                    <a:pt x="5995" y="3997"/>
                  </a:lnTo>
                  <a:lnTo>
                    <a:pt x="6245" y="3248"/>
                  </a:lnTo>
                  <a:lnTo>
                    <a:pt x="6494" y="2498"/>
                  </a:lnTo>
                  <a:lnTo>
                    <a:pt x="6245" y="1749"/>
                  </a:lnTo>
                  <a:lnTo>
                    <a:pt x="5995" y="1000"/>
                  </a:lnTo>
                  <a:lnTo>
                    <a:pt x="5495" y="500"/>
                  </a:lnTo>
                  <a:lnTo>
                    <a:pt x="4996" y="250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14"/>
          <p:cNvSpPr txBox="1"/>
          <p:nvPr>
            <p:ph idx="2" type="title"/>
          </p:nvPr>
        </p:nvSpPr>
        <p:spPr>
          <a:xfrm>
            <a:off x="245800" y="6470300"/>
            <a:ext cx="2086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b="1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3" type="title"/>
          </p:nvPr>
        </p:nvSpPr>
        <p:spPr>
          <a:xfrm>
            <a:off x="2629600" y="6470316"/>
            <a:ext cx="3728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Inter"/>
              <a:buNone/>
              <a:defRPr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/>
        </p:nvSpPr>
        <p:spPr>
          <a:xfrm>
            <a:off x="11436433" y="229000"/>
            <a:ext cx="531200" cy="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</a:pPr>
            <a:fld id="{00000000-1234-1234-1234-123412341234}" type="slidenum">
              <a:rPr b="0" i="0" lang="en-IL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list - dark">
  <p:cSld name="Title + bullet list - dark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deee1d36_2_6"/>
          <p:cNvSpPr/>
          <p:nvPr/>
        </p:nvSpPr>
        <p:spPr>
          <a:xfrm>
            <a:off x="245802" y="244668"/>
            <a:ext cx="175977" cy="199129"/>
          </a:xfrm>
          <a:custGeom>
            <a:rect b="b" l="l" r="r" t="t"/>
            <a:pathLst>
              <a:path extrusionOk="0" h="96665" w="85426">
                <a:moveTo>
                  <a:pt x="38966" y="0"/>
                </a:moveTo>
                <a:lnTo>
                  <a:pt x="0" y="22480"/>
                </a:lnTo>
                <a:lnTo>
                  <a:pt x="0" y="67690"/>
                </a:lnTo>
                <a:lnTo>
                  <a:pt x="14987" y="58948"/>
                </a:lnTo>
                <a:lnTo>
                  <a:pt x="14987" y="41214"/>
                </a:lnTo>
                <a:lnTo>
                  <a:pt x="14987" y="40964"/>
                </a:lnTo>
                <a:lnTo>
                  <a:pt x="15237" y="40464"/>
                </a:lnTo>
                <a:lnTo>
                  <a:pt x="16236" y="40464"/>
                </a:lnTo>
                <a:lnTo>
                  <a:pt x="34220" y="50955"/>
                </a:lnTo>
                <a:lnTo>
                  <a:pt x="34969" y="51705"/>
                </a:lnTo>
                <a:lnTo>
                  <a:pt x="35219" y="52454"/>
                </a:lnTo>
                <a:lnTo>
                  <a:pt x="35219" y="73435"/>
                </a:lnTo>
                <a:lnTo>
                  <a:pt x="34969" y="73935"/>
                </a:lnTo>
                <a:lnTo>
                  <a:pt x="34720" y="74185"/>
                </a:lnTo>
                <a:lnTo>
                  <a:pt x="34220" y="74435"/>
                </a:lnTo>
                <a:lnTo>
                  <a:pt x="33970" y="74185"/>
                </a:lnTo>
                <a:lnTo>
                  <a:pt x="18734" y="65442"/>
                </a:lnTo>
                <a:lnTo>
                  <a:pt x="3747" y="74185"/>
                </a:lnTo>
                <a:lnTo>
                  <a:pt x="42713" y="96665"/>
                </a:lnTo>
                <a:lnTo>
                  <a:pt x="81679" y="74185"/>
                </a:lnTo>
                <a:lnTo>
                  <a:pt x="66692" y="65442"/>
                </a:lnTo>
                <a:lnTo>
                  <a:pt x="51455" y="74185"/>
                </a:lnTo>
                <a:lnTo>
                  <a:pt x="50955" y="74435"/>
                </a:lnTo>
                <a:lnTo>
                  <a:pt x="50456" y="74185"/>
                </a:lnTo>
                <a:lnTo>
                  <a:pt x="50206" y="73935"/>
                </a:lnTo>
                <a:lnTo>
                  <a:pt x="50206" y="73435"/>
                </a:lnTo>
                <a:lnTo>
                  <a:pt x="50206" y="52454"/>
                </a:lnTo>
                <a:lnTo>
                  <a:pt x="50456" y="51705"/>
                </a:lnTo>
                <a:lnTo>
                  <a:pt x="50955" y="50955"/>
                </a:lnTo>
                <a:lnTo>
                  <a:pt x="69189" y="40464"/>
                </a:lnTo>
                <a:lnTo>
                  <a:pt x="69939" y="40464"/>
                </a:lnTo>
                <a:lnTo>
                  <a:pt x="70438" y="40964"/>
                </a:lnTo>
                <a:lnTo>
                  <a:pt x="70438" y="41214"/>
                </a:lnTo>
                <a:lnTo>
                  <a:pt x="70438" y="58948"/>
                </a:lnTo>
                <a:lnTo>
                  <a:pt x="85425" y="67690"/>
                </a:lnTo>
                <a:lnTo>
                  <a:pt x="85425" y="22480"/>
                </a:lnTo>
                <a:lnTo>
                  <a:pt x="46459" y="0"/>
                </a:lnTo>
                <a:lnTo>
                  <a:pt x="46459" y="17235"/>
                </a:lnTo>
                <a:lnTo>
                  <a:pt x="61696" y="26227"/>
                </a:lnTo>
                <a:lnTo>
                  <a:pt x="61946" y="26477"/>
                </a:lnTo>
                <a:lnTo>
                  <a:pt x="62196" y="26976"/>
                </a:lnTo>
                <a:lnTo>
                  <a:pt x="61946" y="27226"/>
                </a:lnTo>
                <a:lnTo>
                  <a:pt x="61696" y="27726"/>
                </a:lnTo>
                <a:lnTo>
                  <a:pt x="43462" y="38216"/>
                </a:lnTo>
                <a:lnTo>
                  <a:pt x="41714" y="38216"/>
                </a:lnTo>
                <a:lnTo>
                  <a:pt x="23729" y="27726"/>
                </a:lnTo>
                <a:lnTo>
                  <a:pt x="23230" y="27226"/>
                </a:lnTo>
                <a:lnTo>
                  <a:pt x="23230" y="26976"/>
                </a:lnTo>
                <a:lnTo>
                  <a:pt x="23230" y="26477"/>
                </a:lnTo>
                <a:lnTo>
                  <a:pt x="23729" y="26227"/>
                </a:lnTo>
                <a:lnTo>
                  <a:pt x="38966" y="17235"/>
                </a:lnTo>
                <a:lnTo>
                  <a:pt x="389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c7deee1d36_2_6"/>
          <p:cNvSpPr txBox="1"/>
          <p:nvPr>
            <p:ph idx="1" type="body"/>
          </p:nvPr>
        </p:nvSpPr>
        <p:spPr>
          <a:xfrm>
            <a:off x="7054200" y="1495400"/>
            <a:ext cx="4353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→"/>
              <a:defRPr b="1" sz="17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→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9" name="Google Shape;109;g2c7deee1d36_2_6"/>
          <p:cNvSpPr txBox="1"/>
          <p:nvPr>
            <p:ph type="title"/>
          </p:nvPr>
        </p:nvSpPr>
        <p:spPr>
          <a:xfrm>
            <a:off x="245800" y="1495400"/>
            <a:ext cx="4811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10" name="Google Shape;110;g2c7deee1d36_2_6"/>
          <p:cNvGrpSpPr/>
          <p:nvPr/>
        </p:nvGrpSpPr>
        <p:grpSpPr>
          <a:xfrm>
            <a:off x="11432403" y="6454355"/>
            <a:ext cx="531164" cy="171392"/>
            <a:chOff x="2935750" y="2211175"/>
            <a:chExt cx="4446125" cy="1436250"/>
          </a:xfrm>
        </p:grpSpPr>
        <p:sp>
          <p:nvSpPr>
            <p:cNvPr id="111" name="Google Shape;111;g2c7deee1d36_2_6"/>
            <p:cNvSpPr/>
            <p:nvPr/>
          </p:nvSpPr>
          <p:spPr>
            <a:xfrm>
              <a:off x="2935750" y="2279850"/>
              <a:ext cx="967925" cy="1111550"/>
            </a:xfrm>
            <a:custGeom>
              <a:rect b="b" l="l" r="r" t="t"/>
              <a:pathLst>
                <a:path extrusionOk="0" h="44462" w="38717">
                  <a:moveTo>
                    <a:pt x="1" y="1"/>
                  </a:moveTo>
                  <a:lnTo>
                    <a:pt x="1" y="27477"/>
                  </a:lnTo>
                  <a:lnTo>
                    <a:pt x="1" y="29475"/>
                  </a:lnTo>
                  <a:lnTo>
                    <a:pt x="250" y="31223"/>
                  </a:lnTo>
                  <a:lnTo>
                    <a:pt x="750" y="32972"/>
                  </a:lnTo>
                  <a:lnTo>
                    <a:pt x="1250" y="34720"/>
                  </a:lnTo>
                  <a:lnTo>
                    <a:pt x="1749" y="36219"/>
                  </a:lnTo>
                  <a:lnTo>
                    <a:pt x="2748" y="37468"/>
                  </a:lnTo>
                  <a:lnTo>
                    <a:pt x="3747" y="38967"/>
                  </a:lnTo>
                  <a:lnTo>
                    <a:pt x="4746" y="39966"/>
                  </a:lnTo>
                  <a:lnTo>
                    <a:pt x="6245" y="40965"/>
                  </a:lnTo>
                  <a:lnTo>
                    <a:pt x="7494" y="41964"/>
                  </a:lnTo>
                  <a:lnTo>
                    <a:pt x="9243" y="42713"/>
                  </a:lnTo>
                  <a:lnTo>
                    <a:pt x="10991" y="43463"/>
                  </a:lnTo>
                  <a:lnTo>
                    <a:pt x="12739" y="43962"/>
                  </a:lnTo>
                  <a:lnTo>
                    <a:pt x="14987" y="44212"/>
                  </a:lnTo>
                  <a:lnTo>
                    <a:pt x="16986" y="44462"/>
                  </a:lnTo>
                  <a:lnTo>
                    <a:pt x="21732" y="44462"/>
                  </a:lnTo>
                  <a:lnTo>
                    <a:pt x="23980" y="44212"/>
                  </a:lnTo>
                  <a:lnTo>
                    <a:pt x="25978" y="43962"/>
                  </a:lnTo>
                  <a:lnTo>
                    <a:pt x="27976" y="43463"/>
                  </a:lnTo>
                  <a:lnTo>
                    <a:pt x="29725" y="42713"/>
                  </a:lnTo>
                  <a:lnTo>
                    <a:pt x="31223" y="41964"/>
                  </a:lnTo>
                  <a:lnTo>
                    <a:pt x="32722" y="40965"/>
                  </a:lnTo>
                  <a:lnTo>
                    <a:pt x="33971" y="39966"/>
                  </a:lnTo>
                  <a:lnTo>
                    <a:pt x="34970" y="38717"/>
                  </a:lnTo>
                  <a:lnTo>
                    <a:pt x="35969" y="37468"/>
                  </a:lnTo>
                  <a:lnTo>
                    <a:pt x="36968" y="36219"/>
                  </a:lnTo>
                  <a:lnTo>
                    <a:pt x="37468" y="34471"/>
                  </a:lnTo>
                  <a:lnTo>
                    <a:pt x="37967" y="32972"/>
                  </a:lnTo>
                  <a:lnTo>
                    <a:pt x="38467" y="31223"/>
                  </a:lnTo>
                  <a:lnTo>
                    <a:pt x="38717" y="29225"/>
                  </a:lnTo>
                  <a:lnTo>
                    <a:pt x="38717" y="27477"/>
                  </a:lnTo>
                  <a:lnTo>
                    <a:pt x="38717" y="1"/>
                  </a:lnTo>
                  <a:lnTo>
                    <a:pt x="27227" y="1"/>
                  </a:lnTo>
                  <a:lnTo>
                    <a:pt x="27227" y="27477"/>
                  </a:lnTo>
                  <a:lnTo>
                    <a:pt x="27227" y="29225"/>
                  </a:lnTo>
                  <a:lnTo>
                    <a:pt x="26727" y="30724"/>
                  </a:lnTo>
                  <a:lnTo>
                    <a:pt x="26228" y="31973"/>
                  </a:lnTo>
                  <a:lnTo>
                    <a:pt x="25229" y="33222"/>
                  </a:lnTo>
                  <a:lnTo>
                    <a:pt x="24229" y="33971"/>
                  </a:lnTo>
                  <a:lnTo>
                    <a:pt x="22980" y="34720"/>
                  </a:lnTo>
                  <a:lnTo>
                    <a:pt x="21232" y="35220"/>
                  </a:lnTo>
                  <a:lnTo>
                    <a:pt x="19484" y="35470"/>
                  </a:lnTo>
                  <a:lnTo>
                    <a:pt x="17485" y="35220"/>
                  </a:lnTo>
                  <a:lnTo>
                    <a:pt x="15737" y="34720"/>
                  </a:lnTo>
                  <a:lnTo>
                    <a:pt x="14488" y="34221"/>
                  </a:lnTo>
                  <a:lnTo>
                    <a:pt x="13239" y="33222"/>
                  </a:lnTo>
                  <a:lnTo>
                    <a:pt x="12490" y="32222"/>
                  </a:lnTo>
                  <a:lnTo>
                    <a:pt x="11990" y="30974"/>
                  </a:lnTo>
                  <a:lnTo>
                    <a:pt x="11491" y="29475"/>
                  </a:lnTo>
                  <a:lnTo>
                    <a:pt x="11491" y="27726"/>
                  </a:lnTo>
                  <a:lnTo>
                    <a:pt x="1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2c7deee1d36_2_6"/>
            <p:cNvSpPr/>
            <p:nvPr/>
          </p:nvSpPr>
          <p:spPr>
            <a:xfrm>
              <a:off x="4041025" y="2517150"/>
              <a:ext cx="805575" cy="855525"/>
            </a:xfrm>
            <a:custGeom>
              <a:rect b="b" l="l" r="r" t="t"/>
              <a:pathLst>
                <a:path extrusionOk="0" h="34221" w="32223">
                  <a:moveTo>
                    <a:pt x="18984" y="0"/>
                  </a:moveTo>
                  <a:lnTo>
                    <a:pt x="17486" y="500"/>
                  </a:lnTo>
                  <a:lnTo>
                    <a:pt x="15987" y="750"/>
                  </a:lnTo>
                  <a:lnTo>
                    <a:pt x="14738" y="1499"/>
                  </a:lnTo>
                  <a:lnTo>
                    <a:pt x="13489" y="2248"/>
                  </a:lnTo>
                  <a:lnTo>
                    <a:pt x="12240" y="3248"/>
                  </a:lnTo>
                  <a:lnTo>
                    <a:pt x="11241" y="4247"/>
                  </a:lnTo>
                  <a:lnTo>
                    <a:pt x="10242" y="5496"/>
                  </a:lnTo>
                  <a:lnTo>
                    <a:pt x="10242" y="1000"/>
                  </a:lnTo>
                  <a:lnTo>
                    <a:pt x="1" y="1000"/>
                  </a:lnTo>
                  <a:lnTo>
                    <a:pt x="1" y="34220"/>
                  </a:lnTo>
                  <a:lnTo>
                    <a:pt x="10492" y="34220"/>
                  </a:lnTo>
                  <a:lnTo>
                    <a:pt x="10492" y="15986"/>
                  </a:lnTo>
                  <a:lnTo>
                    <a:pt x="10742" y="14488"/>
                  </a:lnTo>
                  <a:lnTo>
                    <a:pt x="10991" y="12989"/>
                  </a:lnTo>
                  <a:lnTo>
                    <a:pt x="11491" y="11740"/>
                  </a:lnTo>
                  <a:lnTo>
                    <a:pt x="12240" y="10741"/>
                  </a:lnTo>
                  <a:lnTo>
                    <a:pt x="12990" y="9992"/>
                  </a:lnTo>
                  <a:lnTo>
                    <a:pt x="13989" y="9492"/>
                  </a:lnTo>
                  <a:lnTo>
                    <a:pt x="14988" y="8993"/>
                  </a:lnTo>
                  <a:lnTo>
                    <a:pt x="16486" y="8743"/>
                  </a:lnTo>
                  <a:lnTo>
                    <a:pt x="17486" y="8993"/>
                  </a:lnTo>
                  <a:lnTo>
                    <a:pt x="18735" y="9242"/>
                  </a:lnTo>
                  <a:lnTo>
                    <a:pt x="19484" y="9742"/>
                  </a:lnTo>
                  <a:lnTo>
                    <a:pt x="20233" y="10491"/>
                  </a:lnTo>
                  <a:lnTo>
                    <a:pt x="20733" y="11241"/>
                  </a:lnTo>
                  <a:lnTo>
                    <a:pt x="21232" y="12240"/>
                  </a:lnTo>
                  <a:lnTo>
                    <a:pt x="21482" y="13489"/>
                  </a:lnTo>
                  <a:lnTo>
                    <a:pt x="21482" y="14738"/>
                  </a:lnTo>
                  <a:lnTo>
                    <a:pt x="21482" y="34220"/>
                  </a:lnTo>
                  <a:lnTo>
                    <a:pt x="32223" y="34220"/>
                  </a:lnTo>
                  <a:lnTo>
                    <a:pt x="32223" y="12739"/>
                  </a:lnTo>
                  <a:lnTo>
                    <a:pt x="31973" y="9992"/>
                  </a:lnTo>
                  <a:lnTo>
                    <a:pt x="31473" y="7494"/>
                  </a:lnTo>
                  <a:lnTo>
                    <a:pt x="30474" y="5496"/>
                  </a:lnTo>
                  <a:lnTo>
                    <a:pt x="28976" y="3497"/>
                  </a:lnTo>
                  <a:lnTo>
                    <a:pt x="27477" y="1999"/>
                  </a:lnTo>
                  <a:lnTo>
                    <a:pt x="25479" y="1000"/>
                  </a:lnTo>
                  <a:lnTo>
                    <a:pt x="23231" y="250"/>
                  </a:lnTo>
                  <a:lnTo>
                    <a:pt x="20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2c7deee1d36_2_6"/>
            <p:cNvSpPr/>
            <p:nvPr/>
          </p:nvSpPr>
          <p:spPr>
            <a:xfrm>
              <a:off x="4977725" y="2211175"/>
              <a:ext cx="268525" cy="218575"/>
            </a:xfrm>
            <a:custGeom>
              <a:rect b="b" l="l" r="r" t="t"/>
              <a:pathLst>
                <a:path extrusionOk="0" h="8743" w="10741">
                  <a:moveTo>
                    <a:pt x="0" y="0"/>
                  </a:moveTo>
                  <a:lnTo>
                    <a:pt x="0" y="8743"/>
                  </a:lnTo>
                  <a:lnTo>
                    <a:pt x="10741" y="874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2c7deee1d36_2_6"/>
            <p:cNvSpPr/>
            <p:nvPr/>
          </p:nvSpPr>
          <p:spPr>
            <a:xfrm>
              <a:off x="4977725" y="2542125"/>
              <a:ext cx="268525" cy="830550"/>
            </a:xfrm>
            <a:custGeom>
              <a:rect b="b" l="l" r="r" t="t"/>
              <a:pathLst>
                <a:path extrusionOk="0" h="33222" w="10741">
                  <a:moveTo>
                    <a:pt x="0" y="1"/>
                  </a:moveTo>
                  <a:lnTo>
                    <a:pt x="0" y="33221"/>
                  </a:lnTo>
                  <a:lnTo>
                    <a:pt x="10741" y="33221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2c7deee1d36_2_6"/>
            <p:cNvSpPr/>
            <p:nvPr/>
          </p:nvSpPr>
          <p:spPr>
            <a:xfrm>
              <a:off x="5339900" y="2279850"/>
              <a:ext cx="524575" cy="1105300"/>
            </a:xfrm>
            <a:custGeom>
              <a:rect b="b" l="l" r="r" t="t"/>
              <a:pathLst>
                <a:path extrusionOk="0" h="44212" w="20983">
                  <a:moveTo>
                    <a:pt x="4497" y="1"/>
                  </a:moveTo>
                  <a:lnTo>
                    <a:pt x="4497" y="10492"/>
                  </a:lnTo>
                  <a:lnTo>
                    <a:pt x="0" y="10492"/>
                  </a:lnTo>
                  <a:lnTo>
                    <a:pt x="0" y="18984"/>
                  </a:lnTo>
                  <a:lnTo>
                    <a:pt x="4497" y="18984"/>
                  </a:lnTo>
                  <a:lnTo>
                    <a:pt x="4497" y="34970"/>
                  </a:lnTo>
                  <a:lnTo>
                    <a:pt x="4746" y="37468"/>
                  </a:lnTo>
                  <a:lnTo>
                    <a:pt x="5246" y="39466"/>
                  </a:lnTo>
                  <a:lnTo>
                    <a:pt x="6245" y="40965"/>
                  </a:lnTo>
                  <a:lnTo>
                    <a:pt x="7494" y="42214"/>
                  </a:lnTo>
                  <a:lnTo>
                    <a:pt x="8993" y="43213"/>
                  </a:lnTo>
                  <a:lnTo>
                    <a:pt x="10741" y="43712"/>
                  </a:lnTo>
                  <a:lnTo>
                    <a:pt x="12989" y="43962"/>
                  </a:lnTo>
                  <a:lnTo>
                    <a:pt x="14987" y="44212"/>
                  </a:lnTo>
                  <a:lnTo>
                    <a:pt x="18734" y="43962"/>
                  </a:lnTo>
                  <a:lnTo>
                    <a:pt x="20982" y="43712"/>
                  </a:lnTo>
                  <a:lnTo>
                    <a:pt x="20982" y="35969"/>
                  </a:lnTo>
                  <a:lnTo>
                    <a:pt x="18484" y="35969"/>
                  </a:lnTo>
                  <a:lnTo>
                    <a:pt x="16986" y="35719"/>
                  </a:lnTo>
                  <a:lnTo>
                    <a:pt x="15737" y="35220"/>
                  </a:lnTo>
                  <a:lnTo>
                    <a:pt x="15487" y="34970"/>
                  </a:lnTo>
                  <a:lnTo>
                    <a:pt x="14987" y="34221"/>
                  </a:lnTo>
                  <a:lnTo>
                    <a:pt x="14987" y="33471"/>
                  </a:lnTo>
                  <a:lnTo>
                    <a:pt x="14738" y="32722"/>
                  </a:lnTo>
                  <a:lnTo>
                    <a:pt x="14738" y="18984"/>
                  </a:lnTo>
                  <a:lnTo>
                    <a:pt x="20982" y="18984"/>
                  </a:lnTo>
                  <a:lnTo>
                    <a:pt x="20982" y="10492"/>
                  </a:lnTo>
                  <a:lnTo>
                    <a:pt x="14738" y="10492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2c7deee1d36_2_6"/>
            <p:cNvSpPr/>
            <p:nvPr/>
          </p:nvSpPr>
          <p:spPr>
            <a:xfrm>
              <a:off x="5926875" y="2542125"/>
              <a:ext cx="868025" cy="1105300"/>
            </a:xfrm>
            <a:custGeom>
              <a:rect b="b" l="l" r="r" t="t"/>
              <a:pathLst>
                <a:path extrusionOk="0" h="44212" w="34721">
                  <a:moveTo>
                    <a:pt x="1" y="1"/>
                  </a:moveTo>
                  <a:lnTo>
                    <a:pt x="9992" y="25478"/>
                  </a:lnTo>
                  <a:lnTo>
                    <a:pt x="11491" y="29724"/>
                  </a:lnTo>
                  <a:lnTo>
                    <a:pt x="11741" y="31223"/>
                  </a:lnTo>
                  <a:lnTo>
                    <a:pt x="11990" y="32472"/>
                  </a:lnTo>
                  <a:lnTo>
                    <a:pt x="11741" y="33971"/>
                  </a:lnTo>
                  <a:lnTo>
                    <a:pt x="11491" y="34470"/>
                  </a:lnTo>
                  <a:lnTo>
                    <a:pt x="10991" y="34970"/>
                  </a:lnTo>
                  <a:lnTo>
                    <a:pt x="10242" y="35469"/>
                  </a:lnTo>
                  <a:lnTo>
                    <a:pt x="9493" y="35719"/>
                  </a:lnTo>
                  <a:lnTo>
                    <a:pt x="7494" y="35969"/>
                  </a:lnTo>
                  <a:lnTo>
                    <a:pt x="3997" y="35969"/>
                  </a:lnTo>
                  <a:lnTo>
                    <a:pt x="3997" y="44212"/>
                  </a:lnTo>
                  <a:lnTo>
                    <a:pt x="10742" y="44212"/>
                  </a:lnTo>
                  <a:lnTo>
                    <a:pt x="13239" y="43962"/>
                  </a:lnTo>
                  <a:lnTo>
                    <a:pt x="15238" y="43712"/>
                  </a:lnTo>
                  <a:lnTo>
                    <a:pt x="16986" y="42963"/>
                  </a:lnTo>
                  <a:lnTo>
                    <a:pt x="18485" y="41964"/>
                  </a:lnTo>
                  <a:lnTo>
                    <a:pt x="19983" y="40465"/>
                  </a:lnTo>
                  <a:lnTo>
                    <a:pt x="21232" y="38717"/>
                  </a:lnTo>
                  <a:lnTo>
                    <a:pt x="22231" y="36469"/>
                  </a:lnTo>
                  <a:lnTo>
                    <a:pt x="23231" y="33721"/>
                  </a:lnTo>
                  <a:lnTo>
                    <a:pt x="34721" y="1"/>
                  </a:lnTo>
                  <a:lnTo>
                    <a:pt x="24230" y="1"/>
                  </a:lnTo>
                  <a:lnTo>
                    <a:pt x="19983" y="14238"/>
                  </a:lnTo>
                  <a:lnTo>
                    <a:pt x="18485" y="19234"/>
                  </a:lnTo>
                  <a:lnTo>
                    <a:pt x="17985" y="21731"/>
                  </a:lnTo>
                  <a:lnTo>
                    <a:pt x="17735" y="21731"/>
                  </a:lnTo>
                  <a:lnTo>
                    <a:pt x="17236" y="19234"/>
                  </a:lnTo>
                  <a:lnTo>
                    <a:pt x="15737" y="14238"/>
                  </a:lnTo>
                  <a:lnTo>
                    <a:pt x="1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2c7deee1d36_2_6"/>
            <p:cNvSpPr/>
            <p:nvPr/>
          </p:nvSpPr>
          <p:spPr>
            <a:xfrm>
              <a:off x="6957225" y="2542125"/>
              <a:ext cx="424650" cy="424650"/>
            </a:xfrm>
            <a:custGeom>
              <a:rect b="b" l="l" r="r" t="t"/>
              <a:pathLst>
                <a:path extrusionOk="0" h="16986" w="16986">
                  <a:moveTo>
                    <a:pt x="8493" y="1999"/>
                  </a:moveTo>
                  <a:lnTo>
                    <a:pt x="10242" y="2249"/>
                  </a:lnTo>
                  <a:lnTo>
                    <a:pt x="11741" y="2998"/>
                  </a:lnTo>
                  <a:lnTo>
                    <a:pt x="12990" y="3997"/>
                  </a:lnTo>
                  <a:lnTo>
                    <a:pt x="13989" y="5246"/>
                  </a:lnTo>
                  <a:lnTo>
                    <a:pt x="14738" y="6745"/>
                  </a:lnTo>
                  <a:lnTo>
                    <a:pt x="14988" y="8493"/>
                  </a:lnTo>
                  <a:lnTo>
                    <a:pt x="14738" y="10242"/>
                  </a:lnTo>
                  <a:lnTo>
                    <a:pt x="13989" y="11740"/>
                  </a:lnTo>
                  <a:lnTo>
                    <a:pt x="12990" y="12989"/>
                  </a:lnTo>
                  <a:lnTo>
                    <a:pt x="11741" y="13988"/>
                  </a:lnTo>
                  <a:lnTo>
                    <a:pt x="10242" y="14738"/>
                  </a:lnTo>
                  <a:lnTo>
                    <a:pt x="8493" y="14987"/>
                  </a:lnTo>
                  <a:lnTo>
                    <a:pt x="6745" y="14738"/>
                  </a:lnTo>
                  <a:lnTo>
                    <a:pt x="5246" y="13988"/>
                  </a:lnTo>
                  <a:lnTo>
                    <a:pt x="3997" y="12989"/>
                  </a:lnTo>
                  <a:lnTo>
                    <a:pt x="2998" y="11740"/>
                  </a:lnTo>
                  <a:lnTo>
                    <a:pt x="2249" y="10242"/>
                  </a:lnTo>
                  <a:lnTo>
                    <a:pt x="1999" y="8493"/>
                  </a:lnTo>
                  <a:lnTo>
                    <a:pt x="2249" y="6745"/>
                  </a:lnTo>
                  <a:lnTo>
                    <a:pt x="2998" y="5246"/>
                  </a:lnTo>
                  <a:lnTo>
                    <a:pt x="3997" y="3997"/>
                  </a:lnTo>
                  <a:lnTo>
                    <a:pt x="5246" y="2998"/>
                  </a:lnTo>
                  <a:lnTo>
                    <a:pt x="6745" y="2249"/>
                  </a:lnTo>
                  <a:lnTo>
                    <a:pt x="8493" y="1999"/>
                  </a:lnTo>
                  <a:close/>
                  <a:moveTo>
                    <a:pt x="8493" y="1"/>
                  </a:moveTo>
                  <a:lnTo>
                    <a:pt x="6745" y="250"/>
                  </a:lnTo>
                  <a:lnTo>
                    <a:pt x="5246" y="750"/>
                  </a:lnTo>
                  <a:lnTo>
                    <a:pt x="3748" y="1499"/>
                  </a:lnTo>
                  <a:lnTo>
                    <a:pt x="2499" y="2498"/>
                  </a:lnTo>
                  <a:lnTo>
                    <a:pt x="1500" y="3747"/>
                  </a:lnTo>
                  <a:lnTo>
                    <a:pt x="750" y="5246"/>
                  </a:lnTo>
                  <a:lnTo>
                    <a:pt x="251" y="6745"/>
                  </a:lnTo>
                  <a:lnTo>
                    <a:pt x="1" y="8493"/>
                  </a:lnTo>
                  <a:lnTo>
                    <a:pt x="251" y="10242"/>
                  </a:lnTo>
                  <a:lnTo>
                    <a:pt x="750" y="11740"/>
                  </a:lnTo>
                  <a:lnTo>
                    <a:pt x="1500" y="13239"/>
                  </a:lnTo>
                  <a:lnTo>
                    <a:pt x="2499" y="14488"/>
                  </a:lnTo>
                  <a:lnTo>
                    <a:pt x="3748" y="15487"/>
                  </a:lnTo>
                  <a:lnTo>
                    <a:pt x="5246" y="16236"/>
                  </a:lnTo>
                  <a:lnTo>
                    <a:pt x="6745" y="16736"/>
                  </a:lnTo>
                  <a:lnTo>
                    <a:pt x="8493" y="16986"/>
                  </a:lnTo>
                  <a:lnTo>
                    <a:pt x="10242" y="16736"/>
                  </a:lnTo>
                  <a:lnTo>
                    <a:pt x="11741" y="16236"/>
                  </a:lnTo>
                  <a:lnTo>
                    <a:pt x="13239" y="15487"/>
                  </a:lnTo>
                  <a:lnTo>
                    <a:pt x="14488" y="14488"/>
                  </a:lnTo>
                  <a:lnTo>
                    <a:pt x="15487" y="13239"/>
                  </a:lnTo>
                  <a:lnTo>
                    <a:pt x="16237" y="11740"/>
                  </a:lnTo>
                  <a:lnTo>
                    <a:pt x="16736" y="10242"/>
                  </a:lnTo>
                  <a:lnTo>
                    <a:pt x="16986" y="8493"/>
                  </a:lnTo>
                  <a:lnTo>
                    <a:pt x="16736" y="6745"/>
                  </a:lnTo>
                  <a:lnTo>
                    <a:pt x="16237" y="5246"/>
                  </a:lnTo>
                  <a:lnTo>
                    <a:pt x="15487" y="3747"/>
                  </a:lnTo>
                  <a:lnTo>
                    <a:pt x="14488" y="2498"/>
                  </a:lnTo>
                  <a:lnTo>
                    <a:pt x="13239" y="1499"/>
                  </a:lnTo>
                  <a:lnTo>
                    <a:pt x="11741" y="750"/>
                  </a:lnTo>
                  <a:lnTo>
                    <a:pt x="10242" y="250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2c7deee1d36_2_6"/>
            <p:cNvSpPr/>
            <p:nvPr/>
          </p:nvSpPr>
          <p:spPr>
            <a:xfrm>
              <a:off x="7094625" y="2654525"/>
              <a:ext cx="168625" cy="193600"/>
            </a:xfrm>
            <a:custGeom>
              <a:rect b="b" l="l" r="r" t="t"/>
              <a:pathLst>
                <a:path extrusionOk="0" h="7744" w="6745">
                  <a:moveTo>
                    <a:pt x="3497" y="1250"/>
                  </a:moveTo>
                  <a:lnTo>
                    <a:pt x="4246" y="1499"/>
                  </a:lnTo>
                  <a:lnTo>
                    <a:pt x="4496" y="1749"/>
                  </a:lnTo>
                  <a:lnTo>
                    <a:pt x="4496" y="2498"/>
                  </a:lnTo>
                  <a:lnTo>
                    <a:pt x="4496" y="2998"/>
                  </a:lnTo>
                  <a:lnTo>
                    <a:pt x="4246" y="3498"/>
                  </a:lnTo>
                  <a:lnTo>
                    <a:pt x="3497" y="3747"/>
                  </a:lnTo>
                  <a:lnTo>
                    <a:pt x="1749" y="3747"/>
                  </a:lnTo>
                  <a:lnTo>
                    <a:pt x="1749" y="1250"/>
                  </a:lnTo>
                  <a:close/>
                  <a:moveTo>
                    <a:pt x="0" y="1"/>
                  </a:moveTo>
                  <a:lnTo>
                    <a:pt x="0" y="7744"/>
                  </a:lnTo>
                  <a:lnTo>
                    <a:pt x="1749" y="7744"/>
                  </a:lnTo>
                  <a:lnTo>
                    <a:pt x="1749" y="5246"/>
                  </a:lnTo>
                  <a:lnTo>
                    <a:pt x="3497" y="5246"/>
                  </a:lnTo>
                  <a:lnTo>
                    <a:pt x="4746" y="7744"/>
                  </a:lnTo>
                  <a:lnTo>
                    <a:pt x="6744" y="7744"/>
                  </a:lnTo>
                  <a:lnTo>
                    <a:pt x="5245" y="4746"/>
                  </a:lnTo>
                  <a:lnTo>
                    <a:pt x="5995" y="3997"/>
                  </a:lnTo>
                  <a:lnTo>
                    <a:pt x="6245" y="3248"/>
                  </a:lnTo>
                  <a:lnTo>
                    <a:pt x="6494" y="2498"/>
                  </a:lnTo>
                  <a:lnTo>
                    <a:pt x="6245" y="1749"/>
                  </a:lnTo>
                  <a:lnTo>
                    <a:pt x="5995" y="1000"/>
                  </a:lnTo>
                  <a:lnTo>
                    <a:pt x="5495" y="500"/>
                  </a:lnTo>
                  <a:lnTo>
                    <a:pt x="4996" y="250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g2c7deee1d36_2_6"/>
          <p:cNvSpPr txBox="1"/>
          <p:nvPr>
            <p:ph idx="2" type="title"/>
          </p:nvPr>
        </p:nvSpPr>
        <p:spPr>
          <a:xfrm>
            <a:off x="245800" y="6470300"/>
            <a:ext cx="2086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b="1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g2c7deee1d36_2_6"/>
          <p:cNvSpPr txBox="1"/>
          <p:nvPr>
            <p:ph idx="3" type="title"/>
          </p:nvPr>
        </p:nvSpPr>
        <p:spPr>
          <a:xfrm>
            <a:off x="2629600" y="6470316"/>
            <a:ext cx="3728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Inter"/>
              <a:buNone/>
              <a:defRPr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g2c7deee1d36_2_6"/>
          <p:cNvSpPr txBox="1"/>
          <p:nvPr/>
        </p:nvSpPr>
        <p:spPr>
          <a:xfrm>
            <a:off x="11436433" y="229000"/>
            <a:ext cx="531200" cy="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</a:pPr>
            <a:fld id="{00000000-1234-1234-1234-123412341234}" type="slidenum">
              <a:rPr b="0" i="0" lang="en-IL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7deee1d36_2_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c7deee1d36_2_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g2c7deee1d36_2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c7deee1d36_2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c7deee1d36_2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7deee1d36_2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2c7deee1d36_2_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g2c7deee1d36_2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c7deee1d36_2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2c7deee1d36_2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deee1d36_2_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2c7deee1d36_2_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g2c7deee1d36_2_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c7deee1d36_2_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2c7deee1d36_2_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deee1d36_2_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c7deee1d36_2_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g2c7deee1d36_2_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g2c7deee1d36_2_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c7deee1d36_2_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2c7deee1d36_2_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deee1d36_2_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2c7deee1d36_2_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g2c7deee1d36_2_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g2c7deee1d36_2_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2" name="Google Shape;152;g2c7deee1d36_2_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g2c7deee1d36_2_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c7deee1d36_2_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2c7deee1d36_2_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7deee1d36_2_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2c7deee1d36_2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2c7deee1d36_2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c7deee1d36_2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7deee1d36_2_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c7deee1d36_2_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c7deee1d36_2_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7deee1d36_2_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c7deee1d36_2_6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8" name="Google Shape;168;g2c7deee1d36_2_6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g2c7deee1d36_2_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c7deee1d36_2_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g2c7deee1d36_2_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7deee1d36_2_7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2c7deee1d36_2_7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g2c7deee1d36_2_7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6" name="Google Shape;176;g2c7deee1d36_2_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c7deee1d36_2_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c7deee1d36_2_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7deee1d36_2_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c7deee1d36_2_7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g2c7deee1d36_2_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c7deee1d36_2_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c7deee1d36_2_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7deee1d36_2_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c7deee1d36_2_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g2c7deee1d36_2_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2c7deee1d36_2_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g2c7deee1d36_2_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deee1d36_2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g2c7deee1d36_2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g2c7deee1d36_2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g2c7deee1d36_2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g2c7deee1d36_2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ironsource-mobile/platform-js/blob/master/docs/DEVELOP-WITH-REMOTE-ENV.md#uat-remote-debugging-troubleshoot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title"/>
          </p:nvPr>
        </p:nvSpPr>
        <p:spPr>
          <a:xfrm>
            <a:off x="1913251" y="468275"/>
            <a:ext cx="8365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5400"/>
              <a:t>iAds Platform Group</a:t>
            </a:r>
            <a:endParaRPr sz="5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5400"/>
              <a:t>T</a:t>
            </a:r>
            <a:r>
              <a:rPr lang="en-IL" sz="5400"/>
              <a:t>elepresence</a:t>
            </a:r>
            <a:endParaRPr sz="5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 sz="5400"/>
          </a:p>
        </p:txBody>
      </p:sp>
      <p:sp>
        <p:nvSpPr>
          <p:cNvPr id="196" name="Google Shape;196;p1"/>
          <p:cNvSpPr txBox="1"/>
          <p:nvPr>
            <p:ph type="title"/>
          </p:nvPr>
        </p:nvSpPr>
        <p:spPr>
          <a:xfrm>
            <a:off x="1913250" y="5515500"/>
            <a:ext cx="83655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1800"/>
              <a:t>by naor tedgi (Abu Emma)</a:t>
            </a:r>
            <a:endParaRPr sz="1800"/>
          </a:p>
        </p:txBody>
      </p:sp>
      <p:pic>
        <p:nvPicPr>
          <p:cNvPr id="197" name="Google Shape;19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313" y="2437225"/>
            <a:ext cx="2747777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8036eaefb_0_3"/>
          <p:cNvSpPr txBox="1"/>
          <p:nvPr/>
        </p:nvSpPr>
        <p:spPr>
          <a:xfrm>
            <a:off x="1167500" y="714225"/>
            <a:ext cx="1197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1" lang="en-IL" sz="4800">
                <a:solidFill>
                  <a:schemeClr val="lt1"/>
                </a:solidFill>
              </a:rPr>
              <a:t>What Is </a:t>
            </a:r>
            <a:r>
              <a:rPr b="1" lang="en-IL" sz="4800">
                <a:solidFill>
                  <a:schemeClr val="lt1"/>
                </a:solidFill>
              </a:rPr>
              <a:t>Telepresence?</a:t>
            </a:r>
            <a:endParaRPr b="1" sz="1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 sz="4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g2c8036eaefb_0_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  <p:sp>
        <p:nvSpPr>
          <p:cNvPr id="321" name="Google Shape;321;g2c8036eaefb_0_3"/>
          <p:cNvSpPr txBox="1"/>
          <p:nvPr/>
        </p:nvSpPr>
        <p:spPr>
          <a:xfrm>
            <a:off x="1167500" y="1281800"/>
            <a:ext cx="86235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2400">
                <a:solidFill>
                  <a:schemeClr val="lt1"/>
                </a:solidFill>
              </a:rPr>
              <a:t>Telepresence is an open source tool for Kubernetes application developers that lets you run a single service locally while connecting that service to a remote Kubernetes cluster.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322" name="Google Shape;322;g2c8036eaef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88" y="3498925"/>
            <a:ext cx="2747777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7deee1d36_0_225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Telepresence - Connect</a:t>
            </a: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c7deee1d36_0_225"/>
          <p:cNvSpPr/>
          <p:nvPr/>
        </p:nvSpPr>
        <p:spPr>
          <a:xfrm>
            <a:off x="1713299" y="17666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sp>
        <p:nvSpPr>
          <p:cNvPr id="329" name="Google Shape;329;g2c7deee1d36_0_225"/>
          <p:cNvSpPr/>
          <p:nvPr/>
        </p:nvSpPr>
        <p:spPr>
          <a:xfrm>
            <a:off x="5979174" y="17666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mysql.platform-dev-01.mobi</a:t>
            </a:r>
            <a:endParaRPr sz="1500"/>
          </a:p>
        </p:txBody>
      </p:sp>
      <p:sp>
        <p:nvSpPr>
          <p:cNvPr id="330" name="Google Shape;330;g2c7deee1d36_0_225"/>
          <p:cNvSpPr/>
          <p:nvPr/>
        </p:nvSpPr>
        <p:spPr>
          <a:xfrm>
            <a:off x="6012249" y="293747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Reddis reddis.platform-dev-01.mobi </a:t>
            </a:r>
            <a:endParaRPr sz="1500"/>
          </a:p>
        </p:txBody>
      </p:sp>
      <p:sp>
        <p:nvSpPr>
          <p:cNvPr id="331" name="Google Shape;331;g2c7deee1d36_0_225"/>
          <p:cNvSpPr/>
          <p:nvPr/>
        </p:nvSpPr>
        <p:spPr>
          <a:xfrm>
            <a:off x="6038975" y="4108324"/>
            <a:ext cx="3186600" cy="97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 localStack.platform-dev-01.mobi… </a:t>
            </a:r>
            <a:endParaRPr sz="1500"/>
          </a:p>
        </p:txBody>
      </p:sp>
      <p:cxnSp>
        <p:nvCxnSpPr>
          <p:cNvPr id="332" name="Google Shape;332;g2c7deee1d36_0_225"/>
          <p:cNvCxnSpPr>
            <a:stCxn id="328" idx="3"/>
            <a:endCxn id="329" idx="1"/>
          </p:cNvCxnSpPr>
          <p:nvPr/>
        </p:nvCxnSpPr>
        <p:spPr>
          <a:xfrm>
            <a:off x="4818899" y="2146878"/>
            <a:ext cx="11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g2c7deee1d36_0_225"/>
          <p:cNvCxnSpPr>
            <a:stCxn id="328" idx="3"/>
            <a:endCxn id="330" idx="1"/>
          </p:cNvCxnSpPr>
          <p:nvPr/>
        </p:nvCxnSpPr>
        <p:spPr>
          <a:xfrm>
            <a:off x="4818899" y="2146878"/>
            <a:ext cx="11934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g2c7deee1d36_0_225"/>
          <p:cNvCxnSpPr>
            <a:stCxn id="328" idx="3"/>
            <a:endCxn id="331" idx="1"/>
          </p:cNvCxnSpPr>
          <p:nvPr/>
        </p:nvCxnSpPr>
        <p:spPr>
          <a:xfrm>
            <a:off x="4818899" y="2146878"/>
            <a:ext cx="12201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g2c7deee1d36_0_225"/>
          <p:cNvSpPr/>
          <p:nvPr/>
        </p:nvSpPr>
        <p:spPr>
          <a:xfrm>
            <a:off x="1654075" y="3896395"/>
            <a:ext cx="3105600" cy="194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PC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platform-dev-01.mobi</a:t>
            </a:r>
            <a:endParaRPr sz="1500"/>
          </a:p>
        </p:txBody>
      </p:sp>
      <p:pic>
        <p:nvPicPr>
          <p:cNvPr id="336" name="Google Shape;336;g2c7deee1d36_0_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799" y="3003631"/>
            <a:ext cx="466725" cy="3619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37" name="Google Shape;337;g2c7deee1d36_0_2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874" y="1803981"/>
            <a:ext cx="342900" cy="3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38" name="Google Shape;338;g2c7deee1d36_0_2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7199" y="416093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c7deee1d36_0_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0200" y="3969156"/>
            <a:ext cx="800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c7deee1d36_0_2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2013" y="5252381"/>
            <a:ext cx="16097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2c7deee1d36_0_2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7deee1d36_0_203"/>
          <p:cNvSpPr txBox="1"/>
          <p:nvPr/>
        </p:nvSpPr>
        <p:spPr>
          <a:xfrm>
            <a:off x="1167500" y="714225"/>
            <a:ext cx="1197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Telepresence - Intercept  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 sz="4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7" name="Google Shape;347;g2c7deee1d36_0_203"/>
          <p:cNvSpPr/>
          <p:nvPr/>
        </p:nvSpPr>
        <p:spPr>
          <a:xfrm>
            <a:off x="1713300" y="1766625"/>
            <a:ext cx="3105600" cy="83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sp>
        <p:nvSpPr>
          <p:cNvPr id="348" name="Google Shape;348;g2c7deee1d36_0_203"/>
          <p:cNvSpPr/>
          <p:nvPr/>
        </p:nvSpPr>
        <p:spPr>
          <a:xfrm>
            <a:off x="5979174" y="17666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mysql.platform-dev-01.mobi</a:t>
            </a:r>
            <a:endParaRPr sz="1500"/>
          </a:p>
        </p:txBody>
      </p:sp>
      <p:sp>
        <p:nvSpPr>
          <p:cNvPr id="349" name="Google Shape;349;g2c7deee1d36_0_203"/>
          <p:cNvSpPr/>
          <p:nvPr/>
        </p:nvSpPr>
        <p:spPr>
          <a:xfrm>
            <a:off x="6012249" y="293747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Reddis reddis.platform-dev-01.mobi </a:t>
            </a:r>
            <a:endParaRPr sz="1500"/>
          </a:p>
        </p:txBody>
      </p:sp>
      <p:sp>
        <p:nvSpPr>
          <p:cNvPr id="350" name="Google Shape;350;g2c7deee1d36_0_203"/>
          <p:cNvSpPr/>
          <p:nvPr/>
        </p:nvSpPr>
        <p:spPr>
          <a:xfrm>
            <a:off x="6038975" y="4108324"/>
            <a:ext cx="3186600" cy="97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 localStack.platform-dev-01.mobi… </a:t>
            </a:r>
            <a:endParaRPr sz="1500"/>
          </a:p>
        </p:txBody>
      </p:sp>
      <p:cxnSp>
        <p:nvCxnSpPr>
          <p:cNvPr id="351" name="Google Shape;351;g2c7deee1d36_0_203"/>
          <p:cNvCxnSpPr>
            <a:stCxn id="347" idx="3"/>
            <a:endCxn id="348" idx="1"/>
          </p:cNvCxnSpPr>
          <p:nvPr/>
        </p:nvCxnSpPr>
        <p:spPr>
          <a:xfrm flipH="1" rot="10800000">
            <a:off x="4818900" y="2147025"/>
            <a:ext cx="11604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g2c7deee1d36_0_203"/>
          <p:cNvCxnSpPr>
            <a:stCxn id="347" idx="3"/>
            <a:endCxn id="349" idx="1"/>
          </p:cNvCxnSpPr>
          <p:nvPr/>
        </p:nvCxnSpPr>
        <p:spPr>
          <a:xfrm>
            <a:off x="4818900" y="2185425"/>
            <a:ext cx="11934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g2c7deee1d36_0_203"/>
          <p:cNvCxnSpPr>
            <a:stCxn id="347" idx="3"/>
            <a:endCxn id="350" idx="1"/>
          </p:cNvCxnSpPr>
          <p:nvPr/>
        </p:nvCxnSpPr>
        <p:spPr>
          <a:xfrm>
            <a:off x="4818900" y="2185425"/>
            <a:ext cx="1220100" cy="24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g2c7deee1d36_0_203"/>
          <p:cNvSpPr/>
          <p:nvPr/>
        </p:nvSpPr>
        <p:spPr>
          <a:xfrm>
            <a:off x="1713300" y="3893545"/>
            <a:ext cx="3105600" cy="194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PC app.platform-dev-01.mobi</a:t>
            </a:r>
            <a:endParaRPr sz="1500"/>
          </a:p>
        </p:txBody>
      </p:sp>
      <p:pic>
        <p:nvPicPr>
          <p:cNvPr id="355" name="Google Shape;355;g2c7deee1d36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799" y="3003631"/>
            <a:ext cx="466725" cy="3619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56" name="Google Shape;356;g2c7deee1d36_0_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874" y="1803981"/>
            <a:ext cx="342900" cy="3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57" name="Google Shape;357;g2c7deee1d36_0_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7199" y="416093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c7deee1d36_0_2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30200" y="3969156"/>
            <a:ext cx="8001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c7deee1d36_0_2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2013" y="5252381"/>
            <a:ext cx="16097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c7deee1d36_0_20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  <p:cxnSp>
        <p:nvCxnSpPr>
          <p:cNvPr id="361" name="Google Shape;361;g2c7deee1d36_0_203"/>
          <p:cNvCxnSpPr>
            <a:endCxn id="347" idx="1"/>
          </p:cNvCxnSpPr>
          <p:nvPr/>
        </p:nvCxnSpPr>
        <p:spPr>
          <a:xfrm rot="-5400000">
            <a:off x="571050" y="2315475"/>
            <a:ext cx="1272300" cy="1012200"/>
          </a:xfrm>
          <a:prstGeom prst="bentConnector2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g2c7deee1d36_0_203"/>
          <p:cNvCxnSpPr>
            <a:stCxn id="347" idx="2"/>
            <a:endCxn id="354" idx="0"/>
          </p:cNvCxnSpPr>
          <p:nvPr/>
        </p:nvCxnSpPr>
        <p:spPr>
          <a:xfrm>
            <a:off x="3266100" y="2604225"/>
            <a:ext cx="0" cy="1289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7deee1d36_2_91"/>
          <p:cNvSpPr txBox="1"/>
          <p:nvPr/>
        </p:nvSpPr>
        <p:spPr>
          <a:xfrm>
            <a:off x="680092" y="341070"/>
            <a:ext cx="115119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 Reminder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g2c7deee1d36_2_91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69" name="Google Shape;369;g2c7deee1d36_2_91"/>
          <p:cNvSpPr txBox="1"/>
          <p:nvPr/>
        </p:nvSpPr>
        <p:spPr>
          <a:xfrm>
            <a:off x="906483" y="2403107"/>
            <a:ext cx="98881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Consul will deprecate soon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missing</a:t>
            </a:r>
            <a:r>
              <a:rPr b="0"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linter on updating 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missing CI on config changes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not backward compatible in case of missing config </a:t>
            </a:r>
            <a:endParaRPr b="0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b="0"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every configuration change should trigger a deployment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7deee1d36_2_98"/>
          <p:cNvSpPr txBox="1"/>
          <p:nvPr/>
        </p:nvSpPr>
        <p:spPr>
          <a:xfrm>
            <a:off x="680092" y="341070"/>
            <a:ext cx="115119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 Reminder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g2c7deee1d36_2_98"/>
          <p:cNvSpPr txBox="1"/>
          <p:nvPr/>
        </p:nvSpPr>
        <p:spPr>
          <a:xfrm>
            <a:off x="906482" y="2280062"/>
            <a:ext cx="33923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Upgrade our config module </a:t>
            </a:r>
            <a:endParaRPr/>
          </a:p>
        </p:txBody>
      </p:sp>
      <p:pic>
        <p:nvPicPr>
          <p:cNvPr descr="Text&#10;&#10;Description automatically generated" id="376" name="Google Shape;376;g2c7deee1d36_2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848" y="1873543"/>
            <a:ext cx="6493329" cy="46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7deee1d36_2_104"/>
          <p:cNvSpPr txBox="1"/>
          <p:nvPr/>
        </p:nvSpPr>
        <p:spPr>
          <a:xfrm>
            <a:off x="681175" y="341072"/>
            <a:ext cx="115107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 Reminder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2" name="Google Shape;382;g2c7deee1d36_2_104"/>
          <p:cNvGraphicFramePr/>
          <p:nvPr/>
        </p:nvGraphicFramePr>
        <p:xfrm>
          <a:off x="800008" y="20372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{0AA38CAA-6E80-4BF7-898A-9D86FB4E518C}</a:tableStyleId>
              </a:tblPr>
              <a:tblGrid>
                <a:gridCol w="3558350"/>
                <a:gridCol w="3558350"/>
                <a:gridCol w="3558350"/>
              </a:tblGrid>
              <a:tr h="391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cap="none" strike="noStrike"/>
                        <a:t>File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File 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Config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4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Default</a:t>
                      </a:r>
                      <a:r>
                        <a:rPr lang="en-IL" sz="1800"/>
                        <a:t>.json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L" sz="1800"/>
                        <a:t>{a:1,b:2}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{a:1,b:2}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4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Development.json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{a:2}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L" sz="1800"/>
                        <a:t>{a:2,b:2}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4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L" sz="1800"/>
                        <a:t>Development-uat.json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L" sz="1800"/>
                        <a:t>{a:0,c:4}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L" sz="1800"/>
                        <a:t>{a:0,b:2,c:4}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41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development-uat-remote.json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7deee1d36_2_109"/>
          <p:cNvSpPr txBox="1"/>
          <p:nvPr/>
        </p:nvSpPr>
        <p:spPr>
          <a:xfrm>
            <a:off x="680092" y="341070"/>
            <a:ext cx="115119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Configuration Reminder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8" name="Google Shape;388;g2c7deee1d36_2_109"/>
          <p:cNvSpPr txBox="1"/>
          <p:nvPr/>
        </p:nvSpPr>
        <p:spPr>
          <a:xfrm>
            <a:off x="799602" y="2634005"/>
            <a:ext cx="1099259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issue with missing keys you always have fallback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 place to view all configuration inside repository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the config is inside repository changes will trigger tests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7deee1d36_0_289"/>
          <p:cNvSpPr txBox="1"/>
          <p:nvPr/>
        </p:nvSpPr>
        <p:spPr>
          <a:xfrm>
            <a:off x="1167500" y="714225"/>
            <a:ext cx="1197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Troubleshooting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t/>
            </a:r>
            <a:endParaRPr sz="4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4" name="Google Shape;394;g2c7deee1d36_0_28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  <p:sp>
        <p:nvSpPr>
          <p:cNvPr id="395" name="Google Shape;395;g2c7deee1d36_0_289"/>
          <p:cNvSpPr txBox="1"/>
          <p:nvPr/>
        </p:nvSpPr>
        <p:spPr>
          <a:xfrm>
            <a:off x="1167500" y="4685750"/>
            <a:ext cx="94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u="sng">
                <a:solidFill>
                  <a:schemeClr val="hlink"/>
                </a:solidFill>
                <a:hlinkClick r:id="rId3"/>
              </a:rPr>
              <a:t>https://github.com/ironsource-mobile/platform-js/blob/master/docs/DEVELOP-WITH-REMOTE-ENV.md#uat-remote-debugging-troubleshooting</a:t>
            </a:r>
            <a:endParaRPr/>
          </a:p>
        </p:txBody>
      </p:sp>
      <p:sp>
        <p:nvSpPr>
          <p:cNvPr id="396" name="Google Shape;396;g2c7deee1d36_0_289"/>
          <p:cNvSpPr txBox="1"/>
          <p:nvPr/>
        </p:nvSpPr>
        <p:spPr>
          <a:xfrm>
            <a:off x="1167500" y="1788750"/>
            <a:ext cx="86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>
                <a:solidFill>
                  <a:schemeClr val="lt1"/>
                </a:solidFill>
              </a:rPr>
              <a:t>from some weird reason telepresence not working when using iphone </a:t>
            </a:r>
            <a:r>
              <a:rPr lang="en-IL">
                <a:solidFill>
                  <a:schemeClr val="lt1"/>
                </a:solidFill>
              </a:rPr>
              <a:t>hotspot</a:t>
            </a:r>
            <a:r>
              <a:rPr lang="en-IL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7deee1d36_0_6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sz="1500"/>
          </a:p>
        </p:txBody>
      </p:sp>
      <p:sp>
        <p:nvSpPr>
          <p:cNvPr id="203" name="Google Shape;203;g2c7deee1d36_0_6"/>
          <p:cNvSpPr/>
          <p:nvPr/>
        </p:nvSpPr>
        <p:spPr>
          <a:xfrm>
            <a:off x="4328995" y="3523889"/>
            <a:ext cx="28497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7deee1d36_0_11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sz="1500"/>
          </a:p>
        </p:txBody>
      </p:sp>
      <p:sp>
        <p:nvSpPr>
          <p:cNvPr id="209" name="Google Shape;209;g2c7deee1d36_0_11"/>
          <p:cNvSpPr/>
          <p:nvPr/>
        </p:nvSpPr>
        <p:spPr>
          <a:xfrm>
            <a:off x="4201063" y="3355675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c7deee1d36_0_11"/>
          <p:cNvSpPr/>
          <p:nvPr/>
        </p:nvSpPr>
        <p:spPr>
          <a:xfrm>
            <a:off x="4328995" y="3523889"/>
            <a:ext cx="28497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7deee1d36_0_17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sz="1500"/>
          </a:p>
        </p:txBody>
      </p:sp>
      <p:sp>
        <p:nvSpPr>
          <p:cNvPr id="216" name="Google Shape;216;g2c7deee1d36_0_17"/>
          <p:cNvSpPr/>
          <p:nvPr/>
        </p:nvSpPr>
        <p:spPr>
          <a:xfrm>
            <a:off x="4201063" y="3355675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c7deee1d36_0_17"/>
          <p:cNvSpPr/>
          <p:nvPr/>
        </p:nvSpPr>
        <p:spPr>
          <a:xfrm>
            <a:off x="4328995" y="3523889"/>
            <a:ext cx="28497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18" name="Google Shape;218;g2c7deee1d36_0_17"/>
          <p:cNvSpPr/>
          <p:nvPr/>
        </p:nvSpPr>
        <p:spPr>
          <a:xfrm>
            <a:off x="2956954" y="2220686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c7deee1d36_0_17"/>
          <p:cNvSpPr/>
          <p:nvPr/>
        </p:nvSpPr>
        <p:spPr>
          <a:xfrm rot="10800000">
            <a:off x="7178640" y="2226686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c7deee1d36_0_17"/>
          <p:cNvSpPr txBox="1"/>
          <p:nvPr/>
        </p:nvSpPr>
        <p:spPr>
          <a:xfrm>
            <a:off x="512369" y="3062224"/>
            <a:ext cx="2814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None/>
            </a:pPr>
            <a:b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 sz="1500"/>
          </a:p>
        </p:txBody>
      </p:sp>
      <p:sp>
        <p:nvSpPr>
          <p:cNvPr id="221" name="Google Shape;221;g2c7deee1d36_0_17"/>
          <p:cNvSpPr txBox="1"/>
          <p:nvPr/>
        </p:nvSpPr>
        <p:spPr>
          <a:xfrm>
            <a:off x="8876100" y="1718600"/>
            <a:ext cx="32349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appName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app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demand-platform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demand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ua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repository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032106861074.dkr.ecr.us-east-1.amazonaws.com/app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containerPorts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default-port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4000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7deee1d36_0_26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sz="1500"/>
          </a:p>
        </p:txBody>
      </p:sp>
      <p:sp>
        <p:nvSpPr>
          <p:cNvPr id="227" name="Google Shape;227;g2c7deee1d36_0_26"/>
          <p:cNvSpPr/>
          <p:nvPr/>
        </p:nvSpPr>
        <p:spPr>
          <a:xfrm>
            <a:off x="3411025" y="2492880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c7deee1d36_0_26"/>
          <p:cNvSpPr/>
          <p:nvPr/>
        </p:nvSpPr>
        <p:spPr>
          <a:xfrm>
            <a:off x="3574043" y="2674005"/>
            <a:ext cx="27795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29" name="Google Shape;229;g2c7deee1d36_0_26"/>
          <p:cNvSpPr/>
          <p:nvPr/>
        </p:nvSpPr>
        <p:spPr>
          <a:xfrm>
            <a:off x="2339437" y="2220686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c7deee1d36_0_26"/>
          <p:cNvSpPr/>
          <p:nvPr/>
        </p:nvSpPr>
        <p:spPr>
          <a:xfrm rot="10800000">
            <a:off x="9228970" y="2220748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c7deee1d36_0_26"/>
          <p:cNvSpPr txBox="1"/>
          <p:nvPr/>
        </p:nvSpPr>
        <p:spPr>
          <a:xfrm>
            <a:off x="0" y="2568321"/>
            <a:ext cx="2814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b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 sz="1500"/>
          </a:p>
        </p:txBody>
      </p:sp>
      <p:sp>
        <p:nvSpPr>
          <p:cNvPr id="232" name="Google Shape;232;g2c7deee1d36_0_26"/>
          <p:cNvSpPr/>
          <p:nvPr/>
        </p:nvSpPr>
        <p:spPr>
          <a:xfrm>
            <a:off x="3401514" y="3950558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c7deee1d36_0_26"/>
          <p:cNvSpPr/>
          <p:nvPr/>
        </p:nvSpPr>
        <p:spPr>
          <a:xfrm>
            <a:off x="3564531" y="4131683"/>
            <a:ext cx="27888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34" name="Google Shape;234;g2c7deee1d36_0_26"/>
          <p:cNvSpPr/>
          <p:nvPr/>
        </p:nvSpPr>
        <p:spPr>
          <a:xfrm>
            <a:off x="6609382" y="2492880"/>
            <a:ext cx="30828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c7deee1d36_0_26"/>
          <p:cNvSpPr/>
          <p:nvPr/>
        </p:nvSpPr>
        <p:spPr>
          <a:xfrm>
            <a:off x="6749721" y="2674005"/>
            <a:ext cx="27744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36" name="Google Shape;236;g2c7deee1d36_0_26"/>
          <p:cNvSpPr/>
          <p:nvPr/>
        </p:nvSpPr>
        <p:spPr>
          <a:xfrm>
            <a:off x="6599872" y="3930505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c7deee1d36_0_26"/>
          <p:cNvSpPr/>
          <p:nvPr/>
        </p:nvSpPr>
        <p:spPr>
          <a:xfrm>
            <a:off x="6762889" y="4111630"/>
            <a:ext cx="27612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38" name="Google Shape;238;g2c7deee1d36_0_26"/>
          <p:cNvSpPr txBox="1"/>
          <p:nvPr/>
        </p:nvSpPr>
        <p:spPr>
          <a:xfrm>
            <a:off x="10018475" y="1628425"/>
            <a:ext cx="2974200" cy="3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appName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app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demand-platform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owner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demand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team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ua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…..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default-port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IL" sz="1200">
                <a:solidFill>
                  <a:srgbClr val="597CC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containerPort</a:t>
            </a: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4000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200">
                <a:solidFill>
                  <a:srgbClr val="AEB5B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replicas: 4</a:t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EB5B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7deee1d36_0_41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sz="1500"/>
          </a:p>
        </p:txBody>
      </p:sp>
      <p:sp>
        <p:nvSpPr>
          <p:cNvPr id="244" name="Google Shape;244;g2c7deee1d36_0_41"/>
          <p:cNvSpPr/>
          <p:nvPr/>
        </p:nvSpPr>
        <p:spPr>
          <a:xfrm>
            <a:off x="3589155" y="3429101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c7deee1d36_0_41"/>
          <p:cNvSpPr/>
          <p:nvPr/>
        </p:nvSpPr>
        <p:spPr>
          <a:xfrm>
            <a:off x="3752173" y="3610226"/>
            <a:ext cx="27795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46" name="Google Shape;246;g2c7deee1d36_0_41"/>
          <p:cNvSpPr/>
          <p:nvPr/>
        </p:nvSpPr>
        <p:spPr>
          <a:xfrm>
            <a:off x="2517567" y="3156907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c7deee1d36_0_41"/>
          <p:cNvSpPr/>
          <p:nvPr/>
        </p:nvSpPr>
        <p:spPr>
          <a:xfrm rot="10800000">
            <a:off x="9407100" y="3156969"/>
            <a:ext cx="1548000" cy="3194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c7deee1d36_0_41"/>
          <p:cNvSpPr txBox="1"/>
          <p:nvPr/>
        </p:nvSpPr>
        <p:spPr>
          <a:xfrm>
            <a:off x="142504" y="3610226"/>
            <a:ext cx="2814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b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 sz="1500"/>
          </a:p>
        </p:txBody>
      </p:sp>
      <p:sp>
        <p:nvSpPr>
          <p:cNvPr id="249" name="Google Shape;249;g2c7deee1d36_0_41"/>
          <p:cNvSpPr/>
          <p:nvPr/>
        </p:nvSpPr>
        <p:spPr>
          <a:xfrm>
            <a:off x="3579644" y="4886779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c7deee1d36_0_41"/>
          <p:cNvSpPr/>
          <p:nvPr/>
        </p:nvSpPr>
        <p:spPr>
          <a:xfrm>
            <a:off x="3742661" y="5067904"/>
            <a:ext cx="27888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51" name="Google Shape;251;g2c7deee1d36_0_41"/>
          <p:cNvSpPr/>
          <p:nvPr/>
        </p:nvSpPr>
        <p:spPr>
          <a:xfrm>
            <a:off x="6787512" y="3429101"/>
            <a:ext cx="30828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c7deee1d36_0_41"/>
          <p:cNvSpPr/>
          <p:nvPr/>
        </p:nvSpPr>
        <p:spPr>
          <a:xfrm>
            <a:off x="6927851" y="3610226"/>
            <a:ext cx="27744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53" name="Google Shape;253;g2c7deee1d36_0_41"/>
          <p:cNvSpPr/>
          <p:nvPr/>
        </p:nvSpPr>
        <p:spPr>
          <a:xfrm>
            <a:off x="6778002" y="4866726"/>
            <a:ext cx="3105600" cy="1138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c7deee1d36_0_41"/>
          <p:cNvSpPr/>
          <p:nvPr/>
        </p:nvSpPr>
        <p:spPr>
          <a:xfrm>
            <a:off x="6941019" y="5047851"/>
            <a:ext cx="2761200" cy="802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 sz="1500"/>
          </a:p>
        </p:txBody>
      </p:sp>
      <p:sp>
        <p:nvSpPr>
          <p:cNvPr id="255" name="Google Shape;255;g2c7deee1d36_0_41"/>
          <p:cNvSpPr/>
          <p:nvPr/>
        </p:nvSpPr>
        <p:spPr>
          <a:xfrm>
            <a:off x="5132399" y="1894203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cxnSp>
        <p:nvCxnSpPr>
          <p:cNvPr id="256" name="Google Shape;256;g2c7deee1d36_0_41"/>
          <p:cNvCxnSpPr/>
          <p:nvPr/>
        </p:nvCxnSpPr>
        <p:spPr>
          <a:xfrm>
            <a:off x="6694884" y="2776897"/>
            <a:ext cx="0" cy="52440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7deee1d36_0_167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Cluster   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platform-dev-01.us-east-1.ironsrc.mobi</a:t>
            </a:r>
            <a:endParaRPr sz="1500"/>
          </a:p>
        </p:txBody>
      </p:sp>
      <p:sp>
        <p:nvSpPr>
          <p:cNvPr id="262" name="Google Shape;262;g2c7deee1d36_0_167"/>
          <p:cNvSpPr/>
          <p:nvPr/>
        </p:nvSpPr>
        <p:spPr>
          <a:xfrm>
            <a:off x="1713299" y="17666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sp>
        <p:nvSpPr>
          <p:cNvPr id="263" name="Google Shape;263;g2c7deee1d36_0_167"/>
          <p:cNvSpPr/>
          <p:nvPr/>
        </p:nvSpPr>
        <p:spPr>
          <a:xfrm>
            <a:off x="5979174" y="17666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mysql.platform-dev-01.mobi</a:t>
            </a:r>
            <a:endParaRPr sz="1500"/>
          </a:p>
        </p:txBody>
      </p:sp>
      <p:sp>
        <p:nvSpPr>
          <p:cNvPr id="264" name="Google Shape;264;g2c7deee1d36_0_167"/>
          <p:cNvSpPr/>
          <p:nvPr/>
        </p:nvSpPr>
        <p:spPr>
          <a:xfrm>
            <a:off x="6012249" y="293747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Reddis reddis.platform-dev-01.mobi </a:t>
            </a:r>
            <a:endParaRPr sz="1500"/>
          </a:p>
        </p:txBody>
      </p:sp>
      <p:sp>
        <p:nvSpPr>
          <p:cNvPr id="265" name="Google Shape;265;g2c7deee1d36_0_167"/>
          <p:cNvSpPr/>
          <p:nvPr/>
        </p:nvSpPr>
        <p:spPr>
          <a:xfrm>
            <a:off x="6038975" y="4108324"/>
            <a:ext cx="3186600" cy="97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.platform-dev-01.mobi… </a:t>
            </a:r>
            <a:endParaRPr sz="1500"/>
          </a:p>
        </p:txBody>
      </p:sp>
      <p:cxnSp>
        <p:nvCxnSpPr>
          <p:cNvPr id="266" name="Google Shape;266;g2c7deee1d36_0_167"/>
          <p:cNvCxnSpPr>
            <a:stCxn id="262" idx="3"/>
            <a:endCxn id="263" idx="1"/>
          </p:cNvCxnSpPr>
          <p:nvPr/>
        </p:nvCxnSpPr>
        <p:spPr>
          <a:xfrm>
            <a:off x="4818899" y="2146878"/>
            <a:ext cx="116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g2c7deee1d36_0_167"/>
          <p:cNvCxnSpPr>
            <a:stCxn id="262" idx="3"/>
            <a:endCxn id="264" idx="1"/>
          </p:cNvCxnSpPr>
          <p:nvPr/>
        </p:nvCxnSpPr>
        <p:spPr>
          <a:xfrm>
            <a:off x="4818899" y="2146878"/>
            <a:ext cx="1193400" cy="11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2c7deee1d36_0_167"/>
          <p:cNvCxnSpPr>
            <a:stCxn id="262" idx="3"/>
            <a:endCxn id="265" idx="1"/>
          </p:cNvCxnSpPr>
          <p:nvPr/>
        </p:nvCxnSpPr>
        <p:spPr>
          <a:xfrm>
            <a:off x="4818899" y="2146878"/>
            <a:ext cx="1220100" cy="24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g2c7deee1d36_0_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799" y="3003631"/>
            <a:ext cx="466725" cy="3619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0" name="Google Shape;270;g2c7deee1d36_0_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874" y="1803981"/>
            <a:ext cx="342900" cy="3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1" name="Google Shape;271;g2c7deee1d36_0_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7199" y="4160931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7deee1d36_0_269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Cluster   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platform-dev-01.us-east-1.ironsrc.mobi</a:t>
            </a:r>
            <a:endParaRPr sz="1500"/>
          </a:p>
        </p:txBody>
      </p:sp>
      <p:sp>
        <p:nvSpPr>
          <p:cNvPr id="277" name="Google Shape;277;g2c7deee1d36_0_269"/>
          <p:cNvSpPr/>
          <p:nvPr/>
        </p:nvSpPr>
        <p:spPr>
          <a:xfrm>
            <a:off x="5066249" y="27255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sp>
        <p:nvSpPr>
          <p:cNvPr id="278" name="Google Shape;278;g2c7deee1d36_0_269"/>
          <p:cNvSpPr/>
          <p:nvPr/>
        </p:nvSpPr>
        <p:spPr>
          <a:xfrm>
            <a:off x="8816724" y="1965016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mysql.platform-dev-01.mobi</a:t>
            </a:r>
            <a:endParaRPr sz="1500"/>
          </a:p>
        </p:txBody>
      </p:sp>
      <p:sp>
        <p:nvSpPr>
          <p:cNvPr id="279" name="Google Shape;279;g2c7deee1d36_0_269"/>
          <p:cNvSpPr/>
          <p:nvPr/>
        </p:nvSpPr>
        <p:spPr>
          <a:xfrm>
            <a:off x="8816724" y="3181053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Reddis reddis.platform-dev-01.mobi </a:t>
            </a:r>
            <a:endParaRPr sz="1500"/>
          </a:p>
        </p:txBody>
      </p:sp>
      <p:sp>
        <p:nvSpPr>
          <p:cNvPr id="280" name="Google Shape;280;g2c7deee1d36_0_269"/>
          <p:cNvSpPr/>
          <p:nvPr/>
        </p:nvSpPr>
        <p:spPr>
          <a:xfrm>
            <a:off x="8816725" y="4346374"/>
            <a:ext cx="3186600" cy="97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 localStack.platform-dev-01.mobi… </a:t>
            </a:r>
            <a:endParaRPr sz="1500"/>
          </a:p>
        </p:txBody>
      </p:sp>
      <p:cxnSp>
        <p:nvCxnSpPr>
          <p:cNvPr id="281" name="Google Shape;281;g2c7deee1d36_0_269"/>
          <p:cNvCxnSpPr>
            <a:stCxn id="277" idx="3"/>
            <a:endCxn id="278" idx="1"/>
          </p:cNvCxnSpPr>
          <p:nvPr/>
        </p:nvCxnSpPr>
        <p:spPr>
          <a:xfrm flipH="1" rot="10800000">
            <a:off x="8171849" y="2345278"/>
            <a:ext cx="6450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g2c7deee1d36_0_269"/>
          <p:cNvCxnSpPr>
            <a:stCxn id="277" idx="3"/>
            <a:endCxn id="279" idx="1"/>
          </p:cNvCxnSpPr>
          <p:nvPr/>
        </p:nvCxnSpPr>
        <p:spPr>
          <a:xfrm>
            <a:off x="8171849" y="3105778"/>
            <a:ext cx="6450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g2c7deee1d36_0_269"/>
          <p:cNvCxnSpPr>
            <a:stCxn id="277" idx="3"/>
            <a:endCxn id="280" idx="1"/>
          </p:cNvCxnSpPr>
          <p:nvPr/>
        </p:nvCxnSpPr>
        <p:spPr>
          <a:xfrm>
            <a:off x="8171849" y="3105778"/>
            <a:ext cx="645000" cy="17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g2c7deee1d36_0_269"/>
          <p:cNvSpPr/>
          <p:nvPr/>
        </p:nvSpPr>
        <p:spPr>
          <a:xfrm>
            <a:off x="734825" y="2679570"/>
            <a:ext cx="3105600" cy="194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PC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192.142.12.99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2c7deee1d36_0_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849" y="3248031"/>
            <a:ext cx="466725" cy="3619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6" name="Google Shape;286;g2c7deee1d36_0_2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674" y="2002381"/>
            <a:ext cx="342900" cy="3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7" name="Google Shape;287;g2c7deee1d36_0_2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0674" y="439708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c7deee1d36_0_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950" y="2752331"/>
            <a:ext cx="800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c7deee1d36_0_26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  <p:cxnSp>
        <p:nvCxnSpPr>
          <p:cNvPr id="290" name="Google Shape;290;g2c7deee1d36_0_269"/>
          <p:cNvCxnSpPr/>
          <p:nvPr/>
        </p:nvCxnSpPr>
        <p:spPr>
          <a:xfrm flipH="1" rot="10800000">
            <a:off x="4007675" y="3225075"/>
            <a:ext cx="3393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g2c7deee1d36_0_269"/>
          <p:cNvCxnSpPr/>
          <p:nvPr/>
        </p:nvCxnSpPr>
        <p:spPr>
          <a:xfrm>
            <a:off x="4860775" y="2182400"/>
            <a:ext cx="59400" cy="35646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g2c7deee1d36_0_269"/>
          <p:cNvCxnSpPr/>
          <p:nvPr/>
        </p:nvCxnSpPr>
        <p:spPr>
          <a:xfrm>
            <a:off x="4517800" y="2182400"/>
            <a:ext cx="59400" cy="35646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7deee1d36_0_329"/>
          <p:cNvSpPr txBox="1"/>
          <p:nvPr/>
        </p:nvSpPr>
        <p:spPr>
          <a:xfrm>
            <a:off x="1167494" y="50663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Cluster   </a:t>
            </a: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platform-dev-01.us-east-1.ironsrc.mobi</a:t>
            </a:r>
            <a:endParaRPr sz="1500"/>
          </a:p>
        </p:txBody>
      </p:sp>
      <p:sp>
        <p:nvSpPr>
          <p:cNvPr id="298" name="Google Shape;298;g2c7deee1d36_0_329"/>
          <p:cNvSpPr/>
          <p:nvPr/>
        </p:nvSpPr>
        <p:spPr>
          <a:xfrm>
            <a:off x="5066249" y="2725528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app.platform-dev-01.mobi… </a:t>
            </a:r>
            <a:endParaRPr sz="1500"/>
          </a:p>
        </p:txBody>
      </p:sp>
      <p:sp>
        <p:nvSpPr>
          <p:cNvPr id="299" name="Google Shape;299;g2c7deee1d36_0_329"/>
          <p:cNvSpPr/>
          <p:nvPr/>
        </p:nvSpPr>
        <p:spPr>
          <a:xfrm>
            <a:off x="8816724" y="1965016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mysql.platform-dev-01.mobi</a:t>
            </a:r>
            <a:endParaRPr sz="1500"/>
          </a:p>
        </p:txBody>
      </p:sp>
      <p:sp>
        <p:nvSpPr>
          <p:cNvPr id="300" name="Google Shape;300;g2c7deee1d36_0_329"/>
          <p:cNvSpPr/>
          <p:nvPr/>
        </p:nvSpPr>
        <p:spPr>
          <a:xfrm>
            <a:off x="8816724" y="3181053"/>
            <a:ext cx="3105600" cy="76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Reddis reddis.platform-dev-01.mobi </a:t>
            </a:r>
            <a:endParaRPr sz="1500"/>
          </a:p>
        </p:txBody>
      </p:sp>
      <p:sp>
        <p:nvSpPr>
          <p:cNvPr id="301" name="Google Shape;301;g2c7deee1d36_0_329"/>
          <p:cNvSpPr/>
          <p:nvPr/>
        </p:nvSpPr>
        <p:spPr>
          <a:xfrm>
            <a:off x="8816725" y="4346374"/>
            <a:ext cx="3186600" cy="97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localStack localStack.platform-dev-01.mobi… </a:t>
            </a:r>
            <a:endParaRPr sz="1500"/>
          </a:p>
        </p:txBody>
      </p:sp>
      <p:cxnSp>
        <p:nvCxnSpPr>
          <p:cNvPr id="302" name="Google Shape;302;g2c7deee1d36_0_329"/>
          <p:cNvCxnSpPr>
            <a:stCxn id="298" idx="3"/>
            <a:endCxn id="299" idx="1"/>
          </p:cNvCxnSpPr>
          <p:nvPr/>
        </p:nvCxnSpPr>
        <p:spPr>
          <a:xfrm flipH="1" rot="10800000">
            <a:off x="8171849" y="2345278"/>
            <a:ext cx="645000" cy="7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g2c7deee1d36_0_329"/>
          <p:cNvCxnSpPr>
            <a:stCxn id="298" idx="3"/>
            <a:endCxn id="300" idx="1"/>
          </p:cNvCxnSpPr>
          <p:nvPr/>
        </p:nvCxnSpPr>
        <p:spPr>
          <a:xfrm>
            <a:off x="8171849" y="3105778"/>
            <a:ext cx="645000" cy="4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g2c7deee1d36_0_329"/>
          <p:cNvCxnSpPr>
            <a:stCxn id="298" idx="3"/>
            <a:endCxn id="301" idx="1"/>
          </p:cNvCxnSpPr>
          <p:nvPr/>
        </p:nvCxnSpPr>
        <p:spPr>
          <a:xfrm>
            <a:off x="8171849" y="3105778"/>
            <a:ext cx="645000" cy="17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g2c7deee1d36_0_329"/>
          <p:cNvSpPr/>
          <p:nvPr/>
        </p:nvSpPr>
        <p:spPr>
          <a:xfrm>
            <a:off x="734825" y="2679570"/>
            <a:ext cx="3105600" cy="194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 PC 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L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192.142.12.99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2c7deee1d36_0_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849" y="3248031"/>
            <a:ext cx="466725" cy="3619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07" name="Google Shape;307;g2c7deee1d36_0_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0674" y="2002381"/>
            <a:ext cx="342900" cy="3429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08" name="Google Shape;308;g2c7deee1d36_0_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0674" y="4397081"/>
            <a:ext cx="342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2c7deee1d36_0_3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950" y="2752331"/>
            <a:ext cx="800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2c7deee1d36_0_3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L"/>
              <a:t>telepresence</a:t>
            </a:r>
            <a:endParaRPr/>
          </a:p>
        </p:txBody>
      </p:sp>
      <p:cxnSp>
        <p:nvCxnSpPr>
          <p:cNvPr id="311" name="Google Shape;311;g2c7deee1d36_0_329"/>
          <p:cNvCxnSpPr/>
          <p:nvPr/>
        </p:nvCxnSpPr>
        <p:spPr>
          <a:xfrm flipH="1" rot="10800000">
            <a:off x="4007675" y="3225075"/>
            <a:ext cx="339300" cy="2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g2c7deee1d36_0_329"/>
          <p:cNvCxnSpPr/>
          <p:nvPr/>
        </p:nvCxnSpPr>
        <p:spPr>
          <a:xfrm>
            <a:off x="4860775" y="2182400"/>
            <a:ext cx="59400" cy="35646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g2c7deee1d36_0_329"/>
          <p:cNvSpPr txBox="1"/>
          <p:nvPr/>
        </p:nvSpPr>
        <p:spPr>
          <a:xfrm>
            <a:off x="446944" y="5448581"/>
            <a:ext cx="119736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lang="en-IL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what is the name of the component that open access to the cluster from outside?</a:t>
            </a:r>
            <a:endParaRPr sz="1800"/>
          </a:p>
        </p:txBody>
      </p:sp>
      <p:cxnSp>
        <p:nvCxnSpPr>
          <p:cNvPr id="314" name="Google Shape;314;g2c7deee1d36_0_329"/>
          <p:cNvCxnSpPr/>
          <p:nvPr/>
        </p:nvCxnSpPr>
        <p:spPr>
          <a:xfrm>
            <a:off x="4517800" y="2182400"/>
            <a:ext cx="59400" cy="35646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2023-06-01T05:47:32Z</dcterms:created>
  <dc:creator>Naor Tedgi</dc:creator>
</cp:coreProperties>
</file>